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4" r:id="rId4"/>
  </p:sldMasterIdLst>
  <p:notesMasterIdLst>
    <p:notesMasterId r:id="rId19"/>
  </p:notesMasterIdLst>
  <p:sldIdLst>
    <p:sldId id="256" r:id="rId5"/>
    <p:sldId id="297" r:id="rId6"/>
    <p:sldId id="289" r:id="rId7"/>
    <p:sldId id="298" r:id="rId8"/>
    <p:sldId id="302" r:id="rId9"/>
    <p:sldId id="303" r:id="rId10"/>
    <p:sldId id="271" r:id="rId11"/>
    <p:sldId id="283" r:id="rId12"/>
    <p:sldId id="284" r:id="rId13"/>
    <p:sldId id="285" r:id="rId14"/>
    <p:sldId id="286" r:id="rId15"/>
    <p:sldId id="299" r:id="rId16"/>
    <p:sldId id="293" r:id="rId17"/>
    <p:sldId id="30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1A1CB5-F171-16B6-610C-9FB3EF0603DC}" name="Lanzendorf, Tara M" initials="LTM" userId="Lanzendorf, Tara M"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1DB55E-0244-AD2A-EE3A-D1B9D655BFBC}" v="2" dt="2024-05-31T17:25:45.481"/>
    <p1510:client id="{F11A8992-49A2-0302-40A3-85B269F703A6}" v="441" dt="2024-05-30T22:14:25.2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lyer, Jake T" userId="S::jake.hillyer@bannerhealth.com::4fd6cea4-eed1-4062-af62-07b2d342ea2a" providerId="AD" clId="Web-{D47FB96A-3A33-522F-223C-DD452A0BB331}"/>
    <pc:docChg chg="modSld">
      <pc:chgData name="Hillyer, Jake T" userId="S::jake.hillyer@bannerhealth.com::4fd6cea4-eed1-4062-af62-07b2d342ea2a" providerId="AD" clId="Web-{D47FB96A-3A33-522F-223C-DD452A0BB331}" dt="2024-05-27T22:03:40.403" v="40" actId="20577"/>
      <pc:docMkLst>
        <pc:docMk/>
      </pc:docMkLst>
      <pc:sldChg chg="modSp">
        <pc:chgData name="Hillyer, Jake T" userId="S::jake.hillyer@bannerhealth.com::4fd6cea4-eed1-4062-af62-07b2d342ea2a" providerId="AD" clId="Web-{D47FB96A-3A33-522F-223C-DD452A0BB331}" dt="2024-05-27T22:03:40.403" v="40" actId="20577"/>
        <pc:sldMkLst>
          <pc:docMk/>
          <pc:sldMk cId="1920111014" sldId="256"/>
        </pc:sldMkLst>
        <pc:spChg chg="mod">
          <ac:chgData name="Hillyer, Jake T" userId="S::jake.hillyer@bannerhealth.com::4fd6cea4-eed1-4062-af62-07b2d342ea2a" providerId="AD" clId="Web-{D47FB96A-3A33-522F-223C-DD452A0BB331}" dt="2024-05-27T22:03:40.403" v="40" actId="20577"/>
          <ac:spMkLst>
            <pc:docMk/>
            <pc:sldMk cId="1920111014" sldId="256"/>
            <ac:spMk id="3" creationId="{00000000-0000-0000-0000-000000000000}"/>
          </ac:spMkLst>
        </pc:spChg>
      </pc:sldChg>
    </pc:docChg>
  </pc:docChgLst>
  <pc:docChgLst>
    <pc:chgData name="Lanzendorf, Tara M" userId="761c2eb8-30ae-4e92-bb61-92009aeb030d" providerId="ADAL" clId="{98BCD479-7AA1-4A74-B9D6-3BD2C11F42C2}"/>
    <pc:docChg chg="modSld">
      <pc:chgData name="Lanzendorf, Tara M" userId="761c2eb8-30ae-4e92-bb61-92009aeb030d" providerId="ADAL" clId="{98BCD479-7AA1-4A74-B9D6-3BD2C11F42C2}" dt="2023-05-26T21:22:12.912" v="40" actId="20577"/>
      <pc:docMkLst>
        <pc:docMk/>
      </pc:docMkLst>
      <pc:sldChg chg="modSp">
        <pc:chgData name="Lanzendorf, Tara M" userId="761c2eb8-30ae-4e92-bb61-92009aeb030d" providerId="ADAL" clId="{98BCD479-7AA1-4A74-B9D6-3BD2C11F42C2}" dt="2023-05-26T21:22:12.912" v="40" actId="20577"/>
        <pc:sldMkLst>
          <pc:docMk/>
          <pc:sldMk cId="975062509" sldId="300"/>
        </pc:sldMkLst>
        <pc:graphicFrameChg chg="mod">
          <ac:chgData name="Lanzendorf, Tara M" userId="761c2eb8-30ae-4e92-bb61-92009aeb030d" providerId="ADAL" clId="{98BCD479-7AA1-4A74-B9D6-3BD2C11F42C2}" dt="2023-05-26T21:22:12.912" v="40" actId="20577"/>
          <ac:graphicFrameMkLst>
            <pc:docMk/>
            <pc:sldMk cId="975062509" sldId="300"/>
            <ac:graphicFrameMk id="4" creationId="{3974434F-EC15-879E-FAD4-27123F05C67E}"/>
          </ac:graphicFrameMkLst>
        </pc:graphicFrameChg>
      </pc:sldChg>
      <pc:sldChg chg="modSp mod modNotesTx">
        <pc:chgData name="Lanzendorf, Tara M" userId="761c2eb8-30ae-4e92-bb61-92009aeb030d" providerId="ADAL" clId="{98BCD479-7AA1-4A74-B9D6-3BD2C11F42C2}" dt="2023-05-26T21:20:56.975" v="11"/>
        <pc:sldMkLst>
          <pc:docMk/>
          <pc:sldMk cId="2803333885" sldId="302"/>
        </pc:sldMkLst>
        <pc:graphicFrameChg chg="mod">
          <ac:chgData name="Lanzendorf, Tara M" userId="761c2eb8-30ae-4e92-bb61-92009aeb030d" providerId="ADAL" clId="{98BCD479-7AA1-4A74-B9D6-3BD2C11F42C2}" dt="2023-05-26T21:20:12.460" v="3" actId="12789"/>
          <ac:graphicFrameMkLst>
            <pc:docMk/>
            <pc:sldMk cId="2803333885" sldId="302"/>
            <ac:graphicFrameMk id="4" creationId="{D30E6284-64BC-AE99-F994-85BFC2837F44}"/>
          </ac:graphicFrameMkLst>
        </pc:graphicFrameChg>
      </pc:sldChg>
      <pc:sldChg chg="modSp mod modNotesTx">
        <pc:chgData name="Lanzendorf, Tara M" userId="761c2eb8-30ae-4e92-bb61-92009aeb030d" providerId="ADAL" clId="{98BCD479-7AA1-4A74-B9D6-3BD2C11F42C2}" dt="2023-05-26T21:21:18.930" v="14"/>
        <pc:sldMkLst>
          <pc:docMk/>
          <pc:sldMk cId="3529697480" sldId="303"/>
        </pc:sldMkLst>
        <pc:graphicFrameChg chg="mod modGraphic">
          <ac:chgData name="Lanzendorf, Tara M" userId="761c2eb8-30ae-4e92-bb61-92009aeb030d" providerId="ADAL" clId="{98BCD479-7AA1-4A74-B9D6-3BD2C11F42C2}" dt="2023-05-26T21:20:39.037" v="7" actId="12788"/>
          <ac:graphicFrameMkLst>
            <pc:docMk/>
            <pc:sldMk cId="3529697480" sldId="303"/>
            <ac:graphicFrameMk id="3" creationId="{2F7E81EF-285B-1C9B-EFB3-50DC22A8BB9C}"/>
          </ac:graphicFrameMkLst>
        </pc:graphicFrameChg>
      </pc:sldChg>
    </pc:docChg>
  </pc:docChgLst>
  <pc:docChgLst>
    <pc:chgData name="Lanzendorf, Tara M" userId="S::tara.lanzendorf@bannerhealth.com::761c2eb8-30ae-4e92-bb61-92009aeb030d" providerId="AD" clId="Web-{73D3A776-6394-48F2-BDCB-B090FD1CE536}"/>
    <pc:docChg chg="modSld">
      <pc:chgData name="Lanzendorf, Tara M" userId="S::tara.lanzendorf@bannerhealth.com::761c2eb8-30ae-4e92-bb61-92009aeb030d" providerId="AD" clId="Web-{73D3A776-6394-48F2-BDCB-B090FD1CE536}" dt="2023-06-06T14:30:24.430" v="7" actId="20577"/>
      <pc:docMkLst>
        <pc:docMk/>
      </pc:docMkLst>
      <pc:sldChg chg="modSp">
        <pc:chgData name="Lanzendorf, Tara M" userId="S::tara.lanzendorf@bannerhealth.com::761c2eb8-30ae-4e92-bb61-92009aeb030d" providerId="AD" clId="Web-{73D3A776-6394-48F2-BDCB-B090FD1CE536}" dt="2023-06-06T14:30:24.430" v="7" actId="20577"/>
        <pc:sldMkLst>
          <pc:docMk/>
          <pc:sldMk cId="1920111014" sldId="256"/>
        </pc:sldMkLst>
        <pc:spChg chg="mod">
          <ac:chgData name="Lanzendorf, Tara M" userId="S::tara.lanzendorf@bannerhealth.com::761c2eb8-30ae-4e92-bb61-92009aeb030d" providerId="AD" clId="Web-{73D3A776-6394-48F2-BDCB-B090FD1CE536}" dt="2023-06-06T14:30:24.430" v="7" actId="20577"/>
          <ac:spMkLst>
            <pc:docMk/>
            <pc:sldMk cId="1920111014" sldId="256"/>
            <ac:spMk id="2" creationId="{00000000-0000-0000-0000-000000000000}"/>
          </ac:spMkLst>
        </pc:spChg>
      </pc:sldChg>
    </pc:docChg>
  </pc:docChgLst>
  <pc:docChgLst>
    <pc:chgData name="Hillyer, Jake T" userId="S::jake.hillyer@bannerhealth.com::4fd6cea4-eed1-4062-af62-07b2d342ea2a" providerId="AD" clId="Web-{F11A8992-49A2-0302-40A3-85B269F703A6}"/>
    <pc:docChg chg="modSld addMainMaster delMainMaster modMainMaster">
      <pc:chgData name="Hillyer, Jake T" userId="S::jake.hillyer@bannerhealth.com::4fd6cea4-eed1-4062-af62-07b2d342ea2a" providerId="AD" clId="Web-{F11A8992-49A2-0302-40A3-85B269F703A6}" dt="2024-05-30T22:14:18.394" v="413" actId="1076"/>
      <pc:docMkLst>
        <pc:docMk/>
      </pc:docMkLst>
      <pc:sldChg chg="modSp mod modClrScheme chgLayout">
        <pc:chgData name="Hillyer, Jake T" userId="S::jake.hillyer@bannerhealth.com::4fd6cea4-eed1-4062-af62-07b2d342ea2a" providerId="AD" clId="Web-{F11A8992-49A2-0302-40A3-85B269F703A6}" dt="2024-05-30T22:05:49.584" v="312" actId="20577"/>
        <pc:sldMkLst>
          <pc:docMk/>
          <pc:sldMk cId="1920111014" sldId="256"/>
        </pc:sldMkLst>
        <pc:spChg chg="mod ord">
          <ac:chgData name="Hillyer, Jake T" userId="S::jake.hillyer@bannerhealth.com::4fd6cea4-eed1-4062-af62-07b2d342ea2a" providerId="AD" clId="Web-{F11A8992-49A2-0302-40A3-85B269F703A6}" dt="2024-05-30T21:55:13.240" v="42" actId="1076"/>
          <ac:spMkLst>
            <pc:docMk/>
            <pc:sldMk cId="1920111014" sldId="256"/>
            <ac:spMk id="2" creationId="{00000000-0000-0000-0000-000000000000}"/>
          </ac:spMkLst>
        </pc:spChg>
        <pc:spChg chg="mod ord">
          <ac:chgData name="Hillyer, Jake T" userId="S::jake.hillyer@bannerhealth.com::4fd6cea4-eed1-4062-af62-07b2d342ea2a" providerId="AD" clId="Web-{F11A8992-49A2-0302-40A3-85B269F703A6}" dt="2024-05-30T22:05:49.584" v="312" actId="20577"/>
          <ac:spMkLst>
            <pc:docMk/>
            <pc:sldMk cId="1920111014" sldId="256"/>
            <ac:spMk id="3" creationId="{00000000-0000-0000-0000-000000000000}"/>
          </ac:spMkLst>
        </pc:spChg>
      </pc:sldChg>
      <pc:sldChg chg="modSp mod modClrScheme chgLayout">
        <pc:chgData name="Hillyer, Jake T" userId="S::jake.hillyer@bannerhealth.com::4fd6cea4-eed1-4062-af62-07b2d342ea2a" providerId="AD" clId="Web-{F11A8992-49A2-0302-40A3-85B269F703A6}" dt="2024-05-30T22:11:25.749" v="372" actId="20577"/>
        <pc:sldMkLst>
          <pc:docMk/>
          <pc:sldMk cId="2456264714" sldId="271"/>
        </pc:sldMkLst>
        <pc:spChg chg="mod">
          <ac:chgData name="Hillyer, Jake T" userId="S::jake.hillyer@bannerhealth.com::4fd6cea4-eed1-4062-af62-07b2d342ea2a" providerId="AD" clId="Web-{F11A8992-49A2-0302-40A3-85B269F703A6}" dt="2024-05-30T22:11:25.749" v="372" actId="20577"/>
          <ac:spMkLst>
            <pc:docMk/>
            <pc:sldMk cId="2456264714" sldId="271"/>
            <ac:spMk id="3" creationId="{10BAC4A6-204C-4CDC-B4E7-2C1CF78DD4A8}"/>
          </ac:spMkLst>
        </pc:spChg>
        <pc:spChg chg="mod">
          <ac:chgData name="Hillyer, Jake T" userId="S::jake.hillyer@bannerhealth.com::4fd6cea4-eed1-4062-af62-07b2d342ea2a" providerId="AD" clId="Web-{F11A8992-49A2-0302-40A3-85B269F703A6}" dt="2024-05-30T22:11:07.686" v="370" actId="1076"/>
          <ac:spMkLst>
            <pc:docMk/>
            <pc:sldMk cId="2456264714" sldId="271"/>
            <ac:spMk id="6" creationId="{BF49BC94-F265-4825-8CEC-DD02089089B9}"/>
          </ac:spMkLst>
        </pc:spChg>
        <pc:spChg chg="mod ord">
          <ac:chgData name="Hillyer, Jake T" userId="S::jake.hillyer@bannerhealth.com::4fd6cea4-eed1-4062-af62-07b2d342ea2a" providerId="AD" clId="Web-{F11A8992-49A2-0302-40A3-85B269F703A6}" dt="2024-05-30T21:59:06.746" v="159" actId="20577"/>
          <ac:spMkLst>
            <pc:docMk/>
            <pc:sldMk cId="2456264714" sldId="271"/>
            <ac:spMk id="7" creationId="{AA12D6CD-D586-4C85-8628-8166A4A0A053}"/>
          </ac:spMkLst>
        </pc:spChg>
      </pc:sldChg>
      <pc:sldChg chg="modSp mod modClrScheme chgLayout">
        <pc:chgData name="Hillyer, Jake T" userId="S::jake.hillyer@bannerhealth.com::4fd6cea4-eed1-4062-af62-07b2d342ea2a" providerId="AD" clId="Web-{F11A8992-49A2-0302-40A3-85B269F703A6}" dt="2024-05-30T22:07:54.603" v="335" actId="1076"/>
        <pc:sldMkLst>
          <pc:docMk/>
          <pc:sldMk cId="3613446022" sldId="283"/>
        </pc:sldMkLst>
        <pc:spChg chg="mod">
          <ac:chgData name="Hillyer, Jake T" userId="S::jake.hillyer@bannerhealth.com::4fd6cea4-eed1-4062-af62-07b2d342ea2a" providerId="AD" clId="Web-{F11A8992-49A2-0302-40A3-85B269F703A6}" dt="2024-05-30T22:07:54.587" v="334" actId="1076"/>
          <ac:spMkLst>
            <pc:docMk/>
            <pc:sldMk cId="3613446022" sldId="283"/>
            <ac:spMk id="3" creationId="{10BAC4A6-204C-4CDC-B4E7-2C1CF78DD4A8}"/>
          </ac:spMkLst>
        </pc:spChg>
        <pc:spChg chg="mod">
          <ac:chgData name="Hillyer, Jake T" userId="S::jake.hillyer@bannerhealth.com::4fd6cea4-eed1-4062-af62-07b2d342ea2a" providerId="AD" clId="Web-{F11A8992-49A2-0302-40A3-85B269F703A6}" dt="2024-05-30T22:07:54.603" v="335" actId="1076"/>
          <ac:spMkLst>
            <pc:docMk/>
            <pc:sldMk cId="3613446022" sldId="283"/>
            <ac:spMk id="6" creationId="{DF293C53-BEE4-4E6C-A500-1F0208747C16}"/>
          </ac:spMkLst>
        </pc:spChg>
        <pc:spChg chg="mod ord">
          <ac:chgData name="Hillyer, Jake T" userId="S::jake.hillyer@bannerhealth.com::4fd6cea4-eed1-4062-af62-07b2d342ea2a" providerId="AD" clId="Web-{F11A8992-49A2-0302-40A3-85B269F703A6}" dt="2024-05-30T21:59:16.684" v="160" actId="20577"/>
          <ac:spMkLst>
            <pc:docMk/>
            <pc:sldMk cId="3613446022" sldId="283"/>
            <ac:spMk id="7" creationId="{AAE67AC7-68E8-4763-AF49-F76FD9A82D3E}"/>
          </ac:spMkLst>
        </pc:spChg>
      </pc:sldChg>
      <pc:sldChg chg="modSp mod modClrScheme chgLayout">
        <pc:chgData name="Hillyer, Jake T" userId="S::jake.hillyer@bannerhealth.com::4fd6cea4-eed1-4062-af62-07b2d342ea2a" providerId="AD" clId="Web-{F11A8992-49A2-0302-40A3-85B269F703A6}" dt="2024-05-30T22:11:31.843" v="375" actId="20577"/>
        <pc:sldMkLst>
          <pc:docMk/>
          <pc:sldMk cId="4115538" sldId="284"/>
        </pc:sldMkLst>
        <pc:spChg chg="mod">
          <ac:chgData name="Hillyer, Jake T" userId="S::jake.hillyer@bannerhealth.com::4fd6cea4-eed1-4062-af62-07b2d342ea2a" providerId="AD" clId="Web-{F11A8992-49A2-0302-40A3-85B269F703A6}" dt="2024-05-30T22:11:31.843" v="375" actId="20577"/>
          <ac:spMkLst>
            <pc:docMk/>
            <pc:sldMk cId="4115538" sldId="284"/>
            <ac:spMk id="3" creationId="{10BAC4A6-204C-4CDC-B4E7-2C1CF78DD4A8}"/>
          </ac:spMkLst>
        </pc:spChg>
        <pc:spChg chg="mod">
          <ac:chgData name="Hillyer, Jake T" userId="S::jake.hillyer@bannerhealth.com::4fd6cea4-eed1-4062-af62-07b2d342ea2a" providerId="AD" clId="Web-{F11A8992-49A2-0302-40A3-85B269F703A6}" dt="2024-05-30T22:08:53.073" v="345" actId="1076"/>
          <ac:spMkLst>
            <pc:docMk/>
            <pc:sldMk cId="4115538" sldId="284"/>
            <ac:spMk id="6" creationId="{799D0052-5248-446E-A0D8-C99419C21BD5}"/>
          </ac:spMkLst>
        </pc:spChg>
        <pc:spChg chg="mod ord">
          <ac:chgData name="Hillyer, Jake T" userId="S::jake.hillyer@bannerhealth.com::4fd6cea4-eed1-4062-af62-07b2d342ea2a" providerId="AD" clId="Web-{F11A8992-49A2-0302-40A3-85B269F703A6}" dt="2024-05-30T21:59:27.075" v="161" actId="20577"/>
          <ac:spMkLst>
            <pc:docMk/>
            <pc:sldMk cId="4115538" sldId="284"/>
            <ac:spMk id="7" creationId="{FA8B5B1C-E18B-40FA-9D76-34149243D2B6}"/>
          </ac:spMkLst>
        </pc:spChg>
      </pc:sldChg>
      <pc:sldChg chg="modSp mod modClrScheme chgLayout">
        <pc:chgData name="Hillyer, Jake T" userId="S::jake.hillyer@bannerhealth.com::4fd6cea4-eed1-4062-af62-07b2d342ea2a" providerId="AD" clId="Web-{F11A8992-49A2-0302-40A3-85B269F703A6}" dt="2024-05-30T22:11:35.749" v="377" actId="20577"/>
        <pc:sldMkLst>
          <pc:docMk/>
          <pc:sldMk cId="3482556679" sldId="285"/>
        </pc:sldMkLst>
        <pc:spChg chg="mod">
          <ac:chgData name="Hillyer, Jake T" userId="S::jake.hillyer@bannerhealth.com::4fd6cea4-eed1-4062-af62-07b2d342ea2a" providerId="AD" clId="Web-{F11A8992-49A2-0302-40A3-85B269F703A6}" dt="2024-05-30T22:11:35.749" v="377" actId="20577"/>
          <ac:spMkLst>
            <pc:docMk/>
            <pc:sldMk cId="3482556679" sldId="285"/>
            <ac:spMk id="3" creationId="{10BAC4A6-204C-4CDC-B4E7-2C1CF78DD4A8}"/>
          </ac:spMkLst>
        </pc:spChg>
        <pc:spChg chg="mod">
          <ac:chgData name="Hillyer, Jake T" userId="S::jake.hillyer@bannerhealth.com::4fd6cea4-eed1-4062-af62-07b2d342ea2a" providerId="AD" clId="Web-{F11A8992-49A2-0302-40A3-85B269F703A6}" dt="2024-05-30T22:09:15.199" v="349" actId="1076"/>
          <ac:spMkLst>
            <pc:docMk/>
            <pc:sldMk cId="3482556679" sldId="285"/>
            <ac:spMk id="6" creationId="{E8F9AE5B-6100-4F03-851B-C2EB33643AB9}"/>
          </ac:spMkLst>
        </pc:spChg>
        <pc:spChg chg="mod ord">
          <ac:chgData name="Hillyer, Jake T" userId="S::jake.hillyer@bannerhealth.com::4fd6cea4-eed1-4062-af62-07b2d342ea2a" providerId="AD" clId="Web-{F11A8992-49A2-0302-40A3-85B269F703A6}" dt="2024-05-30T21:59:33.497" v="162" actId="20577"/>
          <ac:spMkLst>
            <pc:docMk/>
            <pc:sldMk cId="3482556679" sldId="285"/>
            <ac:spMk id="7" creationId="{751F6046-8BEE-4F2E-ADAD-EFA81AE8E1EA}"/>
          </ac:spMkLst>
        </pc:spChg>
      </pc:sldChg>
      <pc:sldChg chg="modSp mod modClrScheme chgLayout">
        <pc:chgData name="Hillyer, Jake T" userId="S::jake.hillyer@bannerhealth.com::4fd6cea4-eed1-4062-af62-07b2d342ea2a" providerId="AD" clId="Web-{F11A8992-49A2-0302-40A3-85B269F703A6}" dt="2024-05-30T22:11:39.968" v="379" actId="20577"/>
        <pc:sldMkLst>
          <pc:docMk/>
          <pc:sldMk cId="2590753709" sldId="286"/>
        </pc:sldMkLst>
        <pc:spChg chg="mod">
          <ac:chgData name="Hillyer, Jake T" userId="S::jake.hillyer@bannerhealth.com::4fd6cea4-eed1-4062-af62-07b2d342ea2a" providerId="AD" clId="Web-{F11A8992-49A2-0302-40A3-85B269F703A6}" dt="2024-05-30T22:11:39.968" v="379" actId="20577"/>
          <ac:spMkLst>
            <pc:docMk/>
            <pc:sldMk cId="2590753709" sldId="286"/>
            <ac:spMk id="3" creationId="{10BAC4A6-204C-4CDC-B4E7-2C1CF78DD4A8}"/>
          </ac:spMkLst>
        </pc:spChg>
        <pc:spChg chg="mod">
          <ac:chgData name="Hillyer, Jake T" userId="S::jake.hillyer@bannerhealth.com::4fd6cea4-eed1-4062-af62-07b2d342ea2a" providerId="AD" clId="Web-{F11A8992-49A2-0302-40A3-85B269F703A6}" dt="2024-05-30T22:09:49.043" v="359" actId="1076"/>
          <ac:spMkLst>
            <pc:docMk/>
            <pc:sldMk cId="2590753709" sldId="286"/>
            <ac:spMk id="7" creationId="{A73C0513-8746-442E-82B0-1B67D8F2DB46}"/>
          </ac:spMkLst>
        </pc:spChg>
        <pc:spChg chg="mod ord">
          <ac:chgData name="Hillyer, Jake T" userId="S::jake.hillyer@bannerhealth.com::4fd6cea4-eed1-4062-af62-07b2d342ea2a" providerId="AD" clId="Web-{F11A8992-49A2-0302-40A3-85B269F703A6}" dt="2024-05-30T21:59:37.966" v="163" actId="20577"/>
          <ac:spMkLst>
            <pc:docMk/>
            <pc:sldMk cId="2590753709" sldId="286"/>
            <ac:spMk id="8" creationId="{E159AD8C-041C-4E58-B794-E7838EECD5C0}"/>
          </ac:spMkLst>
        </pc:spChg>
      </pc:sldChg>
      <pc:sldChg chg="modSp mod modClrScheme chgLayout">
        <pc:chgData name="Hillyer, Jake T" userId="S::jake.hillyer@bannerhealth.com::4fd6cea4-eed1-4062-af62-07b2d342ea2a" providerId="AD" clId="Web-{F11A8992-49A2-0302-40A3-85B269F703A6}" dt="2024-05-30T22:13:49.815" v="401" actId="1076"/>
        <pc:sldMkLst>
          <pc:docMk/>
          <pc:sldMk cId="2890837882" sldId="289"/>
        </pc:sldMkLst>
        <pc:spChg chg="mod">
          <ac:chgData name="Hillyer, Jake T" userId="S::jake.hillyer@bannerhealth.com::4fd6cea4-eed1-4062-af62-07b2d342ea2a" providerId="AD" clId="Web-{F11A8992-49A2-0302-40A3-85B269F703A6}" dt="2024-05-30T22:13:42.815" v="398" actId="1076"/>
          <ac:spMkLst>
            <pc:docMk/>
            <pc:sldMk cId="2890837882" sldId="289"/>
            <ac:spMk id="4" creationId="{22446734-60A7-49A8-9044-388A6C5C5EF5}"/>
          </ac:spMkLst>
        </pc:spChg>
        <pc:spChg chg="mod">
          <ac:chgData name="Hillyer, Jake T" userId="S::jake.hillyer@bannerhealth.com::4fd6cea4-eed1-4062-af62-07b2d342ea2a" providerId="AD" clId="Web-{F11A8992-49A2-0302-40A3-85B269F703A6}" dt="2024-05-30T22:13:49.815" v="401" actId="1076"/>
          <ac:spMkLst>
            <pc:docMk/>
            <pc:sldMk cId="2890837882" sldId="289"/>
            <ac:spMk id="6" creationId="{74CB12EA-BE1C-4073-B81B-750C504074FB}"/>
          </ac:spMkLst>
        </pc:spChg>
        <pc:spChg chg="mod ord">
          <ac:chgData name="Hillyer, Jake T" userId="S::jake.hillyer@bannerhealth.com::4fd6cea4-eed1-4062-af62-07b2d342ea2a" providerId="AD" clId="Web-{F11A8992-49A2-0302-40A3-85B269F703A6}" dt="2024-05-30T21:58:34.104" v="155" actId="20577"/>
          <ac:spMkLst>
            <pc:docMk/>
            <pc:sldMk cId="2890837882" sldId="289"/>
            <ac:spMk id="7" creationId="{CE4E1A4E-2FA4-430D-84B6-2EAB349E5280}"/>
          </ac:spMkLst>
        </pc:spChg>
      </pc:sldChg>
      <pc:sldChg chg="modSp mod modClrScheme chgLayout">
        <pc:chgData name="Hillyer, Jake T" userId="S::jake.hillyer@bannerhealth.com::4fd6cea4-eed1-4062-af62-07b2d342ea2a" providerId="AD" clId="Web-{F11A8992-49A2-0302-40A3-85B269F703A6}" dt="2024-05-30T22:07:11.118" v="329" actId="20577"/>
        <pc:sldMkLst>
          <pc:docMk/>
          <pc:sldMk cId="2737264700" sldId="293"/>
        </pc:sldMkLst>
        <pc:spChg chg="mod ord">
          <ac:chgData name="Hillyer, Jake T" userId="S::jake.hillyer@bannerhealth.com::4fd6cea4-eed1-4062-af62-07b2d342ea2a" providerId="AD" clId="Web-{F11A8992-49A2-0302-40A3-85B269F703A6}" dt="2024-05-30T22:07:11.118" v="329" actId="20577"/>
          <ac:spMkLst>
            <pc:docMk/>
            <pc:sldMk cId="2737264700" sldId="293"/>
            <ac:spMk id="2" creationId="{00000000-0000-0000-0000-000000000000}"/>
          </ac:spMkLst>
        </pc:spChg>
        <pc:spChg chg="mod">
          <ac:chgData name="Hillyer, Jake T" userId="S::jake.hillyer@bannerhealth.com::4fd6cea4-eed1-4062-af62-07b2d342ea2a" providerId="AD" clId="Web-{F11A8992-49A2-0302-40A3-85B269F703A6}" dt="2024-05-30T22:00:41.155" v="173" actId="20577"/>
          <ac:spMkLst>
            <pc:docMk/>
            <pc:sldMk cId="2737264700" sldId="293"/>
            <ac:spMk id="3" creationId="{10BAC4A6-204C-4CDC-B4E7-2C1CF78DD4A8}"/>
          </ac:spMkLst>
        </pc:spChg>
        <pc:spChg chg="mod">
          <ac:chgData name="Hillyer, Jake T" userId="S::jake.hillyer@bannerhealth.com::4fd6cea4-eed1-4062-af62-07b2d342ea2a" providerId="AD" clId="Web-{F11A8992-49A2-0302-40A3-85B269F703A6}" dt="2024-05-30T22:00:48.389" v="175" actId="20577"/>
          <ac:spMkLst>
            <pc:docMk/>
            <pc:sldMk cId="2737264700" sldId="293"/>
            <ac:spMk id="4" creationId="{A5732AB2-4508-4872-8063-DBB6E0CC1E79}"/>
          </ac:spMkLst>
        </pc:spChg>
        <pc:spChg chg="mod ord">
          <ac:chgData name="Hillyer, Jake T" userId="S::jake.hillyer@bannerhealth.com::4fd6cea4-eed1-4062-af62-07b2d342ea2a" providerId="AD" clId="Web-{F11A8992-49A2-0302-40A3-85B269F703A6}" dt="2024-05-30T21:59:53.107" v="166" actId="20577"/>
          <ac:spMkLst>
            <pc:docMk/>
            <pc:sldMk cId="2737264700" sldId="293"/>
            <ac:spMk id="5" creationId="{BF908ADD-EB4A-4DE5-930F-E8E5BCE5C111}"/>
          </ac:spMkLst>
        </pc:spChg>
      </pc:sldChg>
      <pc:sldChg chg="modSp mod setBg modClrScheme chgLayout">
        <pc:chgData name="Hillyer, Jake T" userId="S::jake.hillyer@bannerhealth.com::4fd6cea4-eed1-4062-af62-07b2d342ea2a" providerId="AD" clId="Web-{F11A8992-49A2-0302-40A3-85B269F703A6}" dt="2024-05-30T22:14:18.394" v="413" actId="1076"/>
        <pc:sldMkLst>
          <pc:docMk/>
          <pc:sldMk cId="2852797916" sldId="297"/>
        </pc:sldMkLst>
        <pc:spChg chg="mod">
          <ac:chgData name="Hillyer, Jake T" userId="S::jake.hillyer@bannerhealth.com::4fd6cea4-eed1-4062-af62-07b2d342ea2a" providerId="AD" clId="Web-{F11A8992-49A2-0302-40A3-85B269F703A6}" dt="2024-05-30T22:14:18.394" v="413" actId="1076"/>
          <ac:spMkLst>
            <pc:docMk/>
            <pc:sldMk cId="2852797916" sldId="297"/>
            <ac:spMk id="3" creationId="{6698C431-B307-4A6D-84FE-2D34688C23C8}"/>
          </ac:spMkLst>
        </pc:spChg>
        <pc:spChg chg="mod">
          <ac:chgData name="Hillyer, Jake T" userId="S::jake.hillyer@bannerhealth.com::4fd6cea4-eed1-4062-af62-07b2d342ea2a" providerId="AD" clId="Web-{F11A8992-49A2-0302-40A3-85B269F703A6}" dt="2024-05-30T22:14:18.363" v="412" actId="1076"/>
          <ac:spMkLst>
            <pc:docMk/>
            <pc:sldMk cId="2852797916" sldId="297"/>
            <ac:spMk id="6" creationId="{74CB12EA-BE1C-4073-B81B-750C504074FB}"/>
          </ac:spMkLst>
        </pc:spChg>
        <pc:spChg chg="mod ord">
          <ac:chgData name="Hillyer, Jake T" userId="S::jake.hillyer@bannerhealth.com::4fd6cea4-eed1-4062-af62-07b2d342ea2a" providerId="AD" clId="Web-{F11A8992-49A2-0302-40A3-85B269F703A6}" dt="2024-05-30T21:58:22.948" v="154" actId="20577"/>
          <ac:spMkLst>
            <pc:docMk/>
            <pc:sldMk cId="2852797916" sldId="297"/>
            <ac:spMk id="7" creationId="{CE4E1A4E-2FA4-430D-84B6-2EAB349E5280}"/>
          </ac:spMkLst>
        </pc:spChg>
      </pc:sldChg>
      <pc:sldChg chg="modSp mod modClrScheme chgLayout">
        <pc:chgData name="Hillyer, Jake T" userId="S::jake.hillyer@bannerhealth.com::4fd6cea4-eed1-4062-af62-07b2d342ea2a" providerId="AD" clId="Web-{F11A8992-49A2-0302-40A3-85B269F703A6}" dt="2024-05-30T22:13:08.970" v="393" actId="1076"/>
        <pc:sldMkLst>
          <pc:docMk/>
          <pc:sldMk cId="2652799224" sldId="298"/>
        </pc:sldMkLst>
        <pc:spChg chg="mod">
          <ac:chgData name="Hillyer, Jake T" userId="S::jake.hillyer@bannerhealth.com::4fd6cea4-eed1-4062-af62-07b2d342ea2a" providerId="AD" clId="Web-{F11A8992-49A2-0302-40A3-85B269F703A6}" dt="2024-05-30T22:02:33.282" v="208" actId="20577"/>
          <ac:spMkLst>
            <pc:docMk/>
            <pc:sldMk cId="2652799224" sldId="298"/>
            <ac:spMk id="3" creationId="{8D9851A2-6EE1-436C-8013-29B9B1FF3CF7}"/>
          </ac:spMkLst>
        </pc:spChg>
        <pc:spChg chg="mod">
          <ac:chgData name="Hillyer, Jake T" userId="S::jake.hillyer@bannerhealth.com::4fd6cea4-eed1-4062-af62-07b2d342ea2a" providerId="AD" clId="Web-{F11A8992-49A2-0302-40A3-85B269F703A6}" dt="2024-05-30T22:13:08.970" v="393" actId="1076"/>
          <ac:spMkLst>
            <pc:docMk/>
            <pc:sldMk cId="2652799224" sldId="298"/>
            <ac:spMk id="6" creationId="{74CB12EA-BE1C-4073-B81B-750C504074FB}"/>
          </ac:spMkLst>
        </pc:spChg>
        <pc:spChg chg="mod ord">
          <ac:chgData name="Hillyer, Jake T" userId="S::jake.hillyer@bannerhealth.com::4fd6cea4-eed1-4062-af62-07b2d342ea2a" providerId="AD" clId="Web-{F11A8992-49A2-0302-40A3-85B269F703A6}" dt="2024-05-30T21:58:40.886" v="156" actId="20577"/>
          <ac:spMkLst>
            <pc:docMk/>
            <pc:sldMk cId="2652799224" sldId="298"/>
            <ac:spMk id="7" creationId="{CE4E1A4E-2FA4-430D-84B6-2EAB349E5280}"/>
          </ac:spMkLst>
        </pc:spChg>
      </pc:sldChg>
      <pc:sldChg chg="modSp mod modClrScheme chgLayout">
        <pc:chgData name="Hillyer, Jake T" userId="S::jake.hillyer@bannerhealth.com::4fd6cea4-eed1-4062-af62-07b2d342ea2a" providerId="AD" clId="Web-{F11A8992-49A2-0302-40A3-85B269F703A6}" dt="2024-05-30T22:10:22.357" v="367" actId="1076"/>
        <pc:sldMkLst>
          <pc:docMk/>
          <pc:sldMk cId="3343211511" sldId="299"/>
        </pc:sldMkLst>
        <pc:spChg chg="mod">
          <ac:chgData name="Hillyer, Jake T" userId="S::jake.hillyer@bannerhealth.com::4fd6cea4-eed1-4062-af62-07b2d342ea2a" providerId="AD" clId="Web-{F11A8992-49A2-0302-40A3-85B269F703A6}" dt="2024-05-30T22:10:22.341" v="366" actId="1076"/>
          <ac:spMkLst>
            <pc:docMk/>
            <pc:sldMk cId="3343211511" sldId="299"/>
            <ac:spMk id="4" creationId="{22446734-60A7-49A8-9044-388A6C5C5EF5}"/>
          </ac:spMkLst>
        </pc:spChg>
        <pc:spChg chg="mod">
          <ac:chgData name="Hillyer, Jake T" userId="S::jake.hillyer@bannerhealth.com::4fd6cea4-eed1-4062-af62-07b2d342ea2a" providerId="AD" clId="Web-{F11A8992-49A2-0302-40A3-85B269F703A6}" dt="2024-05-30T22:10:22.357" v="367" actId="1076"/>
          <ac:spMkLst>
            <pc:docMk/>
            <pc:sldMk cId="3343211511" sldId="299"/>
            <ac:spMk id="6" creationId="{74CB12EA-BE1C-4073-B81B-750C504074FB}"/>
          </ac:spMkLst>
        </pc:spChg>
        <pc:spChg chg="mod ord">
          <ac:chgData name="Hillyer, Jake T" userId="S::jake.hillyer@bannerhealth.com::4fd6cea4-eed1-4062-af62-07b2d342ea2a" providerId="AD" clId="Web-{F11A8992-49A2-0302-40A3-85B269F703A6}" dt="2024-05-30T21:59:45.045" v="165" actId="20577"/>
          <ac:spMkLst>
            <pc:docMk/>
            <pc:sldMk cId="3343211511" sldId="299"/>
            <ac:spMk id="7" creationId="{CE4E1A4E-2FA4-430D-84B6-2EAB349E5280}"/>
          </ac:spMkLst>
        </pc:spChg>
      </pc:sldChg>
      <pc:sldChg chg="modSp mod modClrScheme chgLayout">
        <pc:chgData name="Hillyer, Jake T" userId="S::jake.hillyer@bannerhealth.com::4fd6cea4-eed1-4062-af62-07b2d342ea2a" providerId="AD" clId="Web-{F11A8992-49A2-0302-40A3-85B269F703A6}" dt="2024-05-30T22:00:23.701" v="170" actId="1076"/>
        <pc:sldMkLst>
          <pc:docMk/>
          <pc:sldMk cId="975062509" sldId="300"/>
        </pc:sldMkLst>
        <pc:spChg chg="mod ord">
          <ac:chgData name="Hillyer, Jake T" userId="S::jake.hillyer@bannerhealth.com::4fd6cea4-eed1-4062-af62-07b2d342ea2a" providerId="AD" clId="Web-{F11A8992-49A2-0302-40A3-85B269F703A6}" dt="2024-05-30T21:53:03.237" v="35"/>
          <ac:spMkLst>
            <pc:docMk/>
            <pc:sldMk cId="975062509" sldId="300"/>
            <ac:spMk id="2" creationId="{5E9DEA85-C7FB-0A3B-F6B5-D0FD640418D2}"/>
          </ac:spMkLst>
        </pc:spChg>
        <pc:spChg chg="mod ord">
          <ac:chgData name="Hillyer, Jake T" userId="S::jake.hillyer@bannerhealth.com::4fd6cea4-eed1-4062-af62-07b2d342ea2a" providerId="AD" clId="Web-{F11A8992-49A2-0302-40A3-85B269F703A6}" dt="2024-05-30T21:54:26.036" v="40" actId="20577"/>
          <ac:spMkLst>
            <pc:docMk/>
            <pc:sldMk cId="975062509" sldId="300"/>
            <ac:spMk id="3" creationId="{D2DE00EB-6554-1B5B-FADA-FC22BD9C1D8D}"/>
          </ac:spMkLst>
        </pc:spChg>
        <pc:spChg chg="mod">
          <ac:chgData name="Hillyer, Jake T" userId="S::jake.hillyer@bannerhealth.com::4fd6cea4-eed1-4062-af62-07b2d342ea2a" providerId="AD" clId="Web-{F11A8992-49A2-0302-40A3-85B269F703A6}" dt="2024-05-30T22:00:23.701" v="170" actId="1076"/>
          <ac:spMkLst>
            <pc:docMk/>
            <pc:sldMk cId="975062509" sldId="300"/>
            <ac:spMk id="5" creationId="{2A2986C5-8EF6-843F-5F71-49880A7F70DC}"/>
          </ac:spMkLst>
        </pc:spChg>
        <pc:graphicFrameChg chg="mod">
          <ac:chgData name="Hillyer, Jake T" userId="S::jake.hillyer@bannerhealth.com::4fd6cea4-eed1-4062-af62-07b2d342ea2a" providerId="AD" clId="Web-{F11A8992-49A2-0302-40A3-85B269F703A6}" dt="2024-05-30T22:00:23.685" v="169" actId="1076"/>
          <ac:graphicFrameMkLst>
            <pc:docMk/>
            <pc:sldMk cId="975062509" sldId="300"/>
            <ac:graphicFrameMk id="4" creationId="{3974434F-EC15-879E-FAD4-27123F05C67E}"/>
          </ac:graphicFrameMkLst>
        </pc:graphicFrameChg>
      </pc:sldChg>
      <pc:sldChg chg="modSp mod modClrScheme chgLayout">
        <pc:chgData name="Hillyer, Jake T" userId="S::jake.hillyer@bannerhealth.com::4fd6cea4-eed1-4062-af62-07b2d342ea2a" providerId="AD" clId="Web-{F11A8992-49A2-0302-40A3-85B269F703A6}" dt="2024-05-30T22:12:39.423" v="389" actId="1076"/>
        <pc:sldMkLst>
          <pc:docMk/>
          <pc:sldMk cId="2803333885" sldId="302"/>
        </pc:sldMkLst>
        <pc:spChg chg="mod">
          <ac:chgData name="Hillyer, Jake T" userId="S::jake.hillyer@bannerhealth.com::4fd6cea4-eed1-4062-af62-07b2d342ea2a" providerId="AD" clId="Web-{F11A8992-49A2-0302-40A3-85B269F703A6}" dt="2024-05-30T22:12:39.423" v="389" actId="1076"/>
          <ac:spMkLst>
            <pc:docMk/>
            <pc:sldMk cId="2803333885" sldId="302"/>
            <ac:spMk id="6" creationId="{BF49BC94-F265-4825-8CEC-DD02089089B9}"/>
          </ac:spMkLst>
        </pc:spChg>
        <pc:spChg chg="mod ord">
          <ac:chgData name="Hillyer, Jake T" userId="S::jake.hillyer@bannerhealth.com::4fd6cea4-eed1-4062-af62-07b2d342ea2a" providerId="AD" clId="Web-{F11A8992-49A2-0302-40A3-85B269F703A6}" dt="2024-05-30T21:58:47.574" v="157" actId="20577"/>
          <ac:spMkLst>
            <pc:docMk/>
            <pc:sldMk cId="2803333885" sldId="302"/>
            <ac:spMk id="7" creationId="{AA12D6CD-D586-4C85-8628-8166A4A0A053}"/>
          </ac:spMkLst>
        </pc:spChg>
      </pc:sldChg>
      <pc:sldChg chg="addSp delSp modSp mod modClrScheme chgLayout">
        <pc:chgData name="Hillyer, Jake T" userId="S::jake.hillyer@bannerhealth.com::4fd6cea4-eed1-4062-af62-07b2d342ea2a" providerId="AD" clId="Web-{F11A8992-49A2-0302-40A3-85B269F703A6}" dt="2024-05-30T22:12:34.829" v="388" actId="1076"/>
        <pc:sldMkLst>
          <pc:docMk/>
          <pc:sldMk cId="3529697480" sldId="303"/>
        </pc:sldMkLst>
        <pc:spChg chg="add del mod">
          <ac:chgData name="Hillyer, Jake T" userId="S::jake.hillyer@bannerhealth.com::4fd6cea4-eed1-4062-af62-07b2d342ea2a" providerId="AD" clId="Web-{F11A8992-49A2-0302-40A3-85B269F703A6}" dt="2024-05-30T22:12:34.829" v="388" actId="1076"/>
          <ac:spMkLst>
            <pc:docMk/>
            <pc:sldMk cId="3529697480" sldId="303"/>
            <ac:spMk id="6" creationId="{BF49BC94-F265-4825-8CEC-DD02089089B9}"/>
          </ac:spMkLst>
        </pc:spChg>
        <pc:spChg chg="mod ord">
          <ac:chgData name="Hillyer, Jake T" userId="S::jake.hillyer@bannerhealth.com::4fd6cea4-eed1-4062-af62-07b2d342ea2a" providerId="AD" clId="Web-{F11A8992-49A2-0302-40A3-85B269F703A6}" dt="2024-05-30T21:58:55.855" v="158" actId="20577"/>
          <ac:spMkLst>
            <pc:docMk/>
            <pc:sldMk cId="3529697480" sldId="303"/>
            <ac:spMk id="7" creationId="{AA12D6CD-D586-4C85-8628-8166A4A0A053}"/>
          </ac:spMkLst>
        </pc:spChg>
        <pc:graphicFrameChg chg="mod modGraphic">
          <ac:chgData name="Hillyer, Jake T" userId="S::jake.hillyer@bannerhealth.com::4fd6cea4-eed1-4062-af62-07b2d342ea2a" providerId="AD" clId="Web-{F11A8992-49A2-0302-40A3-85B269F703A6}" dt="2024-05-30T22:02:15.188" v="206"/>
          <ac:graphicFrameMkLst>
            <pc:docMk/>
            <pc:sldMk cId="3529697480" sldId="303"/>
            <ac:graphicFrameMk id="3" creationId="{2F7E81EF-285B-1C9B-EFB3-50DC22A8BB9C}"/>
          </ac:graphicFrameMkLst>
        </pc:graphicFrameChg>
      </pc:sldChg>
      <pc:sldMasterChg chg="add del addSldLayout delSldLayout">
        <pc:chgData name="Hillyer, Jake T" userId="S::jake.hillyer@bannerhealth.com::4fd6cea4-eed1-4062-af62-07b2d342ea2a" providerId="AD" clId="Web-{F11A8992-49A2-0302-40A3-85B269F703A6}" dt="2024-05-30T21:46:03.382" v="2"/>
        <pc:sldMasterMkLst>
          <pc:docMk/>
          <pc:sldMasterMk cId="816852441" sldId="2147483660"/>
        </pc:sldMasterMkLst>
        <pc:sldLayoutChg chg="add del">
          <pc:chgData name="Hillyer, Jake T" userId="S::jake.hillyer@bannerhealth.com::4fd6cea4-eed1-4062-af62-07b2d342ea2a" providerId="AD" clId="Web-{F11A8992-49A2-0302-40A3-85B269F703A6}" dt="2024-05-30T21:46:03.382" v="2"/>
          <pc:sldLayoutMkLst>
            <pc:docMk/>
            <pc:sldMasterMk cId="816852441" sldId="2147483660"/>
            <pc:sldLayoutMk cId="3588197542" sldId="2147483661"/>
          </pc:sldLayoutMkLst>
        </pc:sldLayoutChg>
        <pc:sldLayoutChg chg="add del">
          <pc:chgData name="Hillyer, Jake T" userId="S::jake.hillyer@bannerhealth.com::4fd6cea4-eed1-4062-af62-07b2d342ea2a" providerId="AD" clId="Web-{F11A8992-49A2-0302-40A3-85B269F703A6}" dt="2024-05-30T21:46:03.382" v="2"/>
          <pc:sldLayoutMkLst>
            <pc:docMk/>
            <pc:sldMasterMk cId="816852441" sldId="2147483660"/>
            <pc:sldLayoutMk cId="3033786712" sldId="2147483662"/>
          </pc:sldLayoutMkLst>
        </pc:sldLayoutChg>
        <pc:sldLayoutChg chg="add del">
          <pc:chgData name="Hillyer, Jake T" userId="S::jake.hillyer@bannerhealth.com::4fd6cea4-eed1-4062-af62-07b2d342ea2a" providerId="AD" clId="Web-{F11A8992-49A2-0302-40A3-85B269F703A6}" dt="2024-05-30T21:46:03.382" v="2"/>
          <pc:sldLayoutMkLst>
            <pc:docMk/>
            <pc:sldMasterMk cId="816852441" sldId="2147483660"/>
            <pc:sldLayoutMk cId="64321285" sldId="2147483663"/>
          </pc:sldLayoutMkLst>
        </pc:sldLayoutChg>
        <pc:sldLayoutChg chg="add del">
          <pc:chgData name="Hillyer, Jake T" userId="S::jake.hillyer@bannerhealth.com::4fd6cea4-eed1-4062-af62-07b2d342ea2a" providerId="AD" clId="Web-{F11A8992-49A2-0302-40A3-85B269F703A6}" dt="2024-05-30T21:46:03.382" v="2"/>
          <pc:sldLayoutMkLst>
            <pc:docMk/>
            <pc:sldMasterMk cId="816852441" sldId="2147483660"/>
            <pc:sldLayoutMk cId="713529173" sldId="2147483664"/>
          </pc:sldLayoutMkLst>
        </pc:sldLayoutChg>
        <pc:sldLayoutChg chg="add del">
          <pc:chgData name="Hillyer, Jake T" userId="S::jake.hillyer@bannerhealth.com::4fd6cea4-eed1-4062-af62-07b2d342ea2a" providerId="AD" clId="Web-{F11A8992-49A2-0302-40A3-85B269F703A6}" dt="2024-05-30T21:46:03.382" v="2"/>
          <pc:sldLayoutMkLst>
            <pc:docMk/>
            <pc:sldMasterMk cId="816852441" sldId="2147483660"/>
            <pc:sldLayoutMk cId="387061387" sldId="2147483665"/>
          </pc:sldLayoutMkLst>
        </pc:sldLayoutChg>
        <pc:sldLayoutChg chg="add del">
          <pc:chgData name="Hillyer, Jake T" userId="S::jake.hillyer@bannerhealth.com::4fd6cea4-eed1-4062-af62-07b2d342ea2a" providerId="AD" clId="Web-{F11A8992-49A2-0302-40A3-85B269F703A6}" dt="2024-05-30T21:46:03.382" v="2"/>
          <pc:sldLayoutMkLst>
            <pc:docMk/>
            <pc:sldMasterMk cId="816852441" sldId="2147483660"/>
            <pc:sldLayoutMk cId="3907111210" sldId="2147483666"/>
          </pc:sldLayoutMkLst>
        </pc:sldLayoutChg>
        <pc:sldLayoutChg chg="add del">
          <pc:chgData name="Hillyer, Jake T" userId="S::jake.hillyer@bannerhealth.com::4fd6cea4-eed1-4062-af62-07b2d342ea2a" providerId="AD" clId="Web-{F11A8992-49A2-0302-40A3-85B269F703A6}" dt="2024-05-30T21:46:03.382" v="2"/>
          <pc:sldLayoutMkLst>
            <pc:docMk/>
            <pc:sldMasterMk cId="816852441" sldId="2147483660"/>
            <pc:sldLayoutMk cId="3544422798" sldId="2147483667"/>
          </pc:sldLayoutMkLst>
        </pc:sldLayoutChg>
        <pc:sldLayoutChg chg="add del">
          <pc:chgData name="Hillyer, Jake T" userId="S::jake.hillyer@bannerhealth.com::4fd6cea4-eed1-4062-af62-07b2d342ea2a" providerId="AD" clId="Web-{F11A8992-49A2-0302-40A3-85B269F703A6}" dt="2024-05-30T21:46:03.382" v="2"/>
          <pc:sldLayoutMkLst>
            <pc:docMk/>
            <pc:sldMasterMk cId="816852441" sldId="2147483660"/>
            <pc:sldLayoutMk cId="1813350109" sldId="2147483668"/>
          </pc:sldLayoutMkLst>
        </pc:sldLayoutChg>
        <pc:sldLayoutChg chg="add del">
          <pc:chgData name="Hillyer, Jake T" userId="S::jake.hillyer@bannerhealth.com::4fd6cea4-eed1-4062-af62-07b2d342ea2a" providerId="AD" clId="Web-{F11A8992-49A2-0302-40A3-85B269F703A6}" dt="2024-05-30T21:46:03.382" v="2"/>
          <pc:sldLayoutMkLst>
            <pc:docMk/>
            <pc:sldMasterMk cId="816852441" sldId="2147483660"/>
            <pc:sldLayoutMk cId="120057024" sldId="2147483669"/>
          </pc:sldLayoutMkLst>
        </pc:sldLayoutChg>
        <pc:sldLayoutChg chg="add del">
          <pc:chgData name="Hillyer, Jake T" userId="S::jake.hillyer@bannerhealth.com::4fd6cea4-eed1-4062-af62-07b2d342ea2a" providerId="AD" clId="Web-{F11A8992-49A2-0302-40A3-85B269F703A6}" dt="2024-05-30T21:46:03.382" v="2"/>
          <pc:sldLayoutMkLst>
            <pc:docMk/>
            <pc:sldMasterMk cId="816852441" sldId="2147483660"/>
            <pc:sldLayoutMk cId="1176443272" sldId="2147483670"/>
          </pc:sldLayoutMkLst>
        </pc:sldLayoutChg>
        <pc:sldLayoutChg chg="add del">
          <pc:chgData name="Hillyer, Jake T" userId="S::jake.hillyer@bannerhealth.com::4fd6cea4-eed1-4062-af62-07b2d342ea2a" providerId="AD" clId="Web-{F11A8992-49A2-0302-40A3-85B269F703A6}" dt="2024-05-30T21:46:03.382" v="2"/>
          <pc:sldLayoutMkLst>
            <pc:docMk/>
            <pc:sldMasterMk cId="816852441" sldId="2147483660"/>
            <pc:sldLayoutMk cId="812046286" sldId="2147483671"/>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46:10.820" v="3"/>
        <pc:sldMasterMkLst>
          <pc:docMk/>
          <pc:sldMasterMk cId="65356972" sldId="2147483672"/>
        </pc:sldMasterMkLst>
        <pc:sldLayoutChg chg="add del mod replId">
          <pc:chgData name="Hillyer, Jake T" userId="S::jake.hillyer@bannerhealth.com::4fd6cea4-eed1-4062-af62-07b2d342ea2a" providerId="AD" clId="Web-{F11A8992-49A2-0302-40A3-85B269F703A6}" dt="2024-05-30T21:46:10.820" v="3"/>
          <pc:sldLayoutMkLst>
            <pc:docMk/>
            <pc:sldMasterMk cId="65356972" sldId="2147483672"/>
            <pc:sldLayoutMk cId="880539465" sldId="2147483673"/>
          </pc:sldLayoutMkLst>
        </pc:sldLayoutChg>
        <pc:sldLayoutChg chg="add del mod replId">
          <pc:chgData name="Hillyer, Jake T" userId="S::jake.hillyer@bannerhealth.com::4fd6cea4-eed1-4062-af62-07b2d342ea2a" providerId="AD" clId="Web-{F11A8992-49A2-0302-40A3-85B269F703A6}" dt="2024-05-30T21:46:10.820" v="3"/>
          <pc:sldLayoutMkLst>
            <pc:docMk/>
            <pc:sldMasterMk cId="65356972" sldId="2147483672"/>
            <pc:sldLayoutMk cId="3424902988" sldId="2147483674"/>
          </pc:sldLayoutMkLst>
        </pc:sldLayoutChg>
        <pc:sldLayoutChg chg="add del mod replId">
          <pc:chgData name="Hillyer, Jake T" userId="S::jake.hillyer@bannerhealth.com::4fd6cea4-eed1-4062-af62-07b2d342ea2a" providerId="AD" clId="Web-{F11A8992-49A2-0302-40A3-85B269F703A6}" dt="2024-05-30T21:46:10.820" v="3"/>
          <pc:sldLayoutMkLst>
            <pc:docMk/>
            <pc:sldMasterMk cId="65356972" sldId="2147483672"/>
            <pc:sldLayoutMk cId="1790907753" sldId="2147483675"/>
          </pc:sldLayoutMkLst>
        </pc:sldLayoutChg>
        <pc:sldLayoutChg chg="add del mod replId">
          <pc:chgData name="Hillyer, Jake T" userId="S::jake.hillyer@bannerhealth.com::4fd6cea4-eed1-4062-af62-07b2d342ea2a" providerId="AD" clId="Web-{F11A8992-49A2-0302-40A3-85B269F703A6}" dt="2024-05-30T21:46:10.820" v="3"/>
          <pc:sldLayoutMkLst>
            <pc:docMk/>
            <pc:sldMasterMk cId="65356972" sldId="2147483672"/>
            <pc:sldLayoutMk cId="2072653441" sldId="2147483676"/>
          </pc:sldLayoutMkLst>
        </pc:sldLayoutChg>
        <pc:sldLayoutChg chg="add del mod replId">
          <pc:chgData name="Hillyer, Jake T" userId="S::jake.hillyer@bannerhealth.com::4fd6cea4-eed1-4062-af62-07b2d342ea2a" providerId="AD" clId="Web-{F11A8992-49A2-0302-40A3-85B269F703A6}" dt="2024-05-30T21:46:10.820" v="3"/>
          <pc:sldLayoutMkLst>
            <pc:docMk/>
            <pc:sldMasterMk cId="65356972" sldId="2147483672"/>
            <pc:sldLayoutMk cId="2503805169" sldId="2147483677"/>
          </pc:sldLayoutMkLst>
        </pc:sldLayoutChg>
        <pc:sldLayoutChg chg="add del mod replId">
          <pc:chgData name="Hillyer, Jake T" userId="S::jake.hillyer@bannerhealth.com::4fd6cea4-eed1-4062-af62-07b2d342ea2a" providerId="AD" clId="Web-{F11A8992-49A2-0302-40A3-85B269F703A6}" dt="2024-05-30T21:46:10.820" v="3"/>
          <pc:sldLayoutMkLst>
            <pc:docMk/>
            <pc:sldMasterMk cId="65356972" sldId="2147483672"/>
            <pc:sldLayoutMk cId="4234217151" sldId="2147483678"/>
          </pc:sldLayoutMkLst>
        </pc:sldLayoutChg>
        <pc:sldLayoutChg chg="add del mod replId">
          <pc:chgData name="Hillyer, Jake T" userId="S::jake.hillyer@bannerhealth.com::4fd6cea4-eed1-4062-af62-07b2d342ea2a" providerId="AD" clId="Web-{F11A8992-49A2-0302-40A3-85B269F703A6}" dt="2024-05-30T21:46:10.820" v="3"/>
          <pc:sldLayoutMkLst>
            <pc:docMk/>
            <pc:sldMasterMk cId="65356972" sldId="2147483672"/>
            <pc:sldLayoutMk cId="1463018443" sldId="2147483679"/>
          </pc:sldLayoutMkLst>
        </pc:sldLayoutChg>
        <pc:sldLayoutChg chg="add del mod replId">
          <pc:chgData name="Hillyer, Jake T" userId="S::jake.hillyer@bannerhealth.com::4fd6cea4-eed1-4062-af62-07b2d342ea2a" providerId="AD" clId="Web-{F11A8992-49A2-0302-40A3-85B269F703A6}" dt="2024-05-30T21:46:10.820" v="3"/>
          <pc:sldLayoutMkLst>
            <pc:docMk/>
            <pc:sldMasterMk cId="65356972" sldId="2147483672"/>
            <pc:sldLayoutMk cId="2026875434" sldId="2147483680"/>
          </pc:sldLayoutMkLst>
        </pc:sldLayoutChg>
        <pc:sldLayoutChg chg="add del mod replId">
          <pc:chgData name="Hillyer, Jake T" userId="S::jake.hillyer@bannerhealth.com::4fd6cea4-eed1-4062-af62-07b2d342ea2a" providerId="AD" clId="Web-{F11A8992-49A2-0302-40A3-85B269F703A6}" dt="2024-05-30T21:46:10.820" v="3"/>
          <pc:sldLayoutMkLst>
            <pc:docMk/>
            <pc:sldMasterMk cId="65356972" sldId="2147483672"/>
            <pc:sldLayoutMk cId="2068397528" sldId="2147483681"/>
          </pc:sldLayoutMkLst>
        </pc:sldLayoutChg>
        <pc:sldLayoutChg chg="add del mod replId">
          <pc:chgData name="Hillyer, Jake T" userId="S::jake.hillyer@bannerhealth.com::4fd6cea4-eed1-4062-af62-07b2d342ea2a" providerId="AD" clId="Web-{F11A8992-49A2-0302-40A3-85B269F703A6}" dt="2024-05-30T21:46:10.820" v="3"/>
          <pc:sldLayoutMkLst>
            <pc:docMk/>
            <pc:sldMasterMk cId="65356972" sldId="2147483672"/>
            <pc:sldLayoutMk cId="629987376" sldId="2147483682"/>
          </pc:sldLayoutMkLst>
        </pc:sldLayoutChg>
        <pc:sldLayoutChg chg="add del mod replId">
          <pc:chgData name="Hillyer, Jake T" userId="S::jake.hillyer@bannerhealth.com::4fd6cea4-eed1-4062-af62-07b2d342ea2a" providerId="AD" clId="Web-{F11A8992-49A2-0302-40A3-85B269F703A6}" dt="2024-05-30T21:46:10.820" v="3"/>
          <pc:sldLayoutMkLst>
            <pc:docMk/>
            <pc:sldMasterMk cId="65356972" sldId="2147483672"/>
            <pc:sldLayoutMk cId="1592460177" sldId="2147483683"/>
          </pc:sldLayoutMkLst>
        </pc:sldLayoutChg>
        <pc:sldLayoutChg chg="add del mod replId">
          <pc:chgData name="Hillyer, Jake T" userId="S::jake.hillyer@bannerhealth.com::4fd6cea4-eed1-4062-af62-07b2d342ea2a" providerId="AD" clId="Web-{F11A8992-49A2-0302-40A3-85B269F703A6}" dt="2024-05-30T21:46:10.820" v="3"/>
          <pc:sldLayoutMkLst>
            <pc:docMk/>
            <pc:sldMasterMk cId="65356972" sldId="2147483672"/>
            <pc:sldLayoutMk cId="2556140694" sldId="2147483684"/>
          </pc:sldLayoutMkLst>
        </pc:sldLayoutChg>
        <pc:sldLayoutChg chg="add del mod replId">
          <pc:chgData name="Hillyer, Jake T" userId="S::jake.hillyer@bannerhealth.com::4fd6cea4-eed1-4062-af62-07b2d342ea2a" providerId="AD" clId="Web-{F11A8992-49A2-0302-40A3-85B269F703A6}" dt="2024-05-30T21:46:10.820" v="3"/>
          <pc:sldLayoutMkLst>
            <pc:docMk/>
            <pc:sldMasterMk cId="65356972" sldId="2147483672"/>
            <pc:sldLayoutMk cId="1901716638" sldId="2147483685"/>
          </pc:sldLayoutMkLst>
        </pc:sldLayoutChg>
        <pc:sldLayoutChg chg="add del mod replId">
          <pc:chgData name="Hillyer, Jake T" userId="S::jake.hillyer@bannerhealth.com::4fd6cea4-eed1-4062-af62-07b2d342ea2a" providerId="AD" clId="Web-{F11A8992-49A2-0302-40A3-85B269F703A6}" dt="2024-05-30T21:46:10.820" v="3"/>
          <pc:sldLayoutMkLst>
            <pc:docMk/>
            <pc:sldMasterMk cId="65356972" sldId="2147483672"/>
            <pc:sldLayoutMk cId="525967545" sldId="2147483686"/>
          </pc:sldLayoutMkLst>
        </pc:sldLayoutChg>
        <pc:sldLayoutChg chg="add del mod replId">
          <pc:chgData name="Hillyer, Jake T" userId="S::jake.hillyer@bannerhealth.com::4fd6cea4-eed1-4062-af62-07b2d342ea2a" providerId="AD" clId="Web-{F11A8992-49A2-0302-40A3-85B269F703A6}" dt="2024-05-30T21:46:10.820" v="3"/>
          <pc:sldLayoutMkLst>
            <pc:docMk/>
            <pc:sldMasterMk cId="65356972" sldId="2147483672"/>
            <pc:sldLayoutMk cId="3423164443" sldId="2147483687"/>
          </pc:sldLayoutMkLst>
        </pc:sldLayoutChg>
        <pc:sldLayoutChg chg="add del mod replId">
          <pc:chgData name="Hillyer, Jake T" userId="S::jake.hillyer@bannerhealth.com::4fd6cea4-eed1-4062-af62-07b2d342ea2a" providerId="AD" clId="Web-{F11A8992-49A2-0302-40A3-85B269F703A6}" dt="2024-05-30T21:46:10.820" v="3"/>
          <pc:sldLayoutMkLst>
            <pc:docMk/>
            <pc:sldMasterMk cId="65356972" sldId="2147483672"/>
            <pc:sldLayoutMk cId="1088551419" sldId="2147483688"/>
          </pc:sldLayoutMkLst>
        </pc:sldLayoutChg>
        <pc:sldLayoutChg chg="add del mod replId">
          <pc:chgData name="Hillyer, Jake T" userId="S::jake.hillyer@bannerhealth.com::4fd6cea4-eed1-4062-af62-07b2d342ea2a" providerId="AD" clId="Web-{F11A8992-49A2-0302-40A3-85B269F703A6}" dt="2024-05-30T21:46:10.820" v="3"/>
          <pc:sldLayoutMkLst>
            <pc:docMk/>
            <pc:sldMasterMk cId="65356972" sldId="2147483672"/>
            <pc:sldLayoutMk cId="1949838142" sldId="2147483689"/>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45:57.586" v="1"/>
        <pc:sldMasterMkLst>
          <pc:docMk/>
          <pc:sldMasterMk cId="184856498" sldId="2147483672"/>
        </pc:sldMasterMkLst>
        <pc:sldLayoutChg chg="add del mod replId">
          <pc:chgData name="Hillyer, Jake T" userId="S::jake.hillyer@bannerhealth.com::4fd6cea4-eed1-4062-af62-07b2d342ea2a" providerId="AD" clId="Web-{F11A8992-49A2-0302-40A3-85B269F703A6}" dt="2024-05-30T21:45:57.586" v="1"/>
          <pc:sldLayoutMkLst>
            <pc:docMk/>
            <pc:sldMasterMk cId="184856498" sldId="2147483672"/>
            <pc:sldLayoutMk cId="2091516007" sldId="2147483673"/>
          </pc:sldLayoutMkLst>
        </pc:sldLayoutChg>
        <pc:sldLayoutChg chg="add del mod replId">
          <pc:chgData name="Hillyer, Jake T" userId="S::jake.hillyer@bannerhealth.com::4fd6cea4-eed1-4062-af62-07b2d342ea2a" providerId="AD" clId="Web-{F11A8992-49A2-0302-40A3-85B269F703A6}" dt="2024-05-30T21:45:57.586" v="1"/>
          <pc:sldLayoutMkLst>
            <pc:docMk/>
            <pc:sldMasterMk cId="184856498" sldId="2147483672"/>
            <pc:sldLayoutMk cId="542923577" sldId="2147483674"/>
          </pc:sldLayoutMkLst>
        </pc:sldLayoutChg>
        <pc:sldLayoutChg chg="add del mod replId">
          <pc:chgData name="Hillyer, Jake T" userId="S::jake.hillyer@bannerhealth.com::4fd6cea4-eed1-4062-af62-07b2d342ea2a" providerId="AD" clId="Web-{F11A8992-49A2-0302-40A3-85B269F703A6}" dt="2024-05-30T21:45:57.586" v="1"/>
          <pc:sldLayoutMkLst>
            <pc:docMk/>
            <pc:sldMasterMk cId="184856498" sldId="2147483672"/>
            <pc:sldLayoutMk cId="841360286" sldId="2147483675"/>
          </pc:sldLayoutMkLst>
        </pc:sldLayoutChg>
        <pc:sldLayoutChg chg="add del mod replId">
          <pc:chgData name="Hillyer, Jake T" userId="S::jake.hillyer@bannerhealth.com::4fd6cea4-eed1-4062-af62-07b2d342ea2a" providerId="AD" clId="Web-{F11A8992-49A2-0302-40A3-85B269F703A6}" dt="2024-05-30T21:45:57.586" v="1"/>
          <pc:sldLayoutMkLst>
            <pc:docMk/>
            <pc:sldMasterMk cId="184856498" sldId="2147483672"/>
            <pc:sldLayoutMk cId="1549498298" sldId="2147483676"/>
          </pc:sldLayoutMkLst>
        </pc:sldLayoutChg>
        <pc:sldLayoutChg chg="add del mod replId">
          <pc:chgData name="Hillyer, Jake T" userId="S::jake.hillyer@bannerhealth.com::4fd6cea4-eed1-4062-af62-07b2d342ea2a" providerId="AD" clId="Web-{F11A8992-49A2-0302-40A3-85B269F703A6}" dt="2024-05-30T21:45:57.586" v="1"/>
          <pc:sldLayoutMkLst>
            <pc:docMk/>
            <pc:sldMasterMk cId="184856498" sldId="2147483672"/>
            <pc:sldLayoutMk cId="3104647486" sldId="2147483677"/>
          </pc:sldLayoutMkLst>
        </pc:sldLayoutChg>
        <pc:sldLayoutChg chg="add del mod replId">
          <pc:chgData name="Hillyer, Jake T" userId="S::jake.hillyer@bannerhealth.com::4fd6cea4-eed1-4062-af62-07b2d342ea2a" providerId="AD" clId="Web-{F11A8992-49A2-0302-40A3-85B269F703A6}" dt="2024-05-30T21:45:57.586" v="1"/>
          <pc:sldLayoutMkLst>
            <pc:docMk/>
            <pc:sldMasterMk cId="184856498" sldId="2147483672"/>
            <pc:sldLayoutMk cId="267061044" sldId="2147483678"/>
          </pc:sldLayoutMkLst>
        </pc:sldLayoutChg>
        <pc:sldLayoutChg chg="add del mod replId">
          <pc:chgData name="Hillyer, Jake T" userId="S::jake.hillyer@bannerhealth.com::4fd6cea4-eed1-4062-af62-07b2d342ea2a" providerId="AD" clId="Web-{F11A8992-49A2-0302-40A3-85B269F703A6}" dt="2024-05-30T21:45:57.586" v="1"/>
          <pc:sldLayoutMkLst>
            <pc:docMk/>
            <pc:sldMasterMk cId="184856498" sldId="2147483672"/>
            <pc:sldLayoutMk cId="417242092" sldId="2147483679"/>
          </pc:sldLayoutMkLst>
        </pc:sldLayoutChg>
        <pc:sldLayoutChg chg="add del mod replId">
          <pc:chgData name="Hillyer, Jake T" userId="S::jake.hillyer@bannerhealth.com::4fd6cea4-eed1-4062-af62-07b2d342ea2a" providerId="AD" clId="Web-{F11A8992-49A2-0302-40A3-85B269F703A6}" dt="2024-05-30T21:45:57.586" v="1"/>
          <pc:sldLayoutMkLst>
            <pc:docMk/>
            <pc:sldMasterMk cId="184856498" sldId="2147483672"/>
            <pc:sldLayoutMk cId="2306521419" sldId="2147483680"/>
          </pc:sldLayoutMkLst>
        </pc:sldLayoutChg>
        <pc:sldLayoutChg chg="add del mod replId">
          <pc:chgData name="Hillyer, Jake T" userId="S::jake.hillyer@bannerhealth.com::4fd6cea4-eed1-4062-af62-07b2d342ea2a" providerId="AD" clId="Web-{F11A8992-49A2-0302-40A3-85B269F703A6}" dt="2024-05-30T21:45:57.586" v="1"/>
          <pc:sldLayoutMkLst>
            <pc:docMk/>
            <pc:sldMasterMk cId="184856498" sldId="2147483672"/>
            <pc:sldLayoutMk cId="4256907876" sldId="2147483681"/>
          </pc:sldLayoutMkLst>
        </pc:sldLayoutChg>
        <pc:sldLayoutChg chg="add del mod replId">
          <pc:chgData name="Hillyer, Jake T" userId="S::jake.hillyer@bannerhealth.com::4fd6cea4-eed1-4062-af62-07b2d342ea2a" providerId="AD" clId="Web-{F11A8992-49A2-0302-40A3-85B269F703A6}" dt="2024-05-30T21:45:57.586" v="1"/>
          <pc:sldLayoutMkLst>
            <pc:docMk/>
            <pc:sldMasterMk cId="184856498" sldId="2147483672"/>
            <pc:sldLayoutMk cId="3873249192" sldId="2147483682"/>
          </pc:sldLayoutMkLst>
        </pc:sldLayoutChg>
        <pc:sldLayoutChg chg="add del mod replId">
          <pc:chgData name="Hillyer, Jake T" userId="S::jake.hillyer@bannerhealth.com::4fd6cea4-eed1-4062-af62-07b2d342ea2a" providerId="AD" clId="Web-{F11A8992-49A2-0302-40A3-85B269F703A6}" dt="2024-05-30T21:45:57.586" v="1"/>
          <pc:sldLayoutMkLst>
            <pc:docMk/>
            <pc:sldMasterMk cId="184856498" sldId="2147483672"/>
            <pc:sldLayoutMk cId="1380308294" sldId="2147483683"/>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46:15.258" v="4"/>
        <pc:sldMasterMkLst>
          <pc:docMk/>
          <pc:sldMasterMk cId="378873290" sldId="2147483690"/>
        </pc:sldMasterMkLst>
        <pc:sldLayoutChg chg="add del mod replId">
          <pc:chgData name="Hillyer, Jake T" userId="S::jake.hillyer@bannerhealth.com::4fd6cea4-eed1-4062-af62-07b2d342ea2a" providerId="AD" clId="Web-{F11A8992-49A2-0302-40A3-85B269F703A6}" dt="2024-05-30T21:46:15.258" v="4"/>
          <pc:sldLayoutMkLst>
            <pc:docMk/>
            <pc:sldMasterMk cId="378873290" sldId="2147483690"/>
            <pc:sldLayoutMk cId="2134409160" sldId="2147483691"/>
          </pc:sldLayoutMkLst>
        </pc:sldLayoutChg>
        <pc:sldLayoutChg chg="add del mod replId">
          <pc:chgData name="Hillyer, Jake T" userId="S::jake.hillyer@bannerhealth.com::4fd6cea4-eed1-4062-af62-07b2d342ea2a" providerId="AD" clId="Web-{F11A8992-49A2-0302-40A3-85B269F703A6}" dt="2024-05-30T21:46:15.258" v="4"/>
          <pc:sldLayoutMkLst>
            <pc:docMk/>
            <pc:sldMasterMk cId="378873290" sldId="2147483690"/>
            <pc:sldLayoutMk cId="3705811750" sldId="2147483692"/>
          </pc:sldLayoutMkLst>
        </pc:sldLayoutChg>
        <pc:sldLayoutChg chg="add del mod replId">
          <pc:chgData name="Hillyer, Jake T" userId="S::jake.hillyer@bannerhealth.com::4fd6cea4-eed1-4062-af62-07b2d342ea2a" providerId="AD" clId="Web-{F11A8992-49A2-0302-40A3-85B269F703A6}" dt="2024-05-30T21:46:15.258" v="4"/>
          <pc:sldLayoutMkLst>
            <pc:docMk/>
            <pc:sldMasterMk cId="378873290" sldId="2147483690"/>
            <pc:sldLayoutMk cId="2542577830" sldId="2147483693"/>
          </pc:sldLayoutMkLst>
        </pc:sldLayoutChg>
        <pc:sldLayoutChg chg="add del mod replId">
          <pc:chgData name="Hillyer, Jake T" userId="S::jake.hillyer@bannerhealth.com::4fd6cea4-eed1-4062-af62-07b2d342ea2a" providerId="AD" clId="Web-{F11A8992-49A2-0302-40A3-85B269F703A6}" dt="2024-05-30T21:46:15.258" v="4"/>
          <pc:sldLayoutMkLst>
            <pc:docMk/>
            <pc:sldMasterMk cId="378873290" sldId="2147483690"/>
            <pc:sldLayoutMk cId="4023094583" sldId="2147483694"/>
          </pc:sldLayoutMkLst>
        </pc:sldLayoutChg>
        <pc:sldLayoutChg chg="add del mod replId">
          <pc:chgData name="Hillyer, Jake T" userId="S::jake.hillyer@bannerhealth.com::4fd6cea4-eed1-4062-af62-07b2d342ea2a" providerId="AD" clId="Web-{F11A8992-49A2-0302-40A3-85B269F703A6}" dt="2024-05-30T21:46:15.258" v="4"/>
          <pc:sldLayoutMkLst>
            <pc:docMk/>
            <pc:sldMasterMk cId="378873290" sldId="2147483690"/>
            <pc:sldLayoutMk cId="2275386747" sldId="2147483695"/>
          </pc:sldLayoutMkLst>
        </pc:sldLayoutChg>
        <pc:sldLayoutChg chg="add del mod replId">
          <pc:chgData name="Hillyer, Jake T" userId="S::jake.hillyer@bannerhealth.com::4fd6cea4-eed1-4062-af62-07b2d342ea2a" providerId="AD" clId="Web-{F11A8992-49A2-0302-40A3-85B269F703A6}" dt="2024-05-30T21:46:15.258" v="4"/>
          <pc:sldLayoutMkLst>
            <pc:docMk/>
            <pc:sldMasterMk cId="378873290" sldId="2147483690"/>
            <pc:sldLayoutMk cId="1725700148" sldId="2147483696"/>
          </pc:sldLayoutMkLst>
        </pc:sldLayoutChg>
        <pc:sldLayoutChg chg="add del mod replId">
          <pc:chgData name="Hillyer, Jake T" userId="S::jake.hillyer@bannerhealth.com::4fd6cea4-eed1-4062-af62-07b2d342ea2a" providerId="AD" clId="Web-{F11A8992-49A2-0302-40A3-85B269F703A6}" dt="2024-05-30T21:46:15.258" v="4"/>
          <pc:sldLayoutMkLst>
            <pc:docMk/>
            <pc:sldMasterMk cId="378873290" sldId="2147483690"/>
            <pc:sldLayoutMk cId="2973707331" sldId="2147483697"/>
          </pc:sldLayoutMkLst>
        </pc:sldLayoutChg>
        <pc:sldLayoutChg chg="add del mod replId">
          <pc:chgData name="Hillyer, Jake T" userId="S::jake.hillyer@bannerhealth.com::4fd6cea4-eed1-4062-af62-07b2d342ea2a" providerId="AD" clId="Web-{F11A8992-49A2-0302-40A3-85B269F703A6}" dt="2024-05-30T21:46:15.258" v="4"/>
          <pc:sldLayoutMkLst>
            <pc:docMk/>
            <pc:sldMasterMk cId="378873290" sldId="2147483690"/>
            <pc:sldLayoutMk cId="3736242220" sldId="2147483698"/>
          </pc:sldLayoutMkLst>
        </pc:sldLayoutChg>
        <pc:sldLayoutChg chg="add del mod replId">
          <pc:chgData name="Hillyer, Jake T" userId="S::jake.hillyer@bannerhealth.com::4fd6cea4-eed1-4062-af62-07b2d342ea2a" providerId="AD" clId="Web-{F11A8992-49A2-0302-40A3-85B269F703A6}" dt="2024-05-30T21:46:15.258" v="4"/>
          <pc:sldLayoutMkLst>
            <pc:docMk/>
            <pc:sldMasterMk cId="378873290" sldId="2147483690"/>
            <pc:sldLayoutMk cId="3908655609" sldId="2147483699"/>
          </pc:sldLayoutMkLst>
        </pc:sldLayoutChg>
        <pc:sldLayoutChg chg="add del mod replId">
          <pc:chgData name="Hillyer, Jake T" userId="S::jake.hillyer@bannerhealth.com::4fd6cea4-eed1-4062-af62-07b2d342ea2a" providerId="AD" clId="Web-{F11A8992-49A2-0302-40A3-85B269F703A6}" dt="2024-05-30T21:46:15.258" v="4"/>
          <pc:sldLayoutMkLst>
            <pc:docMk/>
            <pc:sldMasterMk cId="378873290" sldId="2147483690"/>
            <pc:sldLayoutMk cId="46372421" sldId="2147483700"/>
          </pc:sldLayoutMkLst>
        </pc:sldLayoutChg>
        <pc:sldLayoutChg chg="add del mod replId">
          <pc:chgData name="Hillyer, Jake T" userId="S::jake.hillyer@bannerhealth.com::4fd6cea4-eed1-4062-af62-07b2d342ea2a" providerId="AD" clId="Web-{F11A8992-49A2-0302-40A3-85B269F703A6}" dt="2024-05-30T21:46:15.258" v="4"/>
          <pc:sldLayoutMkLst>
            <pc:docMk/>
            <pc:sldMasterMk cId="378873290" sldId="2147483690"/>
            <pc:sldLayoutMk cId="778098402" sldId="2147483701"/>
          </pc:sldLayoutMkLst>
        </pc:sldLayoutChg>
        <pc:sldLayoutChg chg="add del mod replId">
          <pc:chgData name="Hillyer, Jake T" userId="S::jake.hillyer@bannerhealth.com::4fd6cea4-eed1-4062-af62-07b2d342ea2a" providerId="AD" clId="Web-{F11A8992-49A2-0302-40A3-85B269F703A6}" dt="2024-05-30T21:46:15.258" v="4"/>
          <pc:sldLayoutMkLst>
            <pc:docMk/>
            <pc:sldMasterMk cId="378873290" sldId="2147483690"/>
            <pc:sldLayoutMk cId="3849274589" sldId="2147483702"/>
          </pc:sldLayoutMkLst>
        </pc:sldLayoutChg>
        <pc:sldLayoutChg chg="add del mod replId">
          <pc:chgData name="Hillyer, Jake T" userId="S::jake.hillyer@bannerhealth.com::4fd6cea4-eed1-4062-af62-07b2d342ea2a" providerId="AD" clId="Web-{F11A8992-49A2-0302-40A3-85B269F703A6}" dt="2024-05-30T21:46:15.258" v="4"/>
          <pc:sldLayoutMkLst>
            <pc:docMk/>
            <pc:sldMasterMk cId="378873290" sldId="2147483690"/>
            <pc:sldLayoutMk cId="3013149238" sldId="2147483703"/>
          </pc:sldLayoutMkLst>
        </pc:sldLayoutChg>
        <pc:sldLayoutChg chg="add del mod replId">
          <pc:chgData name="Hillyer, Jake T" userId="S::jake.hillyer@bannerhealth.com::4fd6cea4-eed1-4062-af62-07b2d342ea2a" providerId="AD" clId="Web-{F11A8992-49A2-0302-40A3-85B269F703A6}" dt="2024-05-30T21:46:15.258" v="4"/>
          <pc:sldLayoutMkLst>
            <pc:docMk/>
            <pc:sldMasterMk cId="378873290" sldId="2147483690"/>
            <pc:sldLayoutMk cId="3202258643" sldId="2147483704"/>
          </pc:sldLayoutMkLst>
        </pc:sldLayoutChg>
        <pc:sldLayoutChg chg="add del mod replId">
          <pc:chgData name="Hillyer, Jake T" userId="S::jake.hillyer@bannerhealth.com::4fd6cea4-eed1-4062-af62-07b2d342ea2a" providerId="AD" clId="Web-{F11A8992-49A2-0302-40A3-85B269F703A6}" dt="2024-05-30T21:46:15.258" v="4"/>
          <pc:sldLayoutMkLst>
            <pc:docMk/>
            <pc:sldMasterMk cId="378873290" sldId="2147483690"/>
            <pc:sldLayoutMk cId="4203709572" sldId="2147483705"/>
          </pc:sldLayoutMkLst>
        </pc:sldLayoutChg>
        <pc:sldLayoutChg chg="add del mod replId">
          <pc:chgData name="Hillyer, Jake T" userId="S::jake.hillyer@bannerhealth.com::4fd6cea4-eed1-4062-af62-07b2d342ea2a" providerId="AD" clId="Web-{F11A8992-49A2-0302-40A3-85B269F703A6}" dt="2024-05-30T21:46:15.258" v="4"/>
          <pc:sldLayoutMkLst>
            <pc:docMk/>
            <pc:sldMasterMk cId="378873290" sldId="2147483690"/>
            <pc:sldLayoutMk cId="3708463784" sldId="2147483706"/>
          </pc:sldLayoutMkLst>
        </pc:sldLayoutChg>
        <pc:sldLayoutChg chg="add del mod replId">
          <pc:chgData name="Hillyer, Jake T" userId="S::jake.hillyer@bannerhealth.com::4fd6cea4-eed1-4062-af62-07b2d342ea2a" providerId="AD" clId="Web-{F11A8992-49A2-0302-40A3-85B269F703A6}" dt="2024-05-30T21:46:15.258" v="4"/>
          <pc:sldLayoutMkLst>
            <pc:docMk/>
            <pc:sldMasterMk cId="378873290" sldId="2147483690"/>
            <pc:sldLayoutMk cId="4096477844" sldId="2147483707"/>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46:20.617" v="5"/>
        <pc:sldMasterMkLst>
          <pc:docMk/>
          <pc:sldMasterMk cId="2021162793" sldId="2147483708"/>
        </pc:sldMasterMkLst>
        <pc:sldLayoutChg chg="add del mod replId">
          <pc:chgData name="Hillyer, Jake T" userId="S::jake.hillyer@bannerhealth.com::4fd6cea4-eed1-4062-af62-07b2d342ea2a" providerId="AD" clId="Web-{F11A8992-49A2-0302-40A3-85B269F703A6}" dt="2024-05-30T21:46:20.617" v="5"/>
          <pc:sldLayoutMkLst>
            <pc:docMk/>
            <pc:sldMasterMk cId="2021162793" sldId="2147483708"/>
            <pc:sldLayoutMk cId="3061037871" sldId="2147483709"/>
          </pc:sldLayoutMkLst>
        </pc:sldLayoutChg>
        <pc:sldLayoutChg chg="add del mod replId">
          <pc:chgData name="Hillyer, Jake T" userId="S::jake.hillyer@bannerhealth.com::4fd6cea4-eed1-4062-af62-07b2d342ea2a" providerId="AD" clId="Web-{F11A8992-49A2-0302-40A3-85B269F703A6}" dt="2024-05-30T21:46:20.617" v="5"/>
          <pc:sldLayoutMkLst>
            <pc:docMk/>
            <pc:sldMasterMk cId="2021162793" sldId="2147483708"/>
            <pc:sldLayoutMk cId="4252896375" sldId="2147483710"/>
          </pc:sldLayoutMkLst>
        </pc:sldLayoutChg>
        <pc:sldLayoutChg chg="add del mod replId">
          <pc:chgData name="Hillyer, Jake T" userId="S::jake.hillyer@bannerhealth.com::4fd6cea4-eed1-4062-af62-07b2d342ea2a" providerId="AD" clId="Web-{F11A8992-49A2-0302-40A3-85B269F703A6}" dt="2024-05-30T21:46:20.617" v="5"/>
          <pc:sldLayoutMkLst>
            <pc:docMk/>
            <pc:sldMasterMk cId="2021162793" sldId="2147483708"/>
            <pc:sldLayoutMk cId="3709814707" sldId="2147483711"/>
          </pc:sldLayoutMkLst>
        </pc:sldLayoutChg>
        <pc:sldLayoutChg chg="add del mod replId">
          <pc:chgData name="Hillyer, Jake T" userId="S::jake.hillyer@bannerhealth.com::4fd6cea4-eed1-4062-af62-07b2d342ea2a" providerId="AD" clId="Web-{F11A8992-49A2-0302-40A3-85B269F703A6}" dt="2024-05-30T21:46:20.617" v="5"/>
          <pc:sldLayoutMkLst>
            <pc:docMk/>
            <pc:sldMasterMk cId="2021162793" sldId="2147483708"/>
            <pc:sldLayoutMk cId="3483644748" sldId="2147483712"/>
          </pc:sldLayoutMkLst>
        </pc:sldLayoutChg>
        <pc:sldLayoutChg chg="add del mod replId">
          <pc:chgData name="Hillyer, Jake T" userId="S::jake.hillyer@bannerhealth.com::4fd6cea4-eed1-4062-af62-07b2d342ea2a" providerId="AD" clId="Web-{F11A8992-49A2-0302-40A3-85B269F703A6}" dt="2024-05-30T21:46:20.617" v="5"/>
          <pc:sldLayoutMkLst>
            <pc:docMk/>
            <pc:sldMasterMk cId="2021162793" sldId="2147483708"/>
            <pc:sldLayoutMk cId="3664161248" sldId="2147483713"/>
          </pc:sldLayoutMkLst>
        </pc:sldLayoutChg>
        <pc:sldLayoutChg chg="add del mod replId">
          <pc:chgData name="Hillyer, Jake T" userId="S::jake.hillyer@bannerhealth.com::4fd6cea4-eed1-4062-af62-07b2d342ea2a" providerId="AD" clId="Web-{F11A8992-49A2-0302-40A3-85B269F703A6}" dt="2024-05-30T21:46:20.617" v="5"/>
          <pc:sldLayoutMkLst>
            <pc:docMk/>
            <pc:sldMasterMk cId="2021162793" sldId="2147483708"/>
            <pc:sldLayoutMk cId="1528140640" sldId="2147483714"/>
          </pc:sldLayoutMkLst>
        </pc:sldLayoutChg>
        <pc:sldLayoutChg chg="add del mod replId">
          <pc:chgData name="Hillyer, Jake T" userId="S::jake.hillyer@bannerhealth.com::4fd6cea4-eed1-4062-af62-07b2d342ea2a" providerId="AD" clId="Web-{F11A8992-49A2-0302-40A3-85B269F703A6}" dt="2024-05-30T21:46:20.617" v="5"/>
          <pc:sldLayoutMkLst>
            <pc:docMk/>
            <pc:sldMasterMk cId="2021162793" sldId="2147483708"/>
            <pc:sldLayoutMk cId="2619759711" sldId="2147483715"/>
          </pc:sldLayoutMkLst>
        </pc:sldLayoutChg>
        <pc:sldLayoutChg chg="add del mod replId">
          <pc:chgData name="Hillyer, Jake T" userId="S::jake.hillyer@bannerhealth.com::4fd6cea4-eed1-4062-af62-07b2d342ea2a" providerId="AD" clId="Web-{F11A8992-49A2-0302-40A3-85B269F703A6}" dt="2024-05-30T21:46:20.617" v="5"/>
          <pc:sldLayoutMkLst>
            <pc:docMk/>
            <pc:sldMasterMk cId="2021162793" sldId="2147483708"/>
            <pc:sldLayoutMk cId="3638023179" sldId="2147483716"/>
          </pc:sldLayoutMkLst>
        </pc:sldLayoutChg>
        <pc:sldLayoutChg chg="add del mod replId">
          <pc:chgData name="Hillyer, Jake T" userId="S::jake.hillyer@bannerhealth.com::4fd6cea4-eed1-4062-af62-07b2d342ea2a" providerId="AD" clId="Web-{F11A8992-49A2-0302-40A3-85B269F703A6}" dt="2024-05-30T21:46:20.617" v="5"/>
          <pc:sldLayoutMkLst>
            <pc:docMk/>
            <pc:sldMasterMk cId="2021162793" sldId="2147483708"/>
            <pc:sldLayoutMk cId="4012559553" sldId="2147483717"/>
          </pc:sldLayoutMkLst>
        </pc:sldLayoutChg>
        <pc:sldLayoutChg chg="add del mod replId">
          <pc:chgData name="Hillyer, Jake T" userId="S::jake.hillyer@bannerhealth.com::4fd6cea4-eed1-4062-af62-07b2d342ea2a" providerId="AD" clId="Web-{F11A8992-49A2-0302-40A3-85B269F703A6}" dt="2024-05-30T21:46:20.617" v="5"/>
          <pc:sldLayoutMkLst>
            <pc:docMk/>
            <pc:sldMasterMk cId="2021162793" sldId="2147483708"/>
            <pc:sldLayoutMk cId="3914676587" sldId="2147483718"/>
          </pc:sldLayoutMkLst>
        </pc:sldLayoutChg>
        <pc:sldLayoutChg chg="add del mod replId">
          <pc:chgData name="Hillyer, Jake T" userId="S::jake.hillyer@bannerhealth.com::4fd6cea4-eed1-4062-af62-07b2d342ea2a" providerId="AD" clId="Web-{F11A8992-49A2-0302-40A3-85B269F703A6}" dt="2024-05-30T21:46:20.617" v="5"/>
          <pc:sldLayoutMkLst>
            <pc:docMk/>
            <pc:sldMasterMk cId="2021162793" sldId="2147483708"/>
            <pc:sldLayoutMk cId="840299149" sldId="2147483719"/>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46:25.930" v="6"/>
        <pc:sldMasterMkLst>
          <pc:docMk/>
          <pc:sldMasterMk cId="652278959" sldId="2147483720"/>
        </pc:sldMasterMkLst>
        <pc:sldLayoutChg chg="add del mod replId">
          <pc:chgData name="Hillyer, Jake T" userId="S::jake.hillyer@bannerhealth.com::4fd6cea4-eed1-4062-af62-07b2d342ea2a" providerId="AD" clId="Web-{F11A8992-49A2-0302-40A3-85B269F703A6}" dt="2024-05-30T21:46:25.930" v="6"/>
          <pc:sldLayoutMkLst>
            <pc:docMk/>
            <pc:sldMasterMk cId="652278959" sldId="2147483720"/>
            <pc:sldLayoutMk cId="1047103670" sldId="2147483721"/>
          </pc:sldLayoutMkLst>
        </pc:sldLayoutChg>
        <pc:sldLayoutChg chg="add del mod replId">
          <pc:chgData name="Hillyer, Jake T" userId="S::jake.hillyer@bannerhealth.com::4fd6cea4-eed1-4062-af62-07b2d342ea2a" providerId="AD" clId="Web-{F11A8992-49A2-0302-40A3-85B269F703A6}" dt="2024-05-30T21:46:25.930" v="6"/>
          <pc:sldLayoutMkLst>
            <pc:docMk/>
            <pc:sldMasterMk cId="652278959" sldId="2147483720"/>
            <pc:sldLayoutMk cId="3920355961" sldId="2147483722"/>
          </pc:sldLayoutMkLst>
        </pc:sldLayoutChg>
        <pc:sldLayoutChg chg="add del mod replId">
          <pc:chgData name="Hillyer, Jake T" userId="S::jake.hillyer@bannerhealth.com::4fd6cea4-eed1-4062-af62-07b2d342ea2a" providerId="AD" clId="Web-{F11A8992-49A2-0302-40A3-85B269F703A6}" dt="2024-05-30T21:46:25.930" v="6"/>
          <pc:sldLayoutMkLst>
            <pc:docMk/>
            <pc:sldMasterMk cId="652278959" sldId="2147483720"/>
            <pc:sldLayoutMk cId="4083923452" sldId="2147483723"/>
          </pc:sldLayoutMkLst>
        </pc:sldLayoutChg>
        <pc:sldLayoutChg chg="add del mod replId">
          <pc:chgData name="Hillyer, Jake T" userId="S::jake.hillyer@bannerhealth.com::4fd6cea4-eed1-4062-af62-07b2d342ea2a" providerId="AD" clId="Web-{F11A8992-49A2-0302-40A3-85B269F703A6}" dt="2024-05-30T21:46:25.930" v="6"/>
          <pc:sldLayoutMkLst>
            <pc:docMk/>
            <pc:sldMasterMk cId="652278959" sldId="2147483720"/>
            <pc:sldLayoutMk cId="2301722447" sldId="2147483724"/>
          </pc:sldLayoutMkLst>
        </pc:sldLayoutChg>
        <pc:sldLayoutChg chg="add del mod replId">
          <pc:chgData name="Hillyer, Jake T" userId="S::jake.hillyer@bannerhealth.com::4fd6cea4-eed1-4062-af62-07b2d342ea2a" providerId="AD" clId="Web-{F11A8992-49A2-0302-40A3-85B269F703A6}" dt="2024-05-30T21:46:25.930" v="6"/>
          <pc:sldLayoutMkLst>
            <pc:docMk/>
            <pc:sldMasterMk cId="652278959" sldId="2147483720"/>
            <pc:sldLayoutMk cId="1656704079" sldId="2147483725"/>
          </pc:sldLayoutMkLst>
        </pc:sldLayoutChg>
        <pc:sldLayoutChg chg="add del mod replId">
          <pc:chgData name="Hillyer, Jake T" userId="S::jake.hillyer@bannerhealth.com::4fd6cea4-eed1-4062-af62-07b2d342ea2a" providerId="AD" clId="Web-{F11A8992-49A2-0302-40A3-85B269F703A6}" dt="2024-05-30T21:46:25.930" v="6"/>
          <pc:sldLayoutMkLst>
            <pc:docMk/>
            <pc:sldMasterMk cId="652278959" sldId="2147483720"/>
            <pc:sldLayoutMk cId="2366371939" sldId="2147483726"/>
          </pc:sldLayoutMkLst>
        </pc:sldLayoutChg>
        <pc:sldLayoutChg chg="add del mod replId">
          <pc:chgData name="Hillyer, Jake T" userId="S::jake.hillyer@bannerhealth.com::4fd6cea4-eed1-4062-af62-07b2d342ea2a" providerId="AD" clId="Web-{F11A8992-49A2-0302-40A3-85B269F703A6}" dt="2024-05-30T21:46:25.930" v="6"/>
          <pc:sldLayoutMkLst>
            <pc:docMk/>
            <pc:sldMasterMk cId="652278959" sldId="2147483720"/>
            <pc:sldLayoutMk cId="4081432340" sldId="2147483727"/>
          </pc:sldLayoutMkLst>
        </pc:sldLayoutChg>
        <pc:sldLayoutChg chg="add del mod replId">
          <pc:chgData name="Hillyer, Jake T" userId="S::jake.hillyer@bannerhealth.com::4fd6cea4-eed1-4062-af62-07b2d342ea2a" providerId="AD" clId="Web-{F11A8992-49A2-0302-40A3-85B269F703A6}" dt="2024-05-30T21:46:25.930" v="6"/>
          <pc:sldLayoutMkLst>
            <pc:docMk/>
            <pc:sldMasterMk cId="652278959" sldId="2147483720"/>
            <pc:sldLayoutMk cId="1161212640" sldId="2147483728"/>
          </pc:sldLayoutMkLst>
        </pc:sldLayoutChg>
        <pc:sldLayoutChg chg="add del mod replId">
          <pc:chgData name="Hillyer, Jake T" userId="S::jake.hillyer@bannerhealth.com::4fd6cea4-eed1-4062-af62-07b2d342ea2a" providerId="AD" clId="Web-{F11A8992-49A2-0302-40A3-85B269F703A6}" dt="2024-05-30T21:46:25.930" v="6"/>
          <pc:sldLayoutMkLst>
            <pc:docMk/>
            <pc:sldMasterMk cId="652278959" sldId="2147483720"/>
            <pc:sldLayoutMk cId="1079807834" sldId="2147483729"/>
          </pc:sldLayoutMkLst>
        </pc:sldLayoutChg>
        <pc:sldLayoutChg chg="add del mod replId">
          <pc:chgData name="Hillyer, Jake T" userId="S::jake.hillyer@bannerhealth.com::4fd6cea4-eed1-4062-af62-07b2d342ea2a" providerId="AD" clId="Web-{F11A8992-49A2-0302-40A3-85B269F703A6}" dt="2024-05-30T21:46:25.930" v="6"/>
          <pc:sldLayoutMkLst>
            <pc:docMk/>
            <pc:sldMasterMk cId="652278959" sldId="2147483720"/>
            <pc:sldLayoutMk cId="3934487279" sldId="2147483730"/>
          </pc:sldLayoutMkLst>
        </pc:sldLayoutChg>
        <pc:sldLayoutChg chg="add del mod replId">
          <pc:chgData name="Hillyer, Jake T" userId="S::jake.hillyer@bannerhealth.com::4fd6cea4-eed1-4062-af62-07b2d342ea2a" providerId="AD" clId="Web-{F11A8992-49A2-0302-40A3-85B269F703A6}" dt="2024-05-30T21:46:25.930" v="6"/>
          <pc:sldLayoutMkLst>
            <pc:docMk/>
            <pc:sldMasterMk cId="652278959" sldId="2147483720"/>
            <pc:sldLayoutMk cId="224464056" sldId="2147483731"/>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46:44.524" v="7"/>
        <pc:sldMasterMkLst>
          <pc:docMk/>
          <pc:sldMasterMk cId="1201411874" sldId="2147483732"/>
        </pc:sldMasterMkLst>
        <pc:sldLayoutChg chg="add del mod replId">
          <pc:chgData name="Hillyer, Jake T" userId="S::jake.hillyer@bannerhealth.com::4fd6cea4-eed1-4062-af62-07b2d342ea2a" providerId="AD" clId="Web-{F11A8992-49A2-0302-40A3-85B269F703A6}" dt="2024-05-30T21:46:44.524" v="7"/>
          <pc:sldLayoutMkLst>
            <pc:docMk/>
            <pc:sldMasterMk cId="1201411874" sldId="2147483732"/>
            <pc:sldLayoutMk cId="2934208592" sldId="2147483733"/>
          </pc:sldLayoutMkLst>
        </pc:sldLayoutChg>
        <pc:sldLayoutChg chg="add del mod replId">
          <pc:chgData name="Hillyer, Jake T" userId="S::jake.hillyer@bannerhealth.com::4fd6cea4-eed1-4062-af62-07b2d342ea2a" providerId="AD" clId="Web-{F11A8992-49A2-0302-40A3-85B269F703A6}" dt="2024-05-30T21:46:44.524" v="7"/>
          <pc:sldLayoutMkLst>
            <pc:docMk/>
            <pc:sldMasterMk cId="1201411874" sldId="2147483732"/>
            <pc:sldLayoutMk cId="249791848" sldId="2147483734"/>
          </pc:sldLayoutMkLst>
        </pc:sldLayoutChg>
        <pc:sldLayoutChg chg="add del mod replId">
          <pc:chgData name="Hillyer, Jake T" userId="S::jake.hillyer@bannerhealth.com::4fd6cea4-eed1-4062-af62-07b2d342ea2a" providerId="AD" clId="Web-{F11A8992-49A2-0302-40A3-85B269F703A6}" dt="2024-05-30T21:46:44.524" v="7"/>
          <pc:sldLayoutMkLst>
            <pc:docMk/>
            <pc:sldMasterMk cId="1201411874" sldId="2147483732"/>
            <pc:sldLayoutMk cId="3018661266" sldId="2147483735"/>
          </pc:sldLayoutMkLst>
        </pc:sldLayoutChg>
        <pc:sldLayoutChg chg="add del mod replId">
          <pc:chgData name="Hillyer, Jake T" userId="S::jake.hillyer@bannerhealth.com::4fd6cea4-eed1-4062-af62-07b2d342ea2a" providerId="AD" clId="Web-{F11A8992-49A2-0302-40A3-85B269F703A6}" dt="2024-05-30T21:46:44.524" v="7"/>
          <pc:sldLayoutMkLst>
            <pc:docMk/>
            <pc:sldMasterMk cId="1201411874" sldId="2147483732"/>
            <pc:sldLayoutMk cId="1170078965" sldId="2147483736"/>
          </pc:sldLayoutMkLst>
        </pc:sldLayoutChg>
        <pc:sldLayoutChg chg="add del mod replId">
          <pc:chgData name="Hillyer, Jake T" userId="S::jake.hillyer@bannerhealth.com::4fd6cea4-eed1-4062-af62-07b2d342ea2a" providerId="AD" clId="Web-{F11A8992-49A2-0302-40A3-85B269F703A6}" dt="2024-05-30T21:46:44.524" v="7"/>
          <pc:sldLayoutMkLst>
            <pc:docMk/>
            <pc:sldMasterMk cId="1201411874" sldId="2147483732"/>
            <pc:sldLayoutMk cId="1844085421" sldId="2147483737"/>
          </pc:sldLayoutMkLst>
        </pc:sldLayoutChg>
        <pc:sldLayoutChg chg="add del mod replId">
          <pc:chgData name="Hillyer, Jake T" userId="S::jake.hillyer@bannerhealth.com::4fd6cea4-eed1-4062-af62-07b2d342ea2a" providerId="AD" clId="Web-{F11A8992-49A2-0302-40A3-85B269F703A6}" dt="2024-05-30T21:46:44.524" v="7"/>
          <pc:sldLayoutMkLst>
            <pc:docMk/>
            <pc:sldMasterMk cId="1201411874" sldId="2147483732"/>
            <pc:sldLayoutMk cId="3033140949" sldId="2147483738"/>
          </pc:sldLayoutMkLst>
        </pc:sldLayoutChg>
        <pc:sldLayoutChg chg="add del mod replId">
          <pc:chgData name="Hillyer, Jake T" userId="S::jake.hillyer@bannerhealth.com::4fd6cea4-eed1-4062-af62-07b2d342ea2a" providerId="AD" clId="Web-{F11A8992-49A2-0302-40A3-85B269F703A6}" dt="2024-05-30T21:46:44.524" v="7"/>
          <pc:sldLayoutMkLst>
            <pc:docMk/>
            <pc:sldMasterMk cId="1201411874" sldId="2147483732"/>
            <pc:sldLayoutMk cId="1130278840" sldId="2147483739"/>
          </pc:sldLayoutMkLst>
        </pc:sldLayoutChg>
        <pc:sldLayoutChg chg="add del mod replId">
          <pc:chgData name="Hillyer, Jake T" userId="S::jake.hillyer@bannerhealth.com::4fd6cea4-eed1-4062-af62-07b2d342ea2a" providerId="AD" clId="Web-{F11A8992-49A2-0302-40A3-85B269F703A6}" dt="2024-05-30T21:46:44.524" v="7"/>
          <pc:sldLayoutMkLst>
            <pc:docMk/>
            <pc:sldMasterMk cId="1201411874" sldId="2147483732"/>
            <pc:sldLayoutMk cId="1058653810" sldId="2147483740"/>
          </pc:sldLayoutMkLst>
        </pc:sldLayoutChg>
        <pc:sldLayoutChg chg="add del mod replId">
          <pc:chgData name="Hillyer, Jake T" userId="S::jake.hillyer@bannerhealth.com::4fd6cea4-eed1-4062-af62-07b2d342ea2a" providerId="AD" clId="Web-{F11A8992-49A2-0302-40A3-85B269F703A6}" dt="2024-05-30T21:46:44.524" v="7"/>
          <pc:sldLayoutMkLst>
            <pc:docMk/>
            <pc:sldMasterMk cId="1201411874" sldId="2147483732"/>
            <pc:sldLayoutMk cId="3753029856" sldId="2147483741"/>
          </pc:sldLayoutMkLst>
        </pc:sldLayoutChg>
        <pc:sldLayoutChg chg="add del mod replId">
          <pc:chgData name="Hillyer, Jake T" userId="S::jake.hillyer@bannerhealth.com::4fd6cea4-eed1-4062-af62-07b2d342ea2a" providerId="AD" clId="Web-{F11A8992-49A2-0302-40A3-85B269F703A6}" dt="2024-05-30T21:46:44.524" v="7"/>
          <pc:sldLayoutMkLst>
            <pc:docMk/>
            <pc:sldMasterMk cId="1201411874" sldId="2147483732"/>
            <pc:sldLayoutMk cId="539753601" sldId="2147483742"/>
          </pc:sldLayoutMkLst>
        </pc:sldLayoutChg>
        <pc:sldLayoutChg chg="add del mod replId">
          <pc:chgData name="Hillyer, Jake T" userId="S::jake.hillyer@bannerhealth.com::4fd6cea4-eed1-4062-af62-07b2d342ea2a" providerId="AD" clId="Web-{F11A8992-49A2-0302-40A3-85B269F703A6}" dt="2024-05-30T21:46:44.524" v="7"/>
          <pc:sldLayoutMkLst>
            <pc:docMk/>
            <pc:sldMasterMk cId="1201411874" sldId="2147483732"/>
            <pc:sldLayoutMk cId="3632294369" sldId="2147483743"/>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46:56.572" v="8"/>
        <pc:sldMasterMkLst>
          <pc:docMk/>
          <pc:sldMasterMk cId="2874159629" sldId="2147483744"/>
        </pc:sldMasterMkLst>
        <pc:sldLayoutChg chg="add del mod replId">
          <pc:chgData name="Hillyer, Jake T" userId="S::jake.hillyer@bannerhealth.com::4fd6cea4-eed1-4062-af62-07b2d342ea2a" providerId="AD" clId="Web-{F11A8992-49A2-0302-40A3-85B269F703A6}" dt="2024-05-30T21:46:56.572" v="8"/>
          <pc:sldLayoutMkLst>
            <pc:docMk/>
            <pc:sldMasterMk cId="2874159629" sldId="2147483744"/>
            <pc:sldLayoutMk cId="2593581250" sldId="2147483745"/>
          </pc:sldLayoutMkLst>
        </pc:sldLayoutChg>
        <pc:sldLayoutChg chg="add del mod replId">
          <pc:chgData name="Hillyer, Jake T" userId="S::jake.hillyer@bannerhealth.com::4fd6cea4-eed1-4062-af62-07b2d342ea2a" providerId="AD" clId="Web-{F11A8992-49A2-0302-40A3-85B269F703A6}" dt="2024-05-30T21:46:56.572" v="8"/>
          <pc:sldLayoutMkLst>
            <pc:docMk/>
            <pc:sldMasterMk cId="2874159629" sldId="2147483744"/>
            <pc:sldLayoutMk cId="587830549" sldId="2147483746"/>
          </pc:sldLayoutMkLst>
        </pc:sldLayoutChg>
        <pc:sldLayoutChg chg="add del mod replId">
          <pc:chgData name="Hillyer, Jake T" userId="S::jake.hillyer@bannerhealth.com::4fd6cea4-eed1-4062-af62-07b2d342ea2a" providerId="AD" clId="Web-{F11A8992-49A2-0302-40A3-85B269F703A6}" dt="2024-05-30T21:46:56.572" v="8"/>
          <pc:sldLayoutMkLst>
            <pc:docMk/>
            <pc:sldMasterMk cId="2874159629" sldId="2147483744"/>
            <pc:sldLayoutMk cId="3648882257" sldId="2147483747"/>
          </pc:sldLayoutMkLst>
        </pc:sldLayoutChg>
        <pc:sldLayoutChg chg="add del mod replId">
          <pc:chgData name="Hillyer, Jake T" userId="S::jake.hillyer@bannerhealth.com::4fd6cea4-eed1-4062-af62-07b2d342ea2a" providerId="AD" clId="Web-{F11A8992-49A2-0302-40A3-85B269F703A6}" dt="2024-05-30T21:46:56.572" v="8"/>
          <pc:sldLayoutMkLst>
            <pc:docMk/>
            <pc:sldMasterMk cId="2874159629" sldId="2147483744"/>
            <pc:sldLayoutMk cId="3693513972" sldId="2147483748"/>
          </pc:sldLayoutMkLst>
        </pc:sldLayoutChg>
        <pc:sldLayoutChg chg="add del mod replId">
          <pc:chgData name="Hillyer, Jake T" userId="S::jake.hillyer@bannerhealth.com::4fd6cea4-eed1-4062-af62-07b2d342ea2a" providerId="AD" clId="Web-{F11A8992-49A2-0302-40A3-85B269F703A6}" dt="2024-05-30T21:46:56.572" v="8"/>
          <pc:sldLayoutMkLst>
            <pc:docMk/>
            <pc:sldMasterMk cId="2874159629" sldId="2147483744"/>
            <pc:sldLayoutMk cId="2174780440" sldId="2147483749"/>
          </pc:sldLayoutMkLst>
        </pc:sldLayoutChg>
        <pc:sldLayoutChg chg="add del mod replId">
          <pc:chgData name="Hillyer, Jake T" userId="S::jake.hillyer@bannerhealth.com::4fd6cea4-eed1-4062-af62-07b2d342ea2a" providerId="AD" clId="Web-{F11A8992-49A2-0302-40A3-85B269F703A6}" dt="2024-05-30T21:46:56.572" v="8"/>
          <pc:sldLayoutMkLst>
            <pc:docMk/>
            <pc:sldMasterMk cId="2874159629" sldId="2147483744"/>
            <pc:sldLayoutMk cId="2845154808" sldId="2147483750"/>
          </pc:sldLayoutMkLst>
        </pc:sldLayoutChg>
        <pc:sldLayoutChg chg="add del mod replId">
          <pc:chgData name="Hillyer, Jake T" userId="S::jake.hillyer@bannerhealth.com::4fd6cea4-eed1-4062-af62-07b2d342ea2a" providerId="AD" clId="Web-{F11A8992-49A2-0302-40A3-85B269F703A6}" dt="2024-05-30T21:46:56.572" v="8"/>
          <pc:sldLayoutMkLst>
            <pc:docMk/>
            <pc:sldMasterMk cId="2874159629" sldId="2147483744"/>
            <pc:sldLayoutMk cId="1584226765" sldId="2147483751"/>
          </pc:sldLayoutMkLst>
        </pc:sldLayoutChg>
        <pc:sldLayoutChg chg="add del mod replId">
          <pc:chgData name="Hillyer, Jake T" userId="S::jake.hillyer@bannerhealth.com::4fd6cea4-eed1-4062-af62-07b2d342ea2a" providerId="AD" clId="Web-{F11A8992-49A2-0302-40A3-85B269F703A6}" dt="2024-05-30T21:46:56.572" v="8"/>
          <pc:sldLayoutMkLst>
            <pc:docMk/>
            <pc:sldMasterMk cId="2874159629" sldId="2147483744"/>
            <pc:sldLayoutMk cId="1587169419" sldId="2147483752"/>
          </pc:sldLayoutMkLst>
        </pc:sldLayoutChg>
        <pc:sldLayoutChg chg="add del mod replId">
          <pc:chgData name="Hillyer, Jake T" userId="S::jake.hillyer@bannerhealth.com::4fd6cea4-eed1-4062-af62-07b2d342ea2a" providerId="AD" clId="Web-{F11A8992-49A2-0302-40A3-85B269F703A6}" dt="2024-05-30T21:46:56.572" v="8"/>
          <pc:sldLayoutMkLst>
            <pc:docMk/>
            <pc:sldMasterMk cId="2874159629" sldId="2147483744"/>
            <pc:sldLayoutMk cId="3765588972" sldId="2147483753"/>
          </pc:sldLayoutMkLst>
        </pc:sldLayoutChg>
        <pc:sldLayoutChg chg="add del mod replId">
          <pc:chgData name="Hillyer, Jake T" userId="S::jake.hillyer@bannerhealth.com::4fd6cea4-eed1-4062-af62-07b2d342ea2a" providerId="AD" clId="Web-{F11A8992-49A2-0302-40A3-85B269F703A6}" dt="2024-05-30T21:46:56.572" v="8"/>
          <pc:sldLayoutMkLst>
            <pc:docMk/>
            <pc:sldMasterMk cId="2874159629" sldId="2147483744"/>
            <pc:sldLayoutMk cId="2017809505" sldId="2147483754"/>
          </pc:sldLayoutMkLst>
        </pc:sldLayoutChg>
        <pc:sldLayoutChg chg="add del mod replId">
          <pc:chgData name="Hillyer, Jake T" userId="S::jake.hillyer@bannerhealth.com::4fd6cea4-eed1-4062-af62-07b2d342ea2a" providerId="AD" clId="Web-{F11A8992-49A2-0302-40A3-85B269F703A6}" dt="2024-05-30T21:46:56.572" v="8"/>
          <pc:sldLayoutMkLst>
            <pc:docMk/>
            <pc:sldMasterMk cId="2874159629" sldId="2147483744"/>
            <pc:sldLayoutMk cId="2694854022" sldId="2147483755"/>
          </pc:sldLayoutMkLst>
        </pc:sldLayoutChg>
        <pc:sldLayoutChg chg="add del mod replId">
          <pc:chgData name="Hillyer, Jake T" userId="S::jake.hillyer@bannerhealth.com::4fd6cea4-eed1-4062-af62-07b2d342ea2a" providerId="AD" clId="Web-{F11A8992-49A2-0302-40A3-85B269F703A6}" dt="2024-05-30T21:46:56.572" v="8"/>
          <pc:sldLayoutMkLst>
            <pc:docMk/>
            <pc:sldMasterMk cId="2874159629" sldId="2147483744"/>
            <pc:sldLayoutMk cId="3497649767" sldId="2147483756"/>
          </pc:sldLayoutMkLst>
        </pc:sldLayoutChg>
        <pc:sldLayoutChg chg="add del mod replId">
          <pc:chgData name="Hillyer, Jake T" userId="S::jake.hillyer@bannerhealth.com::4fd6cea4-eed1-4062-af62-07b2d342ea2a" providerId="AD" clId="Web-{F11A8992-49A2-0302-40A3-85B269F703A6}" dt="2024-05-30T21:46:56.572" v="8"/>
          <pc:sldLayoutMkLst>
            <pc:docMk/>
            <pc:sldMasterMk cId="2874159629" sldId="2147483744"/>
            <pc:sldLayoutMk cId="291355619" sldId="2147483757"/>
          </pc:sldLayoutMkLst>
        </pc:sldLayoutChg>
        <pc:sldLayoutChg chg="add del mod replId">
          <pc:chgData name="Hillyer, Jake T" userId="S::jake.hillyer@bannerhealth.com::4fd6cea4-eed1-4062-af62-07b2d342ea2a" providerId="AD" clId="Web-{F11A8992-49A2-0302-40A3-85B269F703A6}" dt="2024-05-30T21:46:56.572" v="8"/>
          <pc:sldLayoutMkLst>
            <pc:docMk/>
            <pc:sldMasterMk cId="2874159629" sldId="2147483744"/>
            <pc:sldLayoutMk cId="2835145880" sldId="2147483758"/>
          </pc:sldLayoutMkLst>
        </pc:sldLayoutChg>
        <pc:sldLayoutChg chg="add del mod replId">
          <pc:chgData name="Hillyer, Jake T" userId="S::jake.hillyer@bannerhealth.com::4fd6cea4-eed1-4062-af62-07b2d342ea2a" providerId="AD" clId="Web-{F11A8992-49A2-0302-40A3-85B269F703A6}" dt="2024-05-30T21:46:56.572" v="8"/>
          <pc:sldLayoutMkLst>
            <pc:docMk/>
            <pc:sldMasterMk cId="2874159629" sldId="2147483744"/>
            <pc:sldLayoutMk cId="3071703103" sldId="2147483759"/>
          </pc:sldLayoutMkLst>
        </pc:sldLayoutChg>
        <pc:sldLayoutChg chg="add del mod replId">
          <pc:chgData name="Hillyer, Jake T" userId="S::jake.hillyer@bannerhealth.com::4fd6cea4-eed1-4062-af62-07b2d342ea2a" providerId="AD" clId="Web-{F11A8992-49A2-0302-40A3-85B269F703A6}" dt="2024-05-30T21:46:56.572" v="8"/>
          <pc:sldLayoutMkLst>
            <pc:docMk/>
            <pc:sldMasterMk cId="2874159629" sldId="2147483744"/>
            <pc:sldLayoutMk cId="3048060857" sldId="2147483760"/>
          </pc:sldLayoutMkLst>
        </pc:sldLayoutChg>
        <pc:sldLayoutChg chg="add del mod replId">
          <pc:chgData name="Hillyer, Jake T" userId="S::jake.hillyer@bannerhealth.com::4fd6cea4-eed1-4062-af62-07b2d342ea2a" providerId="AD" clId="Web-{F11A8992-49A2-0302-40A3-85B269F703A6}" dt="2024-05-30T21:46:56.572" v="8"/>
          <pc:sldLayoutMkLst>
            <pc:docMk/>
            <pc:sldMasterMk cId="2874159629" sldId="2147483744"/>
            <pc:sldLayoutMk cId="4015394651" sldId="2147483761"/>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47:42.151" v="12"/>
        <pc:sldMasterMkLst>
          <pc:docMk/>
          <pc:sldMasterMk cId="154378135" sldId="2147483762"/>
        </pc:sldMasterMkLst>
        <pc:sldLayoutChg chg="add del mod replId">
          <pc:chgData name="Hillyer, Jake T" userId="S::jake.hillyer@bannerhealth.com::4fd6cea4-eed1-4062-af62-07b2d342ea2a" providerId="AD" clId="Web-{F11A8992-49A2-0302-40A3-85B269F703A6}" dt="2024-05-30T21:47:42.151" v="12"/>
          <pc:sldLayoutMkLst>
            <pc:docMk/>
            <pc:sldMasterMk cId="154378135" sldId="2147483762"/>
            <pc:sldLayoutMk cId="3987021295" sldId="2147483763"/>
          </pc:sldLayoutMkLst>
        </pc:sldLayoutChg>
        <pc:sldLayoutChg chg="add del mod replId">
          <pc:chgData name="Hillyer, Jake T" userId="S::jake.hillyer@bannerhealth.com::4fd6cea4-eed1-4062-af62-07b2d342ea2a" providerId="AD" clId="Web-{F11A8992-49A2-0302-40A3-85B269F703A6}" dt="2024-05-30T21:47:42.151" v="12"/>
          <pc:sldLayoutMkLst>
            <pc:docMk/>
            <pc:sldMasterMk cId="154378135" sldId="2147483762"/>
            <pc:sldLayoutMk cId="175239379" sldId="2147483764"/>
          </pc:sldLayoutMkLst>
        </pc:sldLayoutChg>
        <pc:sldLayoutChg chg="add del mod replId">
          <pc:chgData name="Hillyer, Jake T" userId="S::jake.hillyer@bannerhealth.com::4fd6cea4-eed1-4062-af62-07b2d342ea2a" providerId="AD" clId="Web-{F11A8992-49A2-0302-40A3-85B269F703A6}" dt="2024-05-30T21:47:42.151" v="12"/>
          <pc:sldLayoutMkLst>
            <pc:docMk/>
            <pc:sldMasterMk cId="154378135" sldId="2147483762"/>
            <pc:sldLayoutMk cId="1450934511" sldId="2147483765"/>
          </pc:sldLayoutMkLst>
        </pc:sldLayoutChg>
        <pc:sldLayoutChg chg="add del mod replId">
          <pc:chgData name="Hillyer, Jake T" userId="S::jake.hillyer@bannerhealth.com::4fd6cea4-eed1-4062-af62-07b2d342ea2a" providerId="AD" clId="Web-{F11A8992-49A2-0302-40A3-85B269F703A6}" dt="2024-05-30T21:47:42.151" v="12"/>
          <pc:sldLayoutMkLst>
            <pc:docMk/>
            <pc:sldMasterMk cId="154378135" sldId="2147483762"/>
            <pc:sldLayoutMk cId="1955645692" sldId="2147483766"/>
          </pc:sldLayoutMkLst>
        </pc:sldLayoutChg>
        <pc:sldLayoutChg chg="add del mod replId">
          <pc:chgData name="Hillyer, Jake T" userId="S::jake.hillyer@bannerhealth.com::4fd6cea4-eed1-4062-af62-07b2d342ea2a" providerId="AD" clId="Web-{F11A8992-49A2-0302-40A3-85B269F703A6}" dt="2024-05-30T21:47:42.151" v="12"/>
          <pc:sldLayoutMkLst>
            <pc:docMk/>
            <pc:sldMasterMk cId="154378135" sldId="2147483762"/>
            <pc:sldLayoutMk cId="2211218573" sldId="2147483767"/>
          </pc:sldLayoutMkLst>
        </pc:sldLayoutChg>
        <pc:sldLayoutChg chg="add del mod replId">
          <pc:chgData name="Hillyer, Jake T" userId="S::jake.hillyer@bannerhealth.com::4fd6cea4-eed1-4062-af62-07b2d342ea2a" providerId="AD" clId="Web-{F11A8992-49A2-0302-40A3-85B269F703A6}" dt="2024-05-30T21:47:42.151" v="12"/>
          <pc:sldLayoutMkLst>
            <pc:docMk/>
            <pc:sldMasterMk cId="154378135" sldId="2147483762"/>
            <pc:sldLayoutMk cId="2959318680" sldId="2147483768"/>
          </pc:sldLayoutMkLst>
        </pc:sldLayoutChg>
        <pc:sldLayoutChg chg="add del mod replId">
          <pc:chgData name="Hillyer, Jake T" userId="S::jake.hillyer@bannerhealth.com::4fd6cea4-eed1-4062-af62-07b2d342ea2a" providerId="AD" clId="Web-{F11A8992-49A2-0302-40A3-85B269F703A6}" dt="2024-05-30T21:47:42.151" v="12"/>
          <pc:sldLayoutMkLst>
            <pc:docMk/>
            <pc:sldMasterMk cId="154378135" sldId="2147483762"/>
            <pc:sldLayoutMk cId="3032467381" sldId="2147483769"/>
          </pc:sldLayoutMkLst>
        </pc:sldLayoutChg>
        <pc:sldLayoutChg chg="add del mod replId">
          <pc:chgData name="Hillyer, Jake T" userId="S::jake.hillyer@bannerhealth.com::4fd6cea4-eed1-4062-af62-07b2d342ea2a" providerId="AD" clId="Web-{F11A8992-49A2-0302-40A3-85B269F703A6}" dt="2024-05-30T21:47:42.151" v="12"/>
          <pc:sldLayoutMkLst>
            <pc:docMk/>
            <pc:sldMasterMk cId="154378135" sldId="2147483762"/>
            <pc:sldLayoutMk cId="4184308956" sldId="2147483770"/>
          </pc:sldLayoutMkLst>
        </pc:sldLayoutChg>
        <pc:sldLayoutChg chg="add del mod replId">
          <pc:chgData name="Hillyer, Jake T" userId="S::jake.hillyer@bannerhealth.com::4fd6cea4-eed1-4062-af62-07b2d342ea2a" providerId="AD" clId="Web-{F11A8992-49A2-0302-40A3-85B269F703A6}" dt="2024-05-30T21:47:42.151" v="12"/>
          <pc:sldLayoutMkLst>
            <pc:docMk/>
            <pc:sldMasterMk cId="154378135" sldId="2147483762"/>
            <pc:sldLayoutMk cId="3757263602" sldId="2147483771"/>
          </pc:sldLayoutMkLst>
        </pc:sldLayoutChg>
        <pc:sldLayoutChg chg="add del mod replId">
          <pc:chgData name="Hillyer, Jake T" userId="S::jake.hillyer@bannerhealth.com::4fd6cea4-eed1-4062-af62-07b2d342ea2a" providerId="AD" clId="Web-{F11A8992-49A2-0302-40A3-85B269F703A6}" dt="2024-05-30T21:47:42.151" v="12"/>
          <pc:sldLayoutMkLst>
            <pc:docMk/>
            <pc:sldMasterMk cId="154378135" sldId="2147483762"/>
            <pc:sldLayoutMk cId="2676371514" sldId="2147483772"/>
          </pc:sldLayoutMkLst>
        </pc:sldLayoutChg>
        <pc:sldLayoutChg chg="add del mod replId">
          <pc:chgData name="Hillyer, Jake T" userId="S::jake.hillyer@bannerhealth.com::4fd6cea4-eed1-4062-af62-07b2d342ea2a" providerId="AD" clId="Web-{F11A8992-49A2-0302-40A3-85B269F703A6}" dt="2024-05-30T21:47:42.151" v="12"/>
          <pc:sldLayoutMkLst>
            <pc:docMk/>
            <pc:sldMasterMk cId="154378135" sldId="2147483762"/>
            <pc:sldLayoutMk cId="1161179660" sldId="2147483773"/>
          </pc:sldLayoutMkLst>
        </pc:sldLayoutChg>
        <pc:sldLayoutChg chg="add del mod replId">
          <pc:chgData name="Hillyer, Jake T" userId="S::jake.hillyer@bannerhealth.com::4fd6cea4-eed1-4062-af62-07b2d342ea2a" providerId="AD" clId="Web-{F11A8992-49A2-0302-40A3-85B269F703A6}" dt="2024-05-30T21:47:42.151" v="12"/>
          <pc:sldLayoutMkLst>
            <pc:docMk/>
            <pc:sldMasterMk cId="154378135" sldId="2147483762"/>
            <pc:sldLayoutMk cId="3050302476" sldId="2147483774"/>
          </pc:sldLayoutMkLst>
        </pc:sldLayoutChg>
        <pc:sldLayoutChg chg="add del mod replId">
          <pc:chgData name="Hillyer, Jake T" userId="S::jake.hillyer@bannerhealth.com::4fd6cea4-eed1-4062-af62-07b2d342ea2a" providerId="AD" clId="Web-{F11A8992-49A2-0302-40A3-85B269F703A6}" dt="2024-05-30T21:47:42.151" v="12"/>
          <pc:sldLayoutMkLst>
            <pc:docMk/>
            <pc:sldMasterMk cId="154378135" sldId="2147483762"/>
            <pc:sldLayoutMk cId="629670041" sldId="2147483775"/>
          </pc:sldLayoutMkLst>
        </pc:sldLayoutChg>
        <pc:sldLayoutChg chg="add del mod replId">
          <pc:chgData name="Hillyer, Jake T" userId="S::jake.hillyer@bannerhealth.com::4fd6cea4-eed1-4062-af62-07b2d342ea2a" providerId="AD" clId="Web-{F11A8992-49A2-0302-40A3-85B269F703A6}" dt="2024-05-30T21:47:42.151" v="12"/>
          <pc:sldLayoutMkLst>
            <pc:docMk/>
            <pc:sldMasterMk cId="154378135" sldId="2147483762"/>
            <pc:sldLayoutMk cId="2514129772" sldId="2147483776"/>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47:51.588" v="13"/>
        <pc:sldMasterMkLst>
          <pc:docMk/>
          <pc:sldMasterMk cId="3626510981" sldId="2147483777"/>
        </pc:sldMasterMkLst>
        <pc:sldLayoutChg chg="add del mod replId">
          <pc:chgData name="Hillyer, Jake T" userId="S::jake.hillyer@bannerhealth.com::4fd6cea4-eed1-4062-af62-07b2d342ea2a" providerId="AD" clId="Web-{F11A8992-49A2-0302-40A3-85B269F703A6}" dt="2024-05-30T21:47:51.588" v="13"/>
          <pc:sldLayoutMkLst>
            <pc:docMk/>
            <pc:sldMasterMk cId="3626510981" sldId="2147483777"/>
            <pc:sldLayoutMk cId="3588834230" sldId="2147483778"/>
          </pc:sldLayoutMkLst>
        </pc:sldLayoutChg>
        <pc:sldLayoutChg chg="add del mod replId">
          <pc:chgData name="Hillyer, Jake T" userId="S::jake.hillyer@bannerhealth.com::4fd6cea4-eed1-4062-af62-07b2d342ea2a" providerId="AD" clId="Web-{F11A8992-49A2-0302-40A3-85B269F703A6}" dt="2024-05-30T21:47:51.588" v="13"/>
          <pc:sldLayoutMkLst>
            <pc:docMk/>
            <pc:sldMasterMk cId="3626510981" sldId="2147483777"/>
            <pc:sldLayoutMk cId="2940294590" sldId="2147483779"/>
          </pc:sldLayoutMkLst>
        </pc:sldLayoutChg>
        <pc:sldLayoutChg chg="add del mod replId">
          <pc:chgData name="Hillyer, Jake T" userId="S::jake.hillyer@bannerhealth.com::4fd6cea4-eed1-4062-af62-07b2d342ea2a" providerId="AD" clId="Web-{F11A8992-49A2-0302-40A3-85B269F703A6}" dt="2024-05-30T21:47:51.588" v="13"/>
          <pc:sldLayoutMkLst>
            <pc:docMk/>
            <pc:sldMasterMk cId="3626510981" sldId="2147483777"/>
            <pc:sldLayoutMk cId="3987946811" sldId="2147483780"/>
          </pc:sldLayoutMkLst>
        </pc:sldLayoutChg>
        <pc:sldLayoutChg chg="add del mod replId">
          <pc:chgData name="Hillyer, Jake T" userId="S::jake.hillyer@bannerhealth.com::4fd6cea4-eed1-4062-af62-07b2d342ea2a" providerId="AD" clId="Web-{F11A8992-49A2-0302-40A3-85B269F703A6}" dt="2024-05-30T21:47:51.588" v="13"/>
          <pc:sldLayoutMkLst>
            <pc:docMk/>
            <pc:sldMasterMk cId="3626510981" sldId="2147483777"/>
            <pc:sldLayoutMk cId="3056707712" sldId="2147483781"/>
          </pc:sldLayoutMkLst>
        </pc:sldLayoutChg>
        <pc:sldLayoutChg chg="add del mod replId">
          <pc:chgData name="Hillyer, Jake T" userId="S::jake.hillyer@bannerhealth.com::4fd6cea4-eed1-4062-af62-07b2d342ea2a" providerId="AD" clId="Web-{F11A8992-49A2-0302-40A3-85B269F703A6}" dt="2024-05-30T21:47:51.588" v="13"/>
          <pc:sldLayoutMkLst>
            <pc:docMk/>
            <pc:sldMasterMk cId="3626510981" sldId="2147483777"/>
            <pc:sldLayoutMk cId="278665205" sldId="2147483782"/>
          </pc:sldLayoutMkLst>
        </pc:sldLayoutChg>
        <pc:sldLayoutChg chg="add del mod replId">
          <pc:chgData name="Hillyer, Jake T" userId="S::jake.hillyer@bannerhealth.com::4fd6cea4-eed1-4062-af62-07b2d342ea2a" providerId="AD" clId="Web-{F11A8992-49A2-0302-40A3-85B269F703A6}" dt="2024-05-30T21:47:51.588" v="13"/>
          <pc:sldLayoutMkLst>
            <pc:docMk/>
            <pc:sldMasterMk cId="3626510981" sldId="2147483777"/>
            <pc:sldLayoutMk cId="1642028224" sldId="2147483783"/>
          </pc:sldLayoutMkLst>
        </pc:sldLayoutChg>
        <pc:sldLayoutChg chg="add del mod replId">
          <pc:chgData name="Hillyer, Jake T" userId="S::jake.hillyer@bannerhealth.com::4fd6cea4-eed1-4062-af62-07b2d342ea2a" providerId="AD" clId="Web-{F11A8992-49A2-0302-40A3-85B269F703A6}" dt="2024-05-30T21:47:51.588" v="13"/>
          <pc:sldLayoutMkLst>
            <pc:docMk/>
            <pc:sldMasterMk cId="3626510981" sldId="2147483777"/>
            <pc:sldLayoutMk cId="1646082068" sldId="2147483784"/>
          </pc:sldLayoutMkLst>
        </pc:sldLayoutChg>
        <pc:sldLayoutChg chg="add del mod replId">
          <pc:chgData name="Hillyer, Jake T" userId="S::jake.hillyer@bannerhealth.com::4fd6cea4-eed1-4062-af62-07b2d342ea2a" providerId="AD" clId="Web-{F11A8992-49A2-0302-40A3-85B269F703A6}" dt="2024-05-30T21:47:51.588" v="13"/>
          <pc:sldLayoutMkLst>
            <pc:docMk/>
            <pc:sldMasterMk cId="3626510981" sldId="2147483777"/>
            <pc:sldLayoutMk cId="25498898" sldId="2147483785"/>
          </pc:sldLayoutMkLst>
        </pc:sldLayoutChg>
        <pc:sldLayoutChg chg="add del mod replId">
          <pc:chgData name="Hillyer, Jake T" userId="S::jake.hillyer@bannerhealth.com::4fd6cea4-eed1-4062-af62-07b2d342ea2a" providerId="AD" clId="Web-{F11A8992-49A2-0302-40A3-85B269F703A6}" dt="2024-05-30T21:47:51.588" v="13"/>
          <pc:sldLayoutMkLst>
            <pc:docMk/>
            <pc:sldMasterMk cId="3626510981" sldId="2147483777"/>
            <pc:sldLayoutMk cId="1364180521" sldId="2147483786"/>
          </pc:sldLayoutMkLst>
        </pc:sldLayoutChg>
        <pc:sldLayoutChg chg="add del mod replId">
          <pc:chgData name="Hillyer, Jake T" userId="S::jake.hillyer@bannerhealth.com::4fd6cea4-eed1-4062-af62-07b2d342ea2a" providerId="AD" clId="Web-{F11A8992-49A2-0302-40A3-85B269F703A6}" dt="2024-05-30T21:47:51.588" v="13"/>
          <pc:sldLayoutMkLst>
            <pc:docMk/>
            <pc:sldMasterMk cId="3626510981" sldId="2147483777"/>
            <pc:sldLayoutMk cId="4239167706" sldId="2147483787"/>
          </pc:sldLayoutMkLst>
        </pc:sldLayoutChg>
        <pc:sldLayoutChg chg="add del mod replId">
          <pc:chgData name="Hillyer, Jake T" userId="S::jake.hillyer@bannerhealth.com::4fd6cea4-eed1-4062-af62-07b2d342ea2a" providerId="AD" clId="Web-{F11A8992-49A2-0302-40A3-85B269F703A6}" dt="2024-05-30T21:47:51.588" v="13"/>
          <pc:sldLayoutMkLst>
            <pc:docMk/>
            <pc:sldMasterMk cId="3626510981" sldId="2147483777"/>
            <pc:sldLayoutMk cId="3287963685" sldId="2147483788"/>
          </pc:sldLayoutMkLst>
        </pc:sldLayoutChg>
        <pc:sldLayoutChg chg="add del mod replId">
          <pc:chgData name="Hillyer, Jake T" userId="S::jake.hillyer@bannerhealth.com::4fd6cea4-eed1-4062-af62-07b2d342ea2a" providerId="AD" clId="Web-{F11A8992-49A2-0302-40A3-85B269F703A6}" dt="2024-05-30T21:47:51.588" v="13"/>
          <pc:sldLayoutMkLst>
            <pc:docMk/>
            <pc:sldMasterMk cId="3626510981" sldId="2147483777"/>
            <pc:sldLayoutMk cId="3376102141" sldId="2147483789"/>
          </pc:sldLayoutMkLst>
        </pc:sldLayoutChg>
        <pc:sldLayoutChg chg="add del mod replId">
          <pc:chgData name="Hillyer, Jake T" userId="S::jake.hillyer@bannerhealth.com::4fd6cea4-eed1-4062-af62-07b2d342ea2a" providerId="AD" clId="Web-{F11A8992-49A2-0302-40A3-85B269F703A6}" dt="2024-05-30T21:47:51.588" v="13"/>
          <pc:sldLayoutMkLst>
            <pc:docMk/>
            <pc:sldMasterMk cId="3626510981" sldId="2147483777"/>
            <pc:sldLayoutMk cId="753765452" sldId="2147483790"/>
          </pc:sldLayoutMkLst>
        </pc:sldLayoutChg>
        <pc:sldLayoutChg chg="add del mod replId">
          <pc:chgData name="Hillyer, Jake T" userId="S::jake.hillyer@bannerhealth.com::4fd6cea4-eed1-4062-af62-07b2d342ea2a" providerId="AD" clId="Web-{F11A8992-49A2-0302-40A3-85B269F703A6}" dt="2024-05-30T21:47:51.588" v="13"/>
          <pc:sldLayoutMkLst>
            <pc:docMk/>
            <pc:sldMasterMk cId="3626510981" sldId="2147483777"/>
            <pc:sldLayoutMk cId="2514998662" sldId="2147483791"/>
          </pc:sldLayoutMkLst>
        </pc:sldLayoutChg>
        <pc:sldLayoutChg chg="add del mod replId">
          <pc:chgData name="Hillyer, Jake T" userId="S::jake.hillyer@bannerhealth.com::4fd6cea4-eed1-4062-af62-07b2d342ea2a" providerId="AD" clId="Web-{F11A8992-49A2-0302-40A3-85B269F703A6}" dt="2024-05-30T21:47:51.588" v="13"/>
          <pc:sldLayoutMkLst>
            <pc:docMk/>
            <pc:sldMasterMk cId="3626510981" sldId="2147483777"/>
            <pc:sldLayoutMk cId="3886250503" sldId="2147483792"/>
          </pc:sldLayoutMkLst>
        </pc:sldLayoutChg>
        <pc:sldLayoutChg chg="add del mod replId">
          <pc:chgData name="Hillyer, Jake T" userId="S::jake.hillyer@bannerhealth.com::4fd6cea4-eed1-4062-af62-07b2d342ea2a" providerId="AD" clId="Web-{F11A8992-49A2-0302-40A3-85B269F703A6}" dt="2024-05-30T21:47:51.588" v="13"/>
          <pc:sldLayoutMkLst>
            <pc:docMk/>
            <pc:sldMasterMk cId="3626510981" sldId="2147483777"/>
            <pc:sldLayoutMk cId="51368351" sldId="2147483793"/>
          </pc:sldLayoutMkLst>
        </pc:sldLayoutChg>
        <pc:sldLayoutChg chg="add del mod replId">
          <pc:chgData name="Hillyer, Jake T" userId="S::jake.hillyer@bannerhealth.com::4fd6cea4-eed1-4062-af62-07b2d342ea2a" providerId="AD" clId="Web-{F11A8992-49A2-0302-40A3-85B269F703A6}" dt="2024-05-30T21:47:51.588" v="13"/>
          <pc:sldLayoutMkLst>
            <pc:docMk/>
            <pc:sldMasterMk cId="3626510981" sldId="2147483777"/>
            <pc:sldLayoutMk cId="2443069836" sldId="2147483794"/>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47:58.182" v="14"/>
        <pc:sldMasterMkLst>
          <pc:docMk/>
          <pc:sldMasterMk cId="478424934" sldId="2147483795"/>
        </pc:sldMasterMkLst>
        <pc:sldLayoutChg chg="add del mod replId">
          <pc:chgData name="Hillyer, Jake T" userId="S::jake.hillyer@bannerhealth.com::4fd6cea4-eed1-4062-af62-07b2d342ea2a" providerId="AD" clId="Web-{F11A8992-49A2-0302-40A3-85B269F703A6}" dt="2024-05-30T21:47:58.182" v="14"/>
          <pc:sldLayoutMkLst>
            <pc:docMk/>
            <pc:sldMasterMk cId="478424934" sldId="2147483795"/>
            <pc:sldLayoutMk cId="3292899717" sldId="2147483796"/>
          </pc:sldLayoutMkLst>
        </pc:sldLayoutChg>
        <pc:sldLayoutChg chg="add del mod replId">
          <pc:chgData name="Hillyer, Jake T" userId="S::jake.hillyer@bannerhealth.com::4fd6cea4-eed1-4062-af62-07b2d342ea2a" providerId="AD" clId="Web-{F11A8992-49A2-0302-40A3-85B269F703A6}" dt="2024-05-30T21:47:58.182" v="14"/>
          <pc:sldLayoutMkLst>
            <pc:docMk/>
            <pc:sldMasterMk cId="478424934" sldId="2147483795"/>
            <pc:sldLayoutMk cId="1894318832" sldId="2147483797"/>
          </pc:sldLayoutMkLst>
        </pc:sldLayoutChg>
        <pc:sldLayoutChg chg="add del mod replId">
          <pc:chgData name="Hillyer, Jake T" userId="S::jake.hillyer@bannerhealth.com::4fd6cea4-eed1-4062-af62-07b2d342ea2a" providerId="AD" clId="Web-{F11A8992-49A2-0302-40A3-85B269F703A6}" dt="2024-05-30T21:47:58.182" v="14"/>
          <pc:sldLayoutMkLst>
            <pc:docMk/>
            <pc:sldMasterMk cId="478424934" sldId="2147483795"/>
            <pc:sldLayoutMk cId="1156735518" sldId="2147483798"/>
          </pc:sldLayoutMkLst>
        </pc:sldLayoutChg>
        <pc:sldLayoutChg chg="add del mod replId">
          <pc:chgData name="Hillyer, Jake T" userId="S::jake.hillyer@bannerhealth.com::4fd6cea4-eed1-4062-af62-07b2d342ea2a" providerId="AD" clId="Web-{F11A8992-49A2-0302-40A3-85B269F703A6}" dt="2024-05-30T21:47:58.182" v="14"/>
          <pc:sldLayoutMkLst>
            <pc:docMk/>
            <pc:sldMasterMk cId="478424934" sldId="2147483795"/>
            <pc:sldLayoutMk cId="599463199" sldId="2147483799"/>
          </pc:sldLayoutMkLst>
        </pc:sldLayoutChg>
        <pc:sldLayoutChg chg="add del mod replId">
          <pc:chgData name="Hillyer, Jake T" userId="S::jake.hillyer@bannerhealth.com::4fd6cea4-eed1-4062-af62-07b2d342ea2a" providerId="AD" clId="Web-{F11A8992-49A2-0302-40A3-85B269F703A6}" dt="2024-05-30T21:47:58.182" v="14"/>
          <pc:sldLayoutMkLst>
            <pc:docMk/>
            <pc:sldMasterMk cId="478424934" sldId="2147483795"/>
            <pc:sldLayoutMk cId="1733589879" sldId="2147483800"/>
          </pc:sldLayoutMkLst>
        </pc:sldLayoutChg>
        <pc:sldLayoutChg chg="add del mod replId">
          <pc:chgData name="Hillyer, Jake T" userId="S::jake.hillyer@bannerhealth.com::4fd6cea4-eed1-4062-af62-07b2d342ea2a" providerId="AD" clId="Web-{F11A8992-49A2-0302-40A3-85B269F703A6}" dt="2024-05-30T21:47:58.182" v="14"/>
          <pc:sldLayoutMkLst>
            <pc:docMk/>
            <pc:sldMasterMk cId="478424934" sldId="2147483795"/>
            <pc:sldLayoutMk cId="388710528" sldId="2147483801"/>
          </pc:sldLayoutMkLst>
        </pc:sldLayoutChg>
        <pc:sldLayoutChg chg="add del mod replId">
          <pc:chgData name="Hillyer, Jake T" userId="S::jake.hillyer@bannerhealth.com::4fd6cea4-eed1-4062-af62-07b2d342ea2a" providerId="AD" clId="Web-{F11A8992-49A2-0302-40A3-85B269F703A6}" dt="2024-05-30T21:47:58.182" v="14"/>
          <pc:sldLayoutMkLst>
            <pc:docMk/>
            <pc:sldMasterMk cId="478424934" sldId="2147483795"/>
            <pc:sldLayoutMk cId="3722742908" sldId="2147483802"/>
          </pc:sldLayoutMkLst>
        </pc:sldLayoutChg>
        <pc:sldLayoutChg chg="add del mod replId">
          <pc:chgData name="Hillyer, Jake T" userId="S::jake.hillyer@bannerhealth.com::4fd6cea4-eed1-4062-af62-07b2d342ea2a" providerId="AD" clId="Web-{F11A8992-49A2-0302-40A3-85B269F703A6}" dt="2024-05-30T21:47:58.182" v="14"/>
          <pc:sldLayoutMkLst>
            <pc:docMk/>
            <pc:sldMasterMk cId="478424934" sldId="2147483795"/>
            <pc:sldLayoutMk cId="1461096950" sldId="2147483803"/>
          </pc:sldLayoutMkLst>
        </pc:sldLayoutChg>
        <pc:sldLayoutChg chg="add del mod replId">
          <pc:chgData name="Hillyer, Jake T" userId="S::jake.hillyer@bannerhealth.com::4fd6cea4-eed1-4062-af62-07b2d342ea2a" providerId="AD" clId="Web-{F11A8992-49A2-0302-40A3-85B269F703A6}" dt="2024-05-30T21:47:58.182" v="14"/>
          <pc:sldLayoutMkLst>
            <pc:docMk/>
            <pc:sldMasterMk cId="478424934" sldId="2147483795"/>
            <pc:sldLayoutMk cId="2366396627" sldId="2147483804"/>
          </pc:sldLayoutMkLst>
        </pc:sldLayoutChg>
        <pc:sldLayoutChg chg="add del mod replId">
          <pc:chgData name="Hillyer, Jake T" userId="S::jake.hillyer@bannerhealth.com::4fd6cea4-eed1-4062-af62-07b2d342ea2a" providerId="AD" clId="Web-{F11A8992-49A2-0302-40A3-85B269F703A6}" dt="2024-05-30T21:47:58.182" v="14"/>
          <pc:sldLayoutMkLst>
            <pc:docMk/>
            <pc:sldMasterMk cId="478424934" sldId="2147483795"/>
            <pc:sldLayoutMk cId="4130678496" sldId="2147483805"/>
          </pc:sldLayoutMkLst>
        </pc:sldLayoutChg>
        <pc:sldLayoutChg chg="add del mod replId">
          <pc:chgData name="Hillyer, Jake T" userId="S::jake.hillyer@bannerhealth.com::4fd6cea4-eed1-4062-af62-07b2d342ea2a" providerId="AD" clId="Web-{F11A8992-49A2-0302-40A3-85B269F703A6}" dt="2024-05-30T21:47:58.182" v="14"/>
          <pc:sldLayoutMkLst>
            <pc:docMk/>
            <pc:sldMasterMk cId="478424934" sldId="2147483795"/>
            <pc:sldLayoutMk cId="535678506" sldId="2147483806"/>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48:17.792" v="15"/>
        <pc:sldMasterMkLst>
          <pc:docMk/>
          <pc:sldMasterMk cId="2585971167" sldId="2147483807"/>
        </pc:sldMasterMkLst>
        <pc:sldLayoutChg chg="add del mod replId">
          <pc:chgData name="Hillyer, Jake T" userId="S::jake.hillyer@bannerhealth.com::4fd6cea4-eed1-4062-af62-07b2d342ea2a" providerId="AD" clId="Web-{F11A8992-49A2-0302-40A3-85B269F703A6}" dt="2024-05-30T21:48:17.792" v="15"/>
          <pc:sldLayoutMkLst>
            <pc:docMk/>
            <pc:sldMasterMk cId="2585971167" sldId="2147483807"/>
            <pc:sldLayoutMk cId="4044391994" sldId="2147483808"/>
          </pc:sldLayoutMkLst>
        </pc:sldLayoutChg>
        <pc:sldLayoutChg chg="add del mod replId">
          <pc:chgData name="Hillyer, Jake T" userId="S::jake.hillyer@bannerhealth.com::4fd6cea4-eed1-4062-af62-07b2d342ea2a" providerId="AD" clId="Web-{F11A8992-49A2-0302-40A3-85B269F703A6}" dt="2024-05-30T21:48:17.792" v="15"/>
          <pc:sldLayoutMkLst>
            <pc:docMk/>
            <pc:sldMasterMk cId="2585971167" sldId="2147483807"/>
            <pc:sldLayoutMk cId="2089209073" sldId="2147483809"/>
          </pc:sldLayoutMkLst>
        </pc:sldLayoutChg>
        <pc:sldLayoutChg chg="add del mod replId">
          <pc:chgData name="Hillyer, Jake T" userId="S::jake.hillyer@bannerhealth.com::4fd6cea4-eed1-4062-af62-07b2d342ea2a" providerId="AD" clId="Web-{F11A8992-49A2-0302-40A3-85B269F703A6}" dt="2024-05-30T21:48:17.792" v="15"/>
          <pc:sldLayoutMkLst>
            <pc:docMk/>
            <pc:sldMasterMk cId="2585971167" sldId="2147483807"/>
            <pc:sldLayoutMk cId="666725602" sldId="2147483810"/>
          </pc:sldLayoutMkLst>
        </pc:sldLayoutChg>
        <pc:sldLayoutChg chg="add del mod replId">
          <pc:chgData name="Hillyer, Jake T" userId="S::jake.hillyer@bannerhealth.com::4fd6cea4-eed1-4062-af62-07b2d342ea2a" providerId="AD" clId="Web-{F11A8992-49A2-0302-40A3-85B269F703A6}" dt="2024-05-30T21:48:17.792" v="15"/>
          <pc:sldLayoutMkLst>
            <pc:docMk/>
            <pc:sldMasterMk cId="2585971167" sldId="2147483807"/>
            <pc:sldLayoutMk cId="2239952205" sldId="2147483811"/>
          </pc:sldLayoutMkLst>
        </pc:sldLayoutChg>
        <pc:sldLayoutChg chg="add del mod replId">
          <pc:chgData name="Hillyer, Jake T" userId="S::jake.hillyer@bannerhealth.com::4fd6cea4-eed1-4062-af62-07b2d342ea2a" providerId="AD" clId="Web-{F11A8992-49A2-0302-40A3-85B269F703A6}" dt="2024-05-30T21:48:17.792" v="15"/>
          <pc:sldLayoutMkLst>
            <pc:docMk/>
            <pc:sldMasterMk cId="2585971167" sldId="2147483807"/>
            <pc:sldLayoutMk cId="2048358580" sldId="2147483812"/>
          </pc:sldLayoutMkLst>
        </pc:sldLayoutChg>
        <pc:sldLayoutChg chg="add del mod replId">
          <pc:chgData name="Hillyer, Jake T" userId="S::jake.hillyer@bannerhealth.com::4fd6cea4-eed1-4062-af62-07b2d342ea2a" providerId="AD" clId="Web-{F11A8992-49A2-0302-40A3-85B269F703A6}" dt="2024-05-30T21:48:17.792" v="15"/>
          <pc:sldLayoutMkLst>
            <pc:docMk/>
            <pc:sldMasterMk cId="2585971167" sldId="2147483807"/>
            <pc:sldLayoutMk cId="2588577867" sldId="2147483813"/>
          </pc:sldLayoutMkLst>
        </pc:sldLayoutChg>
        <pc:sldLayoutChg chg="add del mod replId">
          <pc:chgData name="Hillyer, Jake T" userId="S::jake.hillyer@bannerhealth.com::4fd6cea4-eed1-4062-af62-07b2d342ea2a" providerId="AD" clId="Web-{F11A8992-49A2-0302-40A3-85B269F703A6}" dt="2024-05-30T21:48:17.792" v="15"/>
          <pc:sldLayoutMkLst>
            <pc:docMk/>
            <pc:sldMasterMk cId="2585971167" sldId="2147483807"/>
            <pc:sldLayoutMk cId="583217118" sldId="2147483814"/>
          </pc:sldLayoutMkLst>
        </pc:sldLayoutChg>
        <pc:sldLayoutChg chg="add del mod replId">
          <pc:chgData name="Hillyer, Jake T" userId="S::jake.hillyer@bannerhealth.com::4fd6cea4-eed1-4062-af62-07b2d342ea2a" providerId="AD" clId="Web-{F11A8992-49A2-0302-40A3-85B269F703A6}" dt="2024-05-30T21:48:17.792" v="15"/>
          <pc:sldLayoutMkLst>
            <pc:docMk/>
            <pc:sldMasterMk cId="2585971167" sldId="2147483807"/>
            <pc:sldLayoutMk cId="1075597368" sldId="2147483815"/>
          </pc:sldLayoutMkLst>
        </pc:sldLayoutChg>
        <pc:sldLayoutChg chg="add del mod replId">
          <pc:chgData name="Hillyer, Jake T" userId="S::jake.hillyer@bannerhealth.com::4fd6cea4-eed1-4062-af62-07b2d342ea2a" providerId="AD" clId="Web-{F11A8992-49A2-0302-40A3-85B269F703A6}" dt="2024-05-30T21:48:17.792" v="15"/>
          <pc:sldLayoutMkLst>
            <pc:docMk/>
            <pc:sldMasterMk cId="2585971167" sldId="2147483807"/>
            <pc:sldLayoutMk cId="3648148309" sldId="2147483816"/>
          </pc:sldLayoutMkLst>
        </pc:sldLayoutChg>
        <pc:sldLayoutChg chg="add del mod replId">
          <pc:chgData name="Hillyer, Jake T" userId="S::jake.hillyer@bannerhealth.com::4fd6cea4-eed1-4062-af62-07b2d342ea2a" providerId="AD" clId="Web-{F11A8992-49A2-0302-40A3-85B269F703A6}" dt="2024-05-30T21:48:17.792" v="15"/>
          <pc:sldLayoutMkLst>
            <pc:docMk/>
            <pc:sldMasterMk cId="2585971167" sldId="2147483807"/>
            <pc:sldLayoutMk cId="2582163612" sldId="2147483817"/>
          </pc:sldLayoutMkLst>
        </pc:sldLayoutChg>
        <pc:sldLayoutChg chg="add del mod replId">
          <pc:chgData name="Hillyer, Jake T" userId="S::jake.hillyer@bannerhealth.com::4fd6cea4-eed1-4062-af62-07b2d342ea2a" providerId="AD" clId="Web-{F11A8992-49A2-0302-40A3-85B269F703A6}" dt="2024-05-30T21:48:17.792" v="15"/>
          <pc:sldLayoutMkLst>
            <pc:docMk/>
            <pc:sldMasterMk cId="2585971167" sldId="2147483807"/>
            <pc:sldLayoutMk cId="409451196" sldId="2147483818"/>
          </pc:sldLayoutMkLst>
        </pc:sldLayoutChg>
        <pc:sldLayoutChg chg="add del mod replId">
          <pc:chgData name="Hillyer, Jake T" userId="S::jake.hillyer@bannerhealth.com::4fd6cea4-eed1-4062-af62-07b2d342ea2a" providerId="AD" clId="Web-{F11A8992-49A2-0302-40A3-85B269F703A6}" dt="2024-05-30T21:48:17.792" v="15"/>
          <pc:sldLayoutMkLst>
            <pc:docMk/>
            <pc:sldMasterMk cId="2585971167" sldId="2147483807"/>
            <pc:sldLayoutMk cId="676669190" sldId="2147483819"/>
          </pc:sldLayoutMkLst>
        </pc:sldLayoutChg>
        <pc:sldLayoutChg chg="add del mod replId">
          <pc:chgData name="Hillyer, Jake T" userId="S::jake.hillyer@bannerhealth.com::4fd6cea4-eed1-4062-af62-07b2d342ea2a" providerId="AD" clId="Web-{F11A8992-49A2-0302-40A3-85B269F703A6}" dt="2024-05-30T21:48:17.792" v="15"/>
          <pc:sldLayoutMkLst>
            <pc:docMk/>
            <pc:sldMasterMk cId="2585971167" sldId="2147483807"/>
            <pc:sldLayoutMk cId="31904081" sldId="2147483820"/>
          </pc:sldLayoutMkLst>
        </pc:sldLayoutChg>
        <pc:sldLayoutChg chg="add del mod replId">
          <pc:chgData name="Hillyer, Jake T" userId="S::jake.hillyer@bannerhealth.com::4fd6cea4-eed1-4062-af62-07b2d342ea2a" providerId="AD" clId="Web-{F11A8992-49A2-0302-40A3-85B269F703A6}" dt="2024-05-30T21:48:17.792" v="15"/>
          <pc:sldLayoutMkLst>
            <pc:docMk/>
            <pc:sldMasterMk cId="2585971167" sldId="2147483807"/>
            <pc:sldLayoutMk cId="2473660756" sldId="2147483821"/>
          </pc:sldLayoutMkLst>
        </pc:sldLayoutChg>
        <pc:sldLayoutChg chg="add del mod replId">
          <pc:chgData name="Hillyer, Jake T" userId="S::jake.hillyer@bannerhealth.com::4fd6cea4-eed1-4062-af62-07b2d342ea2a" providerId="AD" clId="Web-{F11A8992-49A2-0302-40A3-85B269F703A6}" dt="2024-05-30T21:48:17.792" v="15"/>
          <pc:sldLayoutMkLst>
            <pc:docMk/>
            <pc:sldMasterMk cId="2585971167" sldId="2147483807"/>
            <pc:sldLayoutMk cId="1048019821" sldId="2147483822"/>
          </pc:sldLayoutMkLst>
        </pc:sldLayoutChg>
        <pc:sldLayoutChg chg="add del mod replId">
          <pc:chgData name="Hillyer, Jake T" userId="S::jake.hillyer@bannerhealth.com::4fd6cea4-eed1-4062-af62-07b2d342ea2a" providerId="AD" clId="Web-{F11A8992-49A2-0302-40A3-85B269F703A6}" dt="2024-05-30T21:48:17.792" v="15"/>
          <pc:sldLayoutMkLst>
            <pc:docMk/>
            <pc:sldMasterMk cId="2585971167" sldId="2147483807"/>
            <pc:sldLayoutMk cId="1112030522" sldId="2147483823"/>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48:23.105" v="16"/>
        <pc:sldMasterMkLst>
          <pc:docMk/>
          <pc:sldMasterMk cId="2527315353" sldId="2147483824"/>
        </pc:sldMasterMkLst>
        <pc:sldLayoutChg chg="add del mod replId">
          <pc:chgData name="Hillyer, Jake T" userId="S::jake.hillyer@bannerhealth.com::4fd6cea4-eed1-4062-af62-07b2d342ea2a" providerId="AD" clId="Web-{F11A8992-49A2-0302-40A3-85B269F703A6}" dt="2024-05-30T21:48:23.105" v="16"/>
          <pc:sldLayoutMkLst>
            <pc:docMk/>
            <pc:sldMasterMk cId="2527315353" sldId="2147483824"/>
            <pc:sldLayoutMk cId="969391187" sldId="2147483825"/>
          </pc:sldLayoutMkLst>
        </pc:sldLayoutChg>
        <pc:sldLayoutChg chg="add del mod replId">
          <pc:chgData name="Hillyer, Jake T" userId="S::jake.hillyer@bannerhealth.com::4fd6cea4-eed1-4062-af62-07b2d342ea2a" providerId="AD" clId="Web-{F11A8992-49A2-0302-40A3-85B269F703A6}" dt="2024-05-30T21:48:23.105" v="16"/>
          <pc:sldLayoutMkLst>
            <pc:docMk/>
            <pc:sldMasterMk cId="2527315353" sldId="2147483824"/>
            <pc:sldLayoutMk cId="806170726" sldId="2147483826"/>
          </pc:sldLayoutMkLst>
        </pc:sldLayoutChg>
        <pc:sldLayoutChg chg="add del mod replId">
          <pc:chgData name="Hillyer, Jake T" userId="S::jake.hillyer@bannerhealth.com::4fd6cea4-eed1-4062-af62-07b2d342ea2a" providerId="AD" clId="Web-{F11A8992-49A2-0302-40A3-85B269F703A6}" dt="2024-05-30T21:48:23.105" v="16"/>
          <pc:sldLayoutMkLst>
            <pc:docMk/>
            <pc:sldMasterMk cId="2527315353" sldId="2147483824"/>
            <pc:sldLayoutMk cId="2676604311" sldId="2147483827"/>
          </pc:sldLayoutMkLst>
        </pc:sldLayoutChg>
        <pc:sldLayoutChg chg="add del mod replId">
          <pc:chgData name="Hillyer, Jake T" userId="S::jake.hillyer@bannerhealth.com::4fd6cea4-eed1-4062-af62-07b2d342ea2a" providerId="AD" clId="Web-{F11A8992-49A2-0302-40A3-85B269F703A6}" dt="2024-05-30T21:48:23.105" v="16"/>
          <pc:sldLayoutMkLst>
            <pc:docMk/>
            <pc:sldMasterMk cId="2527315353" sldId="2147483824"/>
            <pc:sldLayoutMk cId="1894900538" sldId="2147483828"/>
          </pc:sldLayoutMkLst>
        </pc:sldLayoutChg>
        <pc:sldLayoutChg chg="add del mod replId">
          <pc:chgData name="Hillyer, Jake T" userId="S::jake.hillyer@bannerhealth.com::4fd6cea4-eed1-4062-af62-07b2d342ea2a" providerId="AD" clId="Web-{F11A8992-49A2-0302-40A3-85B269F703A6}" dt="2024-05-30T21:48:23.105" v="16"/>
          <pc:sldLayoutMkLst>
            <pc:docMk/>
            <pc:sldMasterMk cId="2527315353" sldId="2147483824"/>
            <pc:sldLayoutMk cId="3025381492" sldId="2147483829"/>
          </pc:sldLayoutMkLst>
        </pc:sldLayoutChg>
        <pc:sldLayoutChg chg="add del mod replId">
          <pc:chgData name="Hillyer, Jake T" userId="S::jake.hillyer@bannerhealth.com::4fd6cea4-eed1-4062-af62-07b2d342ea2a" providerId="AD" clId="Web-{F11A8992-49A2-0302-40A3-85B269F703A6}" dt="2024-05-30T21:48:23.105" v="16"/>
          <pc:sldLayoutMkLst>
            <pc:docMk/>
            <pc:sldMasterMk cId="2527315353" sldId="2147483824"/>
            <pc:sldLayoutMk cId="2128667925" sldId="2147483830"/>
          </pc:sldLayoutMkLst>
        </pc:sldLayoutChg>
        <pc:sldLayoutChg chg="add del mod replId">
          <pc:chgData name="Hillyer, Jake T" userId="S::jake.hillyer@bannerhealth.com::4fd6cea4-eed1-4062-af62-07b2d342ea2a" providerId="AD" clId="Web-{F11A8992-49A2-0302-40A3-85B269F703A6}" dt="2024-05-30T21:48:23.105" v="16"/>
          <pc:sldLayoutMkLst>
            <pc:docMk/>
            <pc:sldMasterMk cId="2527315353" sldId="2147483824"/>
            <pc:sldLayoutMk cId="1249945640" sldId="2147483831"/>
          </pc:sldLayoutMkLst>
        </pc:sldLayoutChg>
        <pc:sldLayoutChg chg="add del mod replId">
          <pc:chgData name="Hillyer, Jake T" userId="S::jake.hillyer@bannerhealth.com::4fd6cea4-eed1-4062-af62-07b2d342ea2a" providerId="AD" clId="Web-{F11A8992-49A2-0302-40A3-85B269F703A6}" dt="2024-05-30T21:48:23.105" v="16"/>
          <pc:sldLayoutMkLst>
            <pc:docMk/>
            <pc:sldMasterMk cId="2527315353" sldId="2147483824"/>
            <pc:sldLayoutMk cId="223870494" sldId="2147483832"/>
          </pc:sldLayoutMkLst>
        </pc:sldLayoutChg>
        <pc:sldLayoutChg chg="add del mod replId">
          <pc:chgData name="Hillyer, Jake T" userId="S::jake.hillyer@bannerhealth.com::4fd6cea4-eed1-4062-af62-07b2d342ea2a" providerId="AD" clId="Web-{F11A8992-49A2-0302-40A3-85B269F703A6}" dt="2024-05-30T21:48:23.105" v="16"/>
          <pc:sldLayoutMkLst>
            <pc:docMk/>
            <pc:sldMasterMk cId="2527315353" sldId="2147483824"/>
            <pc:sldLayoutMk cId="1492706905" sldId="2147483833"/>
          </pc:sldLayoutMkLst>
        </pc:sldLayoutChg>
        <pc:sldLayoutChg chg="add del mod replId">
          <pc:chgData name="Hillyer, Jake T" userId="S::jake.hillyer@bannerhealth.com::4fd6cea4-eed1-4062-af62-07b2d342ea2a" providerId="AD" clId="Web-{F11A8992-49A2-0302-40A3-85B269F703A6}" dt="2024-05-30T21:48:23.105" v="16"/>
          <pc:sldLayoutMkLst>
            <pc:docMk/>
            <pc:sldMasterMk cId="2527315353" sldId="2147483824"/>
            <pc:sldLayoutMk cId="1759317419" sldId="2147483834"/>
          </pc:sldLayoutMkLst>
        </pc:sldLayoutChg>
        <pc:sldLayoutChg chg="add del mod replId">
          <pc:chgData name="Hillyer, Jake T" userId="S::jake.hillyer@bannerhealth.com::4fd6cea4-eed1-4062-af62-07b2d342ea2a" providerId="AD" clId="Web-{F11A8992-49A2-0302-40A3-85B269F703A6}" dt="2024-05-30T21:48:23.105" v="16"/>
          <pc:sldLayoutMkLst>
            <pc:docMk/>
            <pc:sldMasterMk cId="2527315353" sldId="2147483824"/>
            <pc:sldLayoutMk cId="524412392" sldId="2147483835"/>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48:47.246" v="21"/>
        <pc:sldMasterMkLst>
          <pc:docMk/>
          <pc:sldMasterMk cId="3617440753" sldId="2147483836"/>
        </pc:sldMasterMkLst>
        <pc:sldLayoutChg chg="add del mod replId">
          <pc:chgData name="Hillyer, Jake T" userId="S::jake.hillyer@bannerhealth.com::4fd6cea4-eed1-4062-af62-07b2d342ea2a" providerId="AD" clId="Web-{F11A8992-49A2-0302-40A3-85B269F703A6}" dt="2024-05-30T21:48:47.246" v="21"/>
          <pc:sldLayoutMkLst>
            <pc:docMk/>
            <pc:sldMasterMk cId="3617440753" sldId="2147483836"/>
            <pc:sldLayoutMk cId="184494675" sldId="2147483837"/>
          </pc:sldLayoutMkLst>
        </pc:sldLayoutChg>
        <pc:sldLayoutChg chg="add del mod replId">
          <pc:chgData name="Hillyer, Jake T" userId="S::jake.hillyer@bannerhealth.com::4fd6cea4-eed1-4062-af62-07b2d342ea2a" providerId="AD" clId="Web-{F11A8992-49A2-0302-40A3-85B269F703A6}" dt="2024-05-30T21:48:47.246" v="21"/>
          <pc:sldLayoutMkLst>
            <pc:docMk/>
            <pc:sldMasterMk cId="3617440753" sldId="2147483836"/>
            <pc:sldLayoutMk cId="3143558671" sldId="2147483838"/>
          </pc:sldLayoutMkLst>
        </pc:sldLayoutChg>
        <pc:sldLayoutChg chg="add del mod replId">
          <pc:chgData name="Hillyer, Jake T" userId="S::jake.hillyer@bannerhealth.com::4fd6cea4-eed1-4062-af62-07b2d342ea2a" providerId="AD" clId="Web-{F11A8992-49A2-0302-40A3-85B269F703A6}" dt="2024-05-30T21:48:47.246" v="21"/>
          <pc:sldLayoutMkLst>
            <pc:docMk/>
            <pc:sldMasterMk cId="3617440753" sldId="2147483836"/>
            <pc:sldLayoutMk cId="17780254" sldId="2147483839"/>
          </pc:sldLayoutMkLst>
        </pc:sldLayoutChg>
        <pc:sldLayoutChg chg="add del mod replId">
          <pc:chgData name="Hillyer, Jake T" userId="S::jake.hillyer@bannerhealth.com::4fd6cea4-eed1-4062-af62-07b2d342ea2a" providerId="AD" clId="Web-{F11A8992-49A2-0302-40A3-85B269F703A6}" dt="2024-05-30T21:48:47.246" v="21"/>
          <pc:sldLayoutMkLst>
            <pc:docMk/>
            <pc:sldMasterMk cId="3617440753" sldId="2147483836"/>
            <pc:sldLayoutMk cId="2349412136" sldId="2147483840"/>
          </pc:sldLayoutMkLst>
        </pc:sldLayoutChg>
        <pc:sldLayoutChg chg="add del mod replId">
          <pc:chgData name="Hillyer, Jake T" userId="S::jake.hillyer@bannerhealth.com::4fd6cea4-eed1-4062-af62-07b2d342ea2a" providerId="AD" clId="Web-{F11A8992-49A2-0302-40A3-85B269F703A6}" dt="2024-05-30T21:48:47.246" v="21"/>
          <pc:sldLayoutMkLst>
            <pc:docMk/>
            <pc:sldMasterMk cId="3617440753" sldId="2147483836"/>
            <pc:sldLayoutMk cId="1620113943" sldId="2147483841"/>
          </pc:sldLayoutMkLst>
        </pc:sldLayoutChg>
        <pc:sldLayoutChg chg="add del mod replId">
          <pc:chgData name="Hillyer, Jake T" userId="S::jake.hillyer@bannerhealth.com::4fd6cea4-eed1-4062-af62-07b2d342ea2a" providerId="AD" clId="Web-{F11A8992-49A2-0302-40A3-85B269F703A6}" dt="2024-05-30T21:48:47.246" v="21"/>
          <pc:sldLayoutMkLst>
            <pc:docMk/>
            <pc:sldMasterMk cId="3617440753" sldId="2147483836"/>
            <pc:sldLayoutMk cId="3407252728" sldId="2147483842"/>
          </pc:sldLayoutMkLst>
        </pc:sldLayoutChg>
        <pc:sldLayoutChg chg="add del mod replId">
          <pc:chgData name="Hillyer, Jake T" userId="S::jake.hillyer@bannerhealth.com::4fd6cea4-eed1-4062-af62-07b2d342ea2a" providerId="AD" clId="Web-{F11A8992-49A2-0302-40A3-85B269F703A6}" dt="2024-05-30T21:48:47.246" v="21"/>
          <pc:sldLayoutMkLst>
            <pc:docMk/>
            <pc:sldMasterMk cId="3617440753" sldId="2147483836"/>
            <pc:sldLayoutMk cId="1646936840" sldId="2147483843"/>
          </pc:sldLayoutMkLst>
        </pc:sldLayoutChg>
        <pc:sldLayoutChg chg="add del mod replId">
          <pc:chgData name="Hillyer, Jake T" userId="S::jake.hillyer@bannerhealth.com::4fd6cea4-eed1-4062-af62-07b2d342ea2a" providerId="AD" clId="Web-{F11A8992-49A2-0302-40A3-85B269F703A6}" dt="2024-05-30T21:48:47.246" v="21"/>
          <pc:sldLayoutMkLst>
            <pc:docMk/>
            <pc:sldMasterMk cId="3617440753" sldId="2147483836"/>
            <pc:sldLayoutMk cId="2171847261" sldId="2147483844"/>
          </pc:sldLayoutMkLst>
        </pc:sldLayoutChg>
        <pc:sldLayoutChg chg="add del mod replId">
          <pc:chgData name="Hillyer, Jake T" userId="S::jake.hillyer@bannerhealth.com::4fd6cea4-eed1-4062-af62-07b2d342ea2a" providerId="AD" clId="Web-{F11A8992-49A2-0302-40A3-85B269F703A6}" dt="2024-05-30T21:48:47.246" v="21"/>
          <pc:sldLayoutMkLst>
            <pc:docMk/>
            <pc:sldMasterMk cId="3617440753" sldId="2147483836"/>
            <pc:sldLayoutMk cId="915429858" sldId="2147483845"/>
          </pc:sldLayoutMkLst>
        </pc:sldLayoutChg>
        <pc:sldLayoutChg chg="add del mod replId">
          <pc:chgData name="Hillyer, Jake T" userId="S::jake.hillyer@bannerhealth.com::4fd6cea4-eed1-4062-af62-07b2d342ea2a" providerId="AD" clId="Web-{F11A8992-49A2-0302-40A3-85B269F703A6}" dt="2024-05-30T21:48:47.246" v="21"/>
          <pc:sldLayoutMkLst>
            <pc:docMk/>
            <pc:sldMasterMk cId="3617440753" sldId="2147483836"/>
            <pc:sldLayoutMk cId="1429652308" sldId="2147483846"/>
          </pc:sldLayoutMkLst>
        </pc:sldLayoutChg>
        <pc:sldLayoutChg chg="add del mod replId">
          <pc:chgData name="Hillyer, Jake T" userId="S::jake.hillyer@bannerhealth.com::4fd6cea4-eed1-4062-af62-07b2d342ea2a" providerId="AD" clId="Web-{F11A8992-49A2-0302-40A3-85B269F703A6}" dt="2024-05-30T21:48:47.246" v="21"/>
          <pc:sldLayoutMkLst>
            <pc:docMk/>
            <pc:sldMasterMk cId="3617440753" sldId="2147483836"/>
            <pc:sldLayoutMk cId="1088713538" sldId="2147483847"/>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48:42.199" v="20"/>
        <pc:sldMasterMkLst>
          <pc:docMk/>
          <pc:sldMasterMk cId="2234617452" sldId="2147483848"/>
        </pc:sldMasterMkLst>
        <pc:sldLayoutChg chg="add del mod replId">
          <pc:chgData name="Hillyer, Jake T" userId="S::jake.hillyer@bannerhealth.com::4fd6cea4-eed1-4062-af62-07b2d342ea2a" providerId="AD" clId="Web-{F11A8992-49A2-0302-40A3-85B269F703A6}" dt="2024-05-30T21:48:42.199" v="20"/>
          <pc:sldLayoutMkLst>
            <pc:docMk/>
            <pc:sldMasterMk cId="2234617452" sldId="2147483848"/>
            <pc:sldLayoutMk cId="3414089562" sldId="2147483849"/>
          </pc:sldLayoutMkLst>
        </pc:sldLayoutChg>
        <pc:sldLayoutChg chg="add del mod replId">
          <pc:chgData name="Hillyer, Jake T" userId="S::jake.hillyer@bannerhealth.com::4fd6cea4-eed1-4062-af62-07b2d342ea2a" providerId="AD" clId="Web-{F11A8992-49A2-0302-40A3-85B269F703A6}" dt="2024-05-30T21:48:42.199" v="20"/>
          <pc:sldLayoutMkLst>
            <pc:docMk/>
            <pc:sldMasterMk cId="2234617452" sldId="2147483848"/>
            <pc:sldLayoutMk cId="1793605391" sldId="2147483850"/>
          </pc:sldLayoutMkLst>
        </pc:sldLayoutChg>
        <pc:sldLayoutChg chg="add del mod replId">
          <pc:chgData name="Hillyer, Jake T" userId="S::jake.hillyer@bannerhealth.com::4fd6cea4-eed1-4062-af62-07b2d342ea2a" providerId="AD" clId="Web-{F11A8992-49A2-0302-40A3-85B269F703A6}" dt="2024-05-30T21:48:42.199" v="20"/>
          <pc:sldLayoutMkLst>
            <pc:docMk/>
            <pc:sldMasterMk cId="2234617452" sldId="2147483848"/>
            <pc:sldLayoutMk cId="3072282154" sldId="2147483851"/>
          </pc:sldLayoutMkLst>
        </pc:sldLayoutChg>
        <pc:sldLayoutChg chg="add del mod replId">
          <pc:chgData name="Hillyer, Jake T" userId="S::jake.hillyer@bannerhealth.com::4fd6cea4-eed1-4062-af62-07b2d342ea2a" providerId="AD" clId="Web-{F11A8992-49A2-0302-40A3-85B269F703A6}" dt="2024-05-30T21:48:42.199" v="20"/>
          <pc:sldLayoutMkLst>
            <pc:docMk/>
            <pc:sldMasterMk cId="2234617452" sldId="2147483848"/>
            <pc:sldLayoutMk cId="3305589456" sldId="2147483852"/>
          </pc:sldLayoutMkLst>
        </pc:sldLayoutChg>
        <pc:sldLayoutChg chg="add del mod replId">
          <pc:chgData name="Hillyer, Jake T" userId="S::jake.hillyer@bannerhealth.com::4fd6cea4-eed1-4062-af62-07b2d342ea2a" providerId="AD" clId="Web-{F11A8992-49A2-0302-40A3-85B269F703A6}" dt="2024-05-30T21:48:42.199" v="20"/>
          <pc:sldLayoutMkLst>
            <pc:docMk/>
            <pc:sldMasterMk cId="2234617452" sldId="2147483848"/>
            <pc:sldLayoutMk cId="3670258597" sldId="2147483853"/>
          </pc:sldLayoutMkLst>
        </pc:sldLayoutChg>
        <pc:sldLayoutChg chg="add del mod replId">
          <pc:chgData name="Hillyer, Jake T" userId="S::jake.hillyer@bannerhealth.com::4fd6cea4-eed1-4062-af62-07b2d342ea2a" providerId="AD" clId="Web-{F11A8992-49A2-0302-40A3-85B269F703A6}" dt="2024-05-30T21:48:42.199" v="20"/>
          <pc:sldLayoutMkLst>
            <pc:docMk/>
            <pc:sldMasterMk cId="2234617452" sldId="2147483848"/>
            <pc:sldLayoutMk cId="1558316093" sldId="2147483854"/>
          </pc:sldLayoutMkLst>
        </pc:sldLayoutChg>
        <pc:sldLayoutChg chg="add del mod replId">
          <pc:chgData name="Hillyer, Jake T" userId="S::jake.hillyer@bannerhealth.com::4fd6cea4-eed1-4062-af62-07b2d342ea2a" providerId="AD" clId="Web-{F11A8992-49A2-0302-40A3-85B269F703A6}" dt="2024-05-30T21:48:42.199" v="20"/>
          <pc:sldLayoutMkLst>
            <pc:docMk/>
            <pc:sldMasterMk cId="2234617452" sldId="2147483848"/>
            <pc:sldLayoutMk cId="3984463154" sldId="2147483855"/>
          </pc:sldLayoutMkLst>
        </pc:sldLayoutChg>
        <pc:sldLayoutChg chg="add del mod replId">
          <pc:chgData name="Hillyer, Jake T" userId="S::jake.hillyer@bannerhealth.com::4fd6cea4-eed1-4062-af62-07b2d342ea2a" providerId="AD" clId="Web-{F11A8992-49A2-0302-40A3-85B269F703A6}" dt="2024-05-30T21:48:42.199" v="20"/>
          <pc:sldLayoutMkLst>
            <pc:docMk/>
            <pc:sldMasterMk cId="2234617452" sldId="2147483848"/>
            <pc:sldLayoutMk cId="2032034810" sldId="2147483856"/>
          </pc:sldLayoutMkLst>
        </pc:sldLayoutChg>
        <pc:sldLayoutChg chg="add del mod replId">
          <pc:chgData name="Hillyer, Jake T" userId="S::jake.hillyer@bannerhealth.com::4fd6cea4-eed1-4062-af62-07b2d342ea2a" providerId="AD" clId="Web-{F11A8992-49A2-0302-40A3-85B269F703A6}" dt="2024-05-30T21:48:42.199" v="20"/>
          <pc:sldLayoutMkLst>
            <pc:docMk/>
            <pc:sldMasterMk cId="2234617452" sldId="2147483848"/>
            <pc:sldLayoutMk cId="1617014101" sldId="2147483857"/>
          </pc:sldLayoutMkLst>
        </pc:sldLayoutChg>
        <pc:sldLayoutChg chg="add del mod replId">
          <pc:chgData name="Hillyer, Jake T" userId="S::jake.hillyer@bannerhealth.com::4fd6cea4-eed1-4062-af62-07b2d342ea2a" providerId="AD" clId="Web-{F11A8992-49A2-0302-40A3-85B269F703A6}" dt="2024-05-30T21:48:42.199" v="20"/>
          <pc:sldLayoutMkLst>
            <pc:docMk/>
            <pc:sldMasterMk cId="2234617452" sldId="2147483848"/>
            <pc:sldLayoutMk cId="3488314951" sldId="2147483858"/>
          </pc:sldLayoutMkLst>
        </pc:sldLayoutChg>
        <pc:sldLayoutChg chg="add del mod replId">
          <pc:chgData name="Hillyer, Jake T" userId="S::jake.hillyer@bannerhealth.com::4fd6cea4-eed1-4062-af62-07b2d342ea2a" providerId="AD" clId="Web-{F11A8992-49A2-0302-40A3-85B269F703A6}" dt="2024-05-30T21:48:42.199" v="20"/>
          <pc:sldLayoutMkLst>
            <pc:docMk/>
            <pc:sldMasterMk cId="2234617452" sldId="2147483848"/>
            <pc:sldLayoutMk cId="4265388039" sldId="2147483859"/>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51:10.125" v="26"/>
        <pc:sldMasterMkLst>
          <pc:docMk/>
          <pc:sldMasterMk cId="3079048519" sldId="2147483848"/>
        </pc:sldMasterMkLst>
        <pc:sldLayoutChg chg="add del mod replId">
          <pc:chgData name="Hillyer, Jake T" userId="S::jake.hillyer@bannerhealth.com::4fd6cea4-eed1-4062-af62-07b2d342ea2a" providerId="AD" clId="Web-{F11A8992-49A2-0302-40A3-85B269F703A6}" dt="2024-05-30T21:51:10.125" v="26"/>
          <pc:sldLayoutMkLst>
            <pc:docMk/>
            <pc:sldMasterMk cId="3079048519" sldId="2147483848"/>
            <pc:sldLayoutMk cId="1697067934" sldId="2147483849"/>
          </pc:sldLayoutMkLst>
        </pc:sldLayoutChg>
        <pc:sldLayoutChg chg="add del mod replId">
          <pc:chgData name="Hillyer, Jake T" userId="S::jake.hillyer@bannerhealth.com::4fd6cea4-eed1-4062-af62-07b2d342ea2a" providerId="AD" clId="Web-{F11A8992-49A2-0302-40A3-85B269F703A6}" dt="2024-05-30T21:51:10.125" v="26"/>
          <pc:sldLayoutMkLst>
            <pc:docMk/>
            <pc:sldMasterMk cId="3079048519" sldId="2147483848"/>
            <pc:sldLayoutMk cId="965381180" sldId="2147483850"/>
          </pc:sldLayoutMkLst>
        </pc:sldLayoutChg>
        <pc:sldLayoutChg chg="add del mod replId">
          <pc:chgData name="Hillyer, Jake T" userId="S::jake.hillyer@bannerhealth.com::4fd6cea4-eed1-4062-af62-07b2d342ea2a" providerId="AD" clId="Web-{F11A8992-49A2-0302-40A3-85B269F703A6}" dt="2024-05-30T21:51:10.125" v="26"/>
          <pc:sldLayoutMkLst>
            <pc:docMk/>
            <pc:sldMasterMk cId="3079048519" sldId="2147483848"/>
            <pc:sldLayoutMk cId="2297266693" sldId="2147483851"/>
          </pc:sldLayoutMkLst>
        </pc:sldLayoutChg>
        <pc:sldLayoutChg chg="add del mod replId">
          <pc:chgData name="Hillyer, Jake T" userId="S::jake.hillyer@bannerhealth.com::4fd6cea4-eed1-4062-af62-07b2d342ea2a" providerId="AD" clId="Web-{F11A8992-49A2-0302-40A3-85B269F703A6}" dt="2024-05-30T21:51:10.125" v="26"/>
          <pc:sldLayoutMkLst>
            <pc:docMk/>
            <pc:sldMasterMk cId="3079048519" sldId="2147483848"/>
            <pc:sldLayoutMk cId="2949883523" sldId="2147483852"/>
          </pc:sldLayoutMkLst>
        </pc:sldLayoutChg>
        <pc:sldLayoutChg chg="add del mod replId">
          <pc:chgData name="Hillyer, Jake T" userId="S::jake.hillyer@bannerhealth.com::4fd6cea4-eed1-4062-af62-07b2d342ea2a" providerId="AD" clId="Web-{F11A8992-49A2-0302-40A3-85B269F703A6}" dt="2024-05-30T21:51:10.125" v="26"/>
          <pc:sldLayoutMkLst>
            <pc:docMk/>
            <pc:sldMasterMk cId="3079048519" sldId="2147483848"/>
            <pc:sldLayoutMk cId="3300200500" sldId="2147483853"/>
          </pc:sldLayoutMkLst>
        </pc:sldLayoutChg>
        <pc:sldLayoutChg chg="add del mod replId">
          <pc:chgData name="Hillyer, Jake T" userId="S::jake.hillyer@bannerhealth.com::4fd6cea4-eed1-4062-af62-07b2d342ea2a" providerId="AD" clId="Web-{F11A8992-49A2-0302-40A3-85B269F703A6}" dt="2024-05-30T21:51:10.125" v="26"/>
          <pc:sldLayoutMkLst>
            <pc:docMk/>
            <pc:sldMasterMk cId="3079048519" sldId="2147483848"/>
            <pc:sldLayoutMk cId="973571947" sldId="2147483854"/>
          </pc:sldLayoutMkLst>
        </pc:sldLayoutChg>
        <pc:sldLayoutChg chg="add del mod replId">
          <pc:chgData name="Hillyer, Jake T" userId="S::jake.hillyer@bannerhealth.com::4fd6cea4-eed1-4062-af62-07b2d342ea2a" providerId="AD" clId="Web-{F11A8992-49A2-0302-40A3-85B269F703A6}" dt="2024-05-30T21:51:10.125" v="26"/>
          <pc:sldLayoutMkLst>
            <pc:docMk/>
            <pc:sldMasterMk cId="3079048519" sldId="2147483848"/>
            <pc:sldLayoutMk cId="2313981766" sldId="2147483855"/>
          </pc:sldLayoutMkLst>
        </pc:sldLayoutChg>
        <pc:sldLayoutChg chg="add del mod replId">
          <pc:chgData name="Hillyer, Jake T" userId="S::jake.hillyer@bannerhealth.com::4fd6cea4-eed1-4062-af62-07b2d342ea2a" providerId="AD" clId="Web-{F11A8992-49A2-0302-40A3-85B269F703A6}" dt="2024-05-30T21:51:10.125" v="26"/>
          <pc:sldLayoutMkLst>
            <pc:docMk/>
            <pc:sldMasterMk cId="3079048519" sldId="2147483848"/>
            <pc:sldLayoutMk cId="155762879" sldId="2147483856"/>
          </pc:sldLayoutMkLst>
        </pc:sldLayoutChg>
        <pc:sldLayoutChg chg="add del mod replId">
          <pc:chgData name="Hillyer, Jake T" userId="S::jake.hillyer@bannerhealth.com::4fd6cea4-eed1-4062-af62-07b2d342ea2a" providerId="AD" clId="Web-{F11A8992-49A2-0302-40A3-85B269F703A6}" dt="2024-05-30T21:51:10.125" v="26"/>
          <pc:sldLayoutMkLst>
            <pc:docMk/>
            <pc:sldMasterMk cId="3079048519" sldId="2147483848"/>
            <pc:sldLayoutMk cId="169927931" sldId="2147483857"/>
          </pc:sldLayoutMkLst>
        </pc:sldLayoutChg>
        <pc:sldLayoutChg chg="add del mod replId">
          <pc:chgData name="Hillyer, Jake T" userId="S::jake.hillyer@bannerhealth.com::4fd6cea4-eed1-4062-af62-07b2d342ea2a" providerId="AD" clId="Web-{F11A8992-49A2-0302-40A3-85B269F703A6}" dt="2024-05-30T21:51:10.125" v="26"/>
          <pc:sldLayoutMkLst>
            <pc:docMk/>
            <pc:sldMasterMk cId="3079048519" sldId="2147483848"/>
            <pc:sldLayoutMk cId="4206177126" sldId="2147483858"/>
          </pc:sldLayoutMkLst>
        </pc:sldLayoutChg>
        <pc:sldLayoutChg chg="add del mod replId">
          <pc:chgData name="Hillyer, Jake T" userId="S::jake.hillyer@bannerhealth.com::4fd6cea4-eed1-4062-af62-07b2d342ea2a" providerId="AD" clId="Web-{F11A8992-49A2-0302-40A3-85B269F703A6}" dt="2024-05-30T21:51:10.125" v="26"/>
          <pc:sldLayoutMkLst>
            <pc:docMk/>
            <pc:sldMasterMk cId="3079048519" sldId="2147483848"/>
            <pc:sldLayoutMk cId="1935887612" sldId="2147483859"/>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51:15.859" v="27"/>
        <pc:sldMasterMkLst>
          <pc:docMk/>
          <pc:sldMasterMk cId="136768839" sldId="2147483860"/>
        </pc:sldMasterMkLst>
        <pc:sldLayoutChg chg="add del mod replId">
          <pc:chgData name="Hillyer, Jake T" userId="S::jake.hillyer@bannerhealth.com::4fd6cea4-eed1-4062-af62-07b2d342ea2a" providerId="AD" clId="Web-{F11A8992-49A2-0302-40A3-85B269F703A6}" dt="2024-05-30T21:51:15.859" v="27"/>
          <pc:sldLayoutMkLst>
            <pc:docMk/>
            <pc:sldMasterMk cId="136768839" sldId="2147483860"/>
            <pc:sldLayoutMk cId="541265833" sldId="2147483861"/>
          </pc:sldLayoutMkLst>
        </pc:sldLayoutChg>
        <pc:sldLayoutChg chg="add del mod replId">
          <pc:chgData name="Hillyer, Jake T" userId="S::jake.hillyer@bannerhealth.com::4fd6cea4-eed1-4062-af62-07b2d342ea2a" providerId="AD" clId="Web-{F11A8992-49A2-0302-40A3-85B269F703A6}" dt="2024-05-30T21:51:15.859" v="27"/>
          <pc:sldLayoutMkLst>
            <pc:docMk/>
            <pc:sldMasterMk cId="136768839" sldId="2147483860"/>
            <pc:sldLayoutMk cId="3677112812" sldId="2147483862"/>
          </pc:sldLayoutMkLst>
        </pc:sldLayoutChg>
        <pc:sldLayoutChg chg="add del mod replId">
          <pc:chgData name="Hillyer, Jake T" userId="S::jake.hillyer@bannerhealth.com::4fd6cea4-eed1-4062-af62-07b2d342ea2a" providerId="AD" clId="Web-{F11A8992-49A2-0302-40A3-85B269F703A6}" dt="2024-05-30T21:51:15.859" v="27"/>
          <pc:sldLayoutMkLst>
            <pc:docMk/>
            <pc:sldMasterMk cId="136768839" sldId="2147483860"/>
            <pc:sldLayoutMk cId="2114024164" sldId="2147483863"/>
          </pc:sldLayoutMkLst>
        </pc:sldLayoutChg>
        <pc:sldLayoutChg chg="add del mod replId">
          <pc:chgData name="Hillyer, Jake T" userId="S::jake.hillyer@bannerhealth.com::4fd6cea4-eed1-4062-af62-07b2d342ea2a" providerId="AD" clId="Web-{F11A8992-49A2-0302-40A3-85B269F703A6}" dt="2024-05-30T21:51:15.859" v="27"/>
          <pc:sldLayoutMkLst>
            <pc:docMk/>
            <pc:sldMasterMk cId="136768839" sldId="2147483860"/>
            <pc:sldLayoutMk cId="1538843267" sldId="2147483864"/>
          </pc:sldLayoutMkLst>
        </pc:sldLayoutChg>
        <pc:sldLayoutChg chg="add del mod replId">
          <pc:chgData name="Hillyer, Jake T" userId="S::jake.hillyer@bannerhealth.com::4fd6cea4-eed1-4062-af62-07b2d342ea2a" providerId="AD" clId="Web-{F11A8992-49A2-0302-40A3-85B269F703A6}" dt="2024-05-30T21:51:15.859" v="27"/>
          <pc:sldLayoutMkLst>
            <pc:docMk/>
            <pc:sldMasterMk cId="136768839" sldId="2147483860"/>
            <pc:sldLayoutMk cId="4002537702" sldId="2147483865"/>
          </pc:sldLayoutMkLst>
        </pc:sldLayoutChg>
        <pc:sldLayoutChg chg="add del mod replId">
          <pc:chgData name="Hillyer, Jake T" userId="S::jake.hillyer@bannerhealth.com::4fd6cea4-eed1-4062-af62-07b2d342ea2a" providerId="AD" clId="Web-{F11A8992-49A2-0302-40A3-85B269F703A6}" dt="2024-05-30T21:51:15.859" v="27"/>
          <pc:sldLayoutMkLst>
            <pc:docMk/>
            <pc:sldMasterMk cId="136768839" sldId="2147483860"/>
            <pc:sldLayoutMk cId="1740804645" sldId="2147483866"/>
          </pc:sldLayoutMkLst>
        </pc:sldLayoutChg>
        <pc:sldLayoutChg chg="add del mod replId">
          <pc:chgData name="Hillyer, Jake T" userId="S::jake.hillyer@bannerhealth.com::4fd6cea4-eed1-4062-af62-07b2d342ea2a" providerId="AD" clId="Web-{F11A8992-49A2-0302-40A3-85B269F703A6}" dt="2024-05-30T21:51:15.859" v="27"/>
          <pc:sldLayoutMkLst>
            <pc:docMk/>
            <pc:sldMasterMk cId="136768839" sldId="2147483860"/>
            <pc:sldLayoutMk cId="1876138394" sldId="2147483867"/>
          </pc:sldLayoutMkLst>
        </pc:sldLayoutChg>
        <pc:sldLayoutChg chg="add del mod replId">
          <pc:chgData name="Hillyer, Jake T" userId="S::jake.hillyer@bannerhealth.com::4fd6cea4-eed1-4062-af62-07b2d342ea2a" providerId="AD" clId="Web-{F11A8992-49A2-0302-40A3-85B269F703A6}" dt="2024-05-30T21:51:15.859" v="27"/>
          <pc:sldLayoutMkLst>
            <pc:docMk/>
            <pc:sldMasterMk cId="136768839" sldId="2147483860"/>
            <pc:sldLayoutMk cId="2180338873" sldId="2147483868"/>
          </pc:sldLayoutMkLst>
        </pc:sldLayoutChg>
        <pc:sldLayoutChg chg="add del mod replId">
          <pc:chgData name="Hillyer, Jake T" userId="S::jake.hillyer@bannerhealth.com::4fd6cea4-eed1-4062-af62-07b2d342ea2a" providerId="AD" clId="Web-{F11A8992-49A2-0302-40A3-85B269F703A6}" dt="2024-05-30T21:51:15.859" v="27"/>
          <pc:sldLayoutMkLst>
            <pc:docMk/>
            <pc:sldMasterMk cId="136768839" sldId="2147483860"/>
            <pc:sldLayoutMk cId="2151684297" sldId="2147483869"/>
          </pc:sldLayoutMkLst>
        </pc:sldLayoutChg>
        <pc:sldLayoutChg chg="add del mod replId">
          <pc:chgData name="Hillyer, Jake T" userId="S::jake.hillyer@bannerhealth.com::4fd6cea4-eed1-4062-af62-07b2d342ea2a" providerId="AD" clId="Web-{F11A8992-49A2-0302-40A3-85B269F703A6}" dt="2024-05-30T21:51:15.859" v="27"/>
          <pc:sldLayoutMkLst>
            <pc:docMk/>
            <pc:sldMasterMk cId="136768839" sldId="2147483860"/>
            <pc:sldLayoutMk cId="1710808881" sldId="2147483870"/>
          </pc:sldLayoutMkLst>
        </pc:sldLayoutChg>
        <pc:sldLayoutChg chg="add del mod replId">
          <pc:chgData name="Hillyer, Jake T" userId="S::jake.hillyer@bannerhealth.com::4fd6cea4-eed1-4062-af62-07b2d342ea2a" providerId="AD" clId="Web-{F11A8992-49A2-0302-40A3-85B269F703A6}" dt="2024-05-30T21:51:15.859" v="27"/>
          <pc:sldLayoutMkLst>
            <pc:docMk/>
            <pc:sldMasterMk cId="136768839" sldId="2147483860"/>
            <pc:sldLayoutMk cId="3211159896" sldId="2147483871"/>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51:03.312" v="25"/>
        <pc:sldMasterMkLst>
          <pc:docMk/>
          <pc:sldMasterMk cId="3953639287" sldId="2147483860"/>
        </pc:sldMasterMkLst>
        <pc:sldLayoutChg chg="add del mod replId">
          <pc:chgData name="Hillyer, Jake T" userId="S::jake.hillyer@bannerhealth.com::4fd6cea4-eed1-4062-af62-07b2d342ea2a" providerId="AD" clId="Web-{F11A8992-49A2-0302-40A3-85B269F703A6}" dt="2024-05-30T21:51:03.312" v="25"/>
          <pc:sldLayoutMkLst>
            <pc:docMk/>
            <pc:sldMasterMk cId="3953639287" sldId="2147483860"/>
            <pc:sldLayoutMk cId="1973511437" sldId="2147483861"/>
          </pc:sldLayoutMkLst>
        </pc:sldLayoutChg>
        <pc:sldLayoutChg chg="add del mod replId">
          <pc:chgData name="Hillyer, Jake T" userId="S::jake.hillyer@bannerhealth.com::4fd6cea4-eed1-4062-af62-07b2d342ea2a" providerId="AD" clId="Web-{F11A8992-49A2-0302-40A3-85B269F703A6}" dt="2024-05-30T21:51:03.312" v="25"/>
          <pc:sldLayoutMkLst>
            <pc:docMk/>
            <pc:sldMasterMk cId="3953639287" sldId="2147483860"/>
            <pc:sldLayoutMk cId="3588193236" sldId="2147483862"/>
          </pc:sldLayoutMkLst>
        </pc:sldLayoutChg>
        <pc:sldLayoutChg chg="add del mod replId">
          <pc:chgData name="Hillyer, Jake T" userId="S::jake.hillyer@bannerhealth.com::4fd6cea4-eed1-4062-af62-07b2d342ea2a" providerId="AD" clId="Web-{F11A8992-49A2-0302-40A3-85B269F703A6}" dt="2024-05-30T21:51:03.312" v="25"/>
          <pc:sldLayoutMkLst>
            <pc:docMk/>
            <pc:sldMasterMk cId="3953639287" sldId="2147483860"/>
            <pc:sldLayoutMk cId="2167673455" sldId="2147483863"/>
          </pc:sldLayoutMkLst>
        </pc:sldLayoutChg>
        <pc:sldLayoutChg chg="add del mod replId">
          <pc:chgData name="Hillyer, Jake T" userId="S::jake.hillyer@bannerhealth.com::4fd6cea4-eed1-4062-af62-07b2d342ea2a" providerId="AD" clId="Web-{F11A8992-49A2-0302-40A3-85B269F703A6}" dt="2024-05-30T21:51:03.312" v="25"/>
          <pc:sldLayoutMkLst>
            <pc:docMk/>
            <pc:sldMasterMk cId="3953639287" sldId="2147483860"/>
            <pc:sldLayoutMk cId="3799834032" sldId="2147483864"/>
          </pc:sldLayoutMkLst>
        </pc:sldLayoutChg>
        <pc:sldLayoutChg chg="add del mod replId">
          <pc:chgData name="Hillyer, Jake T" userId="S::jake.hillyer@bannerhealth.com::4fd6cea4-eed1-4062-af62-07b2d342ea2a" providerId="AD" clId="Web-{F11A8992-49A2-0302-40A3-85B269F703A6}" dt="2024-05-30T21:51:03.312" v="25"/>
          <pc:sldLayoutMkLst>
            <pc:docMk/>
            <pc:sldMasterMk cId="3953639287" sldId="2147483860"/>
            <pc:sldLayoutMk cId="1931147171" sldId="2147483865"/>
          </pc:sldLayoutMkLst>
        </pc:sldLayoutChg>
        <pc:sldLayoutChg chg="add del mod replId">
          <pc:chgData name="Hillyer, Jake T" userId="S::jake.hillyer@bannerhealth.com::4fd6cea4-eed1-4062-af62-07b2d342ea2a" providerId="AD" clId="Web-{F11A8992-49A2-0302-40A3-85B269F703A6}" dt="2024-05-30T21:51:03.312" v="25"/>
          <pc:sldLayoutMkLst>
            <pc:docMk/>
            <pc:sldMasterMk cId="3953639287" sldId="2147483860"/>
            <pc:sldLayoutMk cId="992964700" sldId="2147483866"/>
          </pc:sldLayoutMkLst>
        </pc:sldLayoutChg>
        <pc:sldLayoutChg chg="add del mod replId">
          <pc:chgData name="Hillyer, Jake T" userId="S::jake.hillyer@bannerhealth.com::4fd6cea4-eed1-4062-af62-07b2d342ea2a" providerId="AD" clId="Web-{F11A8992-49A2-0302-40A3-85B269F703A6}" dt="2024-05-30T21:51:03.312" v="25"/>
          <pc:sldLayoutMkLst>
            <pc:docMk/>
            <pc:sldMasterMk cId="3953639287" sldId="2147483860"/>
            <pc:sldLayoutMk cId="2495054558" sldId="2147483867"/>
          </pc:sldLayoutMkLst>
        </pc:sldLayoutChg>
        <pc:sldLayoutChg chg="add del mod replId">
          <pc:chgData name="Hillyer, Jake T" userId="S::jake.hillyer@bannerhealth.com::4fd6cea4-eed1-4062-af62-07b2d342ea2a" providerId="AD" clId="Web-{F11A8992-49A2-0302-40A3-85B269F703A6}" dt="2024-05-30T21:51:03.312" v="25"/>
          <pc:sldLayoutMkLst>
            <pc:docMk/>
            <pc:sldMasterMk cId="3953639287" sldId="2147483860"/>
            <pc:sldLayoutMk cId="3200531345" sldId="2147483868"/>
          </pc:sldLayoutMkLst>
        </pc:sldLayoutChg>
        <pc:sldLayoutChg chg="add del mod replId">
          <pc:chgData name="Hillyer, Jake T" userId="S::jake.hillyer@bannerhealth.com::4fd6cea4-eed1-4062-af62-07b2d342ea2a" providerId="AD" clId="Web-{F11A8992-49A2-0302-40A3-85B269F703A6}" dt="2024-05-30T21:51:03.312" v="25"/>
          <pc:sldLayoutMkLst>
            <pc:docMk/>
            <pc:sldMasterMk cId="3953639287" sldId="2147483860"/>
            <pc:sldLayoutMk cId="720515181" sldId="2147483869"/>
          </pc:sldLayoutMkLst>
        </pc:sldLayoutChg>
        <pc:sldLayoutChg chg="add del mod replId">
          <pc:chgData name="Hillyer, Jake T" userId="S::jake.hillyer@bannerhealth.com::4fd6cea4-eed1-4062-af62-07b2d342ea2a" providerId="AD" clId="Web-{F11A8992-49A2-0302-40A3-85B269F703A6}" dt="2024-05-30T21:51:03.312" v="25"/>
          <pc:sldLayoutMkLst>
            <pc:docMk/>
            <pc:sldMasterMk cId="3953639287" sldId="2147483860"/>
            <pc:sldLayoutMk cId="2047909538" sldId="2147483870"/>
          </pc:sldLayoutMkLst>
        </pc:sldLayoutChg>
        <pc:sldLayoutChg chg="add del mod replId">
          <pc:chgData name="Hillyer, Jake T" userId="S::jake.hillyer@bannerhealth.com::4fd6cea4-eed1-4062-af62-07b2d342ea2a" providerId="AD" clId="Web-{F11A8992-49A2-0302-40A3-85B269F703A6}" dt="2024-05-30T21:51:03.312" v="25"/>
          <pc:sldLayoutMkLst>
            <pc:docMk/>
            <pc:sldMasterMk cId="3953639287" sldId="2147483860"/>
            <pc:sldLayoutMk cId="634095038" sldId="2147483871"/>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51:23.203" v="28"/>
        <pc:sldMasterMkLst>
          <pc:docMk/>
          <pc:sldMasterMk cId="1517331495" sldId="2147483872"/>
        </pc:sldMasterMkLst>
        <pc:sldLayoutChg chg="add del mod replId">
          <pc:chgData name="Hillyer, Jake T" userId="S::jake.hillyer@bannerhealth.com::4fd6cea4-eed1-4062-af62-07b2d342ea2a" providerId="AD" clId="Web-{F11A8992-49A2-0302-40A3-85B269F703A6}" dt="2024-05-30T21:51:23.203" v="28"/>
          <pc:sldLayoutMkLst>
            <pc:docMk/>
            <pc:sldMasterMk cId="1517331495" sldId="2147483872"/>
            <pc:sldLayoutMk cId="2829975389" sldId="2147483873"/>
          </pc:sldLayoutMkLst>
        </pc:sldLayoutChg>
        <pc:sldLayoutChg chg="add del mod replId">
          <pc:chgData name="Hillyer, Jake T" userId="S::jake.hillyer@bannerhealth.com::4fd6cea4-eed1-4062-af62-07b2d342ea2a" providerId="AD" clId="Web-{F11A8992-49A2-0302-40A3-85B269F703A6}" dt="2024-05-30T21:51:23.203" v="28"/>
          <pc:sldLayoutMkLst>
            <pc:docMk/>
            <pc:sldMasterMk cId="1517331495" sldId="2147483872"/>
            <pc:sldLayoutMk cId="3839514565" sldId="2147483874"/>
          </pc:sldLayoutMkLst>
        </pc:sldLayoutChg>
        <pc:sldLayoutChg chg="add del mod replId">
          <pc:chgData name="Hillyer, Jake T" userId="S::jake.hillyer@bannerhealth.com::4fd6cea4-eed1-4062-af62-07b2d342ea2a" providerId="AD" clId="Web-{F11A8992-49A2-0302-40A3-85B269F703A6}" dt="2024-05-30T21:51:23.203" v="28"/>
          <pc:sldLayoutMkLst>
            <pc:docMk/>
            <pc:sldMasterMk cId="1517331495" sldId="2147483872"/>
            <pc:sldLayoutMk cId="1212615703" sldId="2147483875"/>
          </pc:sldLayoutMkLst>
        </pc:sldLayoutChg>
        <pc:sldLayoutChg chg="add del mod replId">
          <pc:chgData name="Hillyer, Jake T" userId="S::jake.hillyer@bannerhealth.com::4fd6cea4-eed1-4062-af62-07b2d342ea2a" providerId="AD" clId="Web-{F11A8992-49A2-0302-40A3-85B269F703A6}" dt="2024-05-30T21:51:23.203" v="28"/>
          <pc:sldLayoutMkLst>
            <pc:docMk/>
            <pc:sldMasterMk cId="1517331495" sldId="2147483872"/>
            <pc:sldLayoutMk cId="2702592969" sldId="2147483876"/>
          </pc:sldLayoutMkLst>
        </pc:sldLayoutChg>
        <pc:sldLayoutChg chg="add del mod replId">
          <pc:chgData name="Hillyer, Jake T" userId="S::jake.hillyer@bannerhealth.com::4fd6cea4-eed1-4062-af62-07b2d342ea2a" providerId="AD" clId="Web-{F11A8992-49A2-0302-40A3-85B269F703A6}" dt="2024-05-30T21:51:23.203" v="28"/>
          <pc:sldLayoutMkLst>
            <pc:docMk/>
            <pc:sldMasterMk cId="1517331495" sldId="2147483872"/>
            <pc:sldLayoutMk cId="653728832" sldId="2147483877"/>
          </pc:sldLayoutMkLst>
        </pc:sldLayoutChg>
        <pc:sldLayoutChg chg="add del mod replId">
          <pc:chgData name="Hillyer, Jake T" userId="S::jake.hillyer@bannerhealth.com::4fd6cea4-eed1-4062-af62-07b2d342ea2a" providerId="AD" clId="Web-{F11A8992-49A2-0302-40A3-85B269F703A6}" dt="2024-05-30T21:51:23.203" v="28"/>
          <pc:sldLayoutMkLst>
            <pc:docMk/>
            <pc:sldMasterMk cId="1517331495" sldId="2147483872"/>
            <pc:sldLayoutMk cId="2238680516" sldId="2147483878"/>
          </pc:sldLayoutMkLst>
        </pc:sldLayoutChg>
        <pc:sldLayoutChg chg="add del mod replId">
          <pc:chgData name="Hillyer, Jake T" userId="S::jake.hillyer@bannerhealth.com::4fd6cea4-eed1-4062-af62-07b2d342ea2a" providerId="AD" clId="Web-{F11A8992-49A2-0302-40A3-85B269F703A6}" dt="2024-05-30T21:51:23.203" v="28"/>
          <pc:sldLayoutMkLst>
            <pc:docMk/>
            <pc:sldMasterMk cId="1517331495" sldId="2147483872"/>
            <pc:sldLayoutMk cId="3137847801" sldId="2147483879"/>
          </pc:sldLayoutMkLst>
        </pc:sldLayoutChg>
        <pc:sldLayoutChg chg="add del mod replId">
          <pc:chgData name="Hillyer, Jake T" userId="S::jake.hillyer@bannerhealth.com::4fd6cea4-eed1-4062-af62-07b2d342ea2a" providerId="AD" clId="Web-{F11A8992-49A2-0302-40A3-85B269F703A6}" dt="2024-05-30T21:51:23.203" v="28"/>
          <pc:sldLayoutMkLst>
            <pc:docMk/>
            <pc:sldMasterMk cId="1517331495" sldId="2147483872"/>
            <pc:sldLayoutMk cId="2310962782" sldId="2147483880"/>
          </pc:sldLayoutMkLst>
        </pc:sldLayoutChg>
        <pc:sldLayoutChg chg="add del mod replId">
          <pc:chgData name="Hillyer, Jake T" userId="S::jake.hillyer@bannerhealth.com::4fd6cea4-eed1-4062-af62-07b2d342ea2a" providerId="AD" clId="Web-{F11A8992-49A2-0302-40A3-85B269F703A6}" dt="2024-05-30T21:51:23.203" v="28"/>
          <pc:sldLayoutMkLst>
            <pc:docMk/>
            <pc:sldMasterMk cId="1517331495" sldId="2147483872"/>
            <pc:sldLayoutMk cId="801653231" sldId="2147483881"/>
          </pc:sldLayoutMkLst>
        </pc:sldLayoutChg>
        <pc:sldLayoutChg chg="add del mod replId">
          <pc:chgData name="Hillyer, Jake T" userId="S::jake.hillyer@bannerhealth.com::4fd6cea4-eed1-4062-af62-07b2d342ea2a" providerId="AD" clId="Web-{F11A8992-49A2-0302-40A3-85B269F703A6}" dt="2024-05-30T21:51:23.203" v="28"/>
          <pc:sldLayoutMkLst>
            <pc:docMk/>
            <pc:sldMasterMk cId="1517331495" sldId="2147483872"/>
            <pc:sldLayoutMk cId="373904523" sldId="2147483882"/>
          </pc:sldLayoutMkLst>
        </pc:sldLayoutChg>
        <pc:sldLayoutChg chg="add del mod replId">
          <pc:chgData name="Hillyer, Jake T" userId="S::jake.hillyer@bannerhealth.com::4fd6cea4-eed1-4062-af62-07b2d342ea2a" providerId="AD" clId="Web-{F11A8992-49A2-0302-40A3-85B269F703A6}" dt="2024-05-30T21:51:23.203" v="28"/>
          <pc:sldLayoutMkLst>
            <pc:docMk/>
            <pc:sldMasterMk cId="1517331495" sldId="2147483872"/>
            <pc:sldLayoutMk cId="157109977" sldId="2147483883"/>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51:28.234" v="29"/>
        <pc:sldMasterMkLst>
          <pc:docMk/>
          <pc:sldMasterMk cId="3908765604" sldId="2147483884"/>
        </pc:sldMasterMkLst>
        <pc:sldLayoutChg chg="add del mod replId">
          <pc:chgData name="Hillyer, Jake T" userId="S::jake.hillyer@bannerhealth.com::4fd6cea4-eed1-4062-af62-07b2d342ea2a" providerId="AD" clId="Web-{F11A8992-49A2-0302-40A3-85B269F703A6}" dt="2024-05-30T21:51:28.234" v="29"/>
          <pc:sldLayoutMkLst>
            <pc:docMk/>
            <pc:sldMasterMk cId="3908765604" sldId="2147483884"/>
            <pc:sldLayoutMk cId="1568885296" sldId="2147483885"/>
          </pc:sldLayoutMkLst>
        </pc:sldLayoutChg>
        <pc:sldLayoutChg chg="add del mod replId">
          <pc:chgData name="Hillyer, Jake T" userId="S::jake.hillyer@bannerhealth.com::4fd6cea4-eed1-4062-af62-07b2d342ea2a" providerId="AD" clId="Web-{F11A8992-49A2-0302-40A3-85B269F703A6}" dt="2024-05-30T21:51:28.234" v="29"/>
          <pc:sldLayoutMkLst>
            <pc:docMk/>
            <pc:sldMasterMk cId="3908765604" sldId="2147483884"/>
            <pc:sldLayoutMk cId="2876488956" sldId="2147483886"/>
          </pc:sldLayoutMkLst>
        </pc:sldLayoutChg>
        <pc:sldLayoutChg chg="add del mod replId">
          <pc:chgData name="Hillyer, Jake T" userId="S::jake.hillyer@bannerhealth.com::4fd6cea4-eed1-4062-af62-07b2d342ea2a" providerId="AD" clId="Web-{F11A8992-49A2-0302-40A3-85B269F703A6}" dt="2024-05-30T21:51:28.234" v="29"/>
          <pc:sldLayoutMkLst>
            <pc:docMk/>
            <pc:sldMasterMk cId="3908765604" sldId="2147483884"/>
            <pc:sldLayoutMk cId="2059682071" sldId="2147483887"/>
          </pc:sldLayoutMkLst>
        </pc:sldLayoutChg>
        <pc:sldLayoutChg chg="add del mod replId">
          <pc:chgData name="Hillyer, Jake T" userId="S::jake.hillyer@bannerhealth.com::4fd6cea4-eed1-4062-af62-07b2d342ea2a" providerId="AD" clId="Web-{F11A8992-49A2-0302-40A3-85B269F703A6}" dt="2024-05-30T21:51:28.234" v="29"/>
          <pc:sldLayoutMkLst>
            <pc:docMk/>
            <pc:sldMasterMk cId="3908765604" sldId="2147483884"/>
            <pc:sldLayoutMk cId="1663003678" sldId="2147483888"/>
          </pc:sldLayoutMkLst>
        </pc:sldLayoutChg>
        <pc:sldLayoutChg chg="add del mod replId">
          <pc:chgData name="Hillyer, Jake T" userId="S::jake.hillyer@bannerhealth.com::4fd6cea4-eed1-4062-af62-07b2d342ea2a" providerId="AD" clId="Web-{F11A8992-49A2-0302-40A3-85B269F703A6}" dt="2024-05-30T21:51:28.234" v="29"/>
          <pc:sldLayoutMkLst>
            <pc:docMk/>
            <pc:sldMasterMk cId="3908765604" sldId="2147483884"/>
            <pc:sldLayoutMk cId="3881151838" sldId="2147483889"/>
          </pc:sldLayoutMkLst>
        </pc:sldLayoutChg>
        <pc:sldLayoutChg chg="add del mod replId">
          <pc:chgData name="Hillyer, Jake T" userId="S::jake.hillyer@bannerhealth.com::4fd6cea4-eed1-4062-af62-07b2d342ea2a" providerId="AD" clId="Web-{F11A8992-49A2-0302-40A3-85B269F703A6}" dt="2024-05-30T21:51:28.234" v="29"/>
          <pc:sldLayoutMkLst>
            <pc:docMk/>
            <pc:sldMasterMk cId="3908765604" sldId="2147483884"/>
            <pc:sldLayoutMk cId="2161357803" sldId="2147483890"/>
          </pc:sldLayoutMkLst>
        </pc:sldLayoutChg>
        <pc:sldLayoutChg chg="add del mod replId">
          <pc:chgData name="Hillyer, Jake T" userId="S::jake.hillyer@bannerhealth.com::4fd6cea4-eed1-4062-af62-07b2d342ea2a" providerId="AD" clId="Web-{F11A8992-49A2-0302-40A3-85B269F703A6}" dt="2024-05-30T21:51:28.234" v="29"/>
          <pc:sldLayoutMkLst>
            <pc:docMk/>
            <pc:sldMasterMk cId="3908765604" sldId="2147483884"/>
            <pc:sldLayoutMk cId="214677595" sldId="2147483891"/>
          </pc:sldLayoutMkLst>
        </pc:sldLayoutChg>
        <pc:sldLayoutChg chg="add del mod replId">
          <pc:chgData name="Hillyer, Jake T" userId="S::jake.hillyer@bannerhealth.com::4fd6cea4-eed1-4062-af62-07b2d342ea2a" providerId="AD" clId="Web-{F11A8992-49A2-0302-40A3-85B269F703A6}" dt="2024-05-30T21:51:28.234" v="29"/>
          <pc:sldLayoutMkLst>
            <pc:docMk/>
            <pc:sldMasterMk cId="3908765604" sldId="2147483884"/>
            <pc:sldLayoutMk cId="4226313276" sldId="2147483892"/>
          </pc:sldLayoutMkLst>
        </pc:sldLayoutChg>
        <pc:sldLayoutChg chg="add del mod replId">
          <pc:chgData name="Hillyer, Jake T" userId="S::jake.hillyer@bannerhealth.com::4fd6cea4-eed1-4062-af62-07b2d342ea2a" providerId="AD" clId="Web-{F11A8992-49A2-0302-40A3-85B269F703A6}" dt="2024-05-30T21:51:28.234" v="29"/>
          <pc:sldLayoutMkLst>
            <pc:docMk/>
            <pc:sldMasterMk cId="3908765604" sldId="2147483884"/>
            <pc:sldLayoutMk cId="1255554769" sldId="2147483893"/>
          </pc:sldLayoutMkLst>
        </pc:sldLayoutChg>
        <pc:sldLayoutChg chg="add del mod replId">
          <pc:chgData name="Hillyer, Jake T" userId="S::jake.hillyer@bannerhealth.com::4fd6cea4-eed1-4062-af62-07b2d342ea2a" providerId="AD" clId="Web-{F11A8992-49A2-0302-40A3-85B269F703A6}" dt="2024-05-30T21:51:28.234" v="29"/>
          <pc:sldLayoutMkLst>
            <pc:docMk/>
            <pc:sldMasterMk cId="3908765604" sldId="2147483884"/>
            <pc:sldLayoutMk cId="1269689097" sldId="2147483894"/>
          </pc:sldLayoutMkLst>
        </pc:sldLayoutChg>
        <pc:sldLayoutChg chg="add del mod replId">
          <pc:chgData name="Hillyer, Jake T" userId="S::jake.hillyer@bannerhealth.com::4fd6cea4-eed1-4062-af62-07b2d342ea2a" providerId="AD" clId="Web-{F11A8992-49A2-0302-40A3-85B269F703A6}" dt="2024-05-30T21:51:28.234" v="29"/>
          <pc:sldLayoutMkLst>
            <pc:docMk/>
            <pc:sldMasterMk cId="3908765604" sldId="2147483884"/>
            <pc:sldLayoutMk cId="3570375063" sldId="2147483895"/>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51:36.375" v="30"/>
        <pc:sldMasterMkLst>
          <pc:docMk/>
          <pc:sldMasterMk cId="3397856000" sldId="2147483896"/>
        </pc:sldMasterMkLst>
        <pc:sldLayoutChg chg="add del mod replId">
          <pc:chgData name="Hillyer, Jake T" userId="S::jake.hillyer@bannerhealth.com::4fd6cea4-eed1-4062-af62-07b2d342ea2a" providerId="AD" clId="Web-{F11A8992-49A2-0302-40A3-85B269F703A6}" dt="2024-05-30T21:51:36.375" v="30"/>
          <pc:sldLayoutMkLst>
            <pc:docMk/>
            <pc:sldMasterMk cId="3397856000" sldId="2147483896"/>
            <pc:sldLayoutMk cId="2930689510" sldId="2147483897"/>
          </pc:sldLayoutMkLst>
        </pc:sldLayoutChg>
        <pc:sldLayoutChg chg="add del mod replId">
          <pc:chgData name="Hillyer, Jake T" userId="S::jake.hillyer@bannerhealth.com::4fd6cea4-eed1-4062-af62-07b2d342ea2a" providerId="AD" clId="Web-{F11A8992-49A2-0302-40A3-85B269F703A6}" dt="2024-05-30T21:51:36.375" v="30"/>
          <pc:sldLayoutMkLst>
            <pc:docMk/>
            <pc:sldMasterMk cId="3397856000" sldId="2147483896"/>
            <pc:sldLayoutMk cId="3584213954" sldId="2147483898"/>
          </pc:sldLayoutMkLst>
        </pc:sldLayoutChg>
        <pc:sldLayoutChg chg="add del mod replId">
          <pc:chgData name="Hillyer, Jake T" userId="S::jake.hillyer@bannerhealth.com::4fd6cea4-eed1-4062-af62-07b2d342ea2a" providerId="AD" clId="Web-{F11A8992-49A2-0302-40A3-85B269F703A6}" dt="2024-05-30T21:51:36.375" v="30"/>
          <pc:sldLayoutMkLst>
            <pc:docMk/>
            <pc:sldMasterMk cId="3397856000" sldId="2147483896"/>
            <pc:sldLayoutMk cId="2559773242" sldId="2147483899"/>
          </pc:sldLayoutMkLst>
        </pc:sldLayoutChg>
        <pc:sldLayoutChg chg="add del mod replId">
          <pc:chgData name="Hillyer, Jake T" userId="S::jake.hillyer@bannerhealth.com::4fd6cea4-eed1-4062-af62-07b2d342ea2a" providerId="AD" clId="Web-{F11A8992-49A2-0302-40A3-85B269F703A6}" dt="2024-05-30T21:51:36.375" v="30"/>
          <pc:sldLayoutMkLst>
            <pc:docMk/>
            <pc:sldMasterMk cId="3397856000" sldId="2147483896"/>
            <pc:sldLayoutMk cId="517157489" sldId="2147483900"/>
          </pc:sldLayoutMkLst>
        </pc:sldLayoutChg>
        <pc:sldLayoutChg chg="add del mod replId">
          <pc:chgData name="Hillyer, Jake T" userId="S::jake.hillyer@bannerhealth.com::4fd6cea4-eed1-4062-af62-07b2d342ea2a" providerId="AD" clId="Web-{F11A8992-49A2-0302-40A3-85B269F703A6}" dt="2024-05-30T21:51:36.375" v="30"/>
          <pc:sldLayoutMkLst>
            <pc:docMk/>
            <pc:sldMasterMk cId="3397856000" sldId="2147483896"/>
            <pc:sldLayoutMk cId="1092313456" sldId="2147483901"/>
          </pc:sldLayoutMkLst>
        </pc:sldLayoutChg>
        <pc:sldLayoutChg chg="add del mod replId">
          <pc:chgData name="Hillyer, Jake T" userId="S::jake.hillyer@bannerhealth.com::4fd6cea4-eed1-4062-af62-07b2d342ea2a" providerId="AD" clId="Web-{F11A8992-49A2-0302-40A3-85B269F703A6}" dt="2024-05-30T21:51:36.375" v="30"/>
          <pc:sldLayoutMkLst>
            <pc:docMk/>
            <pc:sldMasterMk cId="3397856000" sldId="2147483896"/>
            <pc:sldLayoutMk cId="184662111" sldId="2147483902"/>
          </pc:sldLayoutMkLst>
        </pc:sldLayoutChg>
        <pc:sldLayoutChg chg="add del mod replId">
          <pc:chgData name="Hillyer, Jake T" userId="S::jake.hillyer@bannerhealth.com::4fd6cea4-eed1-4062-af62-07b2d342ea2a" providerId="AD" clId="Web-{F11A8992-49A2-0302-40A3-85B269F703A6}" dt="2024-05-30T21:51:36.375" v="30"/>
          <pc:sldLayoutMkLst>
            <pc:docMk/>
            <pc:sldMasterMk cId="3397856000" sldId="2147483896"/>
            <pc:sldLayoutMk cId="3362969220" sldId="2147483903"/>
          </pc:sldLayoutMkLst>
        </pc:sldLayoutChg>
        <pc:sldLayoutChg chg="add del mod replId">
          <pc:chgData name="Hillyer, Jake T" userId="S::jake.hillyer@bannerhealth.com::4fd6cea4-eed1-4062-af62-07b2d342ea2a" providerId="AD" clId="Web-{F11A8992-49A2-0302-40A3-85B269F703A6}" dt="2024-05-30T21:51:36.375" v="30"/>
          <pc:sldLayoutMkLst>
            <pc:docMk/>
            <pc:sldMasterMk cId="3397856000" sldId="2147483896"/>
            <pc:sldLayoutMk cId="3198159323" sldId="2147483904"/>
          </pc:sldLayoutMkLst>
        </pc:sldLayoutChg>
        <pc:sldLayoutChg chg="add del mod replId">
          <pc:chgData name="Hillyer, Jake T" userId="S::jake.hillyer@bannerhealth.com::4fd6cea4-eed1-4062-af62-07b2d342ea2a" providerId="AD" clId="Web-{F11A8992-49A2-0302-40A3-85B269F703A6}" dt="2024-05-30T21:51:36.375" v="30"/>
          <pc:sldLayoutMkLst>
            <pc:docMk/>
            <pc:sldMasterMk cId="3397856000" sldId="2147483896"/>
            <pc:sldLayoutMk cId="257566549" sldId="2147483905"/>
          </pc:sldLayoutMkLst>
        </pc:sldLayoutChg>
        <pc:sldLayoutChg chg="add del mod replId">
          <pc:chgData name="Hillyer, Jake T" userId="S::jake.hillyer@bannerhealth.com::4fd6cea4-eed1-4062-af62-07b2d342ea2a" providerId="AD" clId="Web-{F11A8992-49A2-0302-40A3-85B269F703A6}" dt="2024-05-30T21:51:36.375" v="30"/>
          <pc:sldLayoutMkLst>
            <pc:docMk/>
            <pc:sldMasterMk cId="3397856000" sldId="2147483896"/>
            <pc:sldLayoutMk cId="3735584003" sldId="2147483906"/>
          </pc:sldLayoutMkLst>
        </pc:sldLayoutChg>
        <pc:sldLayoutChg chg="add del mod replId">
          <pc:chgData name="Hillyer, Jake T" userId="S::jake.hillyer@bannerhealth.com::4fd6cea4-eed1-4062-af62-07b2d342ea2a" providerId="AD" clId="Web-{F11A8992-49A2-0302-40A3-85B269F703A6}" dt="2024-05-30T21:51:36.375" v="30"/>
          <pc:sldLayoutMkLst>
            <pc:docMk/>
            <pc:sldMasterMk cId="3397856000" sldId="2147483896"/>
            <pc:sldLayoutMk cId="3439274489" sldId="2147483907"/>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51:43.547" v="31"/>
        <pc:sldMasterMkLst>
          <pc:docMk/>
          <pc:sldMasterMk cId="2593945670" sldId="2147483908"/>
        </pc:sldMasterMkLst>
        <pc:sldLayoutChg chg="add del mod replId">
          <pc:chgData name="Hillyer, Jake T" userId="S::jake.hillyer@bannerhealth.com::4fd6cea4-eed1-4062-af62-07b2d342ea2a" providerId="AD" clId="Web-{F11A8992-49A2-0302-40A3-85B269F703A6}" dt="2024-05-30T21:51:43.547" v="31"/>
          <pc:sldLayoutMkLst>
            <pc:docMk/>
            <pc:sldMasterMk cId="2593945670" sldId="2147483908"/>
            <pc:sldLayoutMk cId="3939391979" sldId="2147483909"/>
          </pc:sldLayoutMkLst>
        </pc:sldLayoutChg>
        <pc:sldLayoutChg chg="add del mod replId">
          <pc:chgData name="Hillyer, Jake T" userId="S::jake.hillyer@bannerhealth.com::4fd6cea4-eed1-4062-af62-07b2d342ea2a" providerId="AD" clId="Web-{F11A8992-49A2-0302-40A3-85B269F703A6}" dt="2024-05-30T21:51:43.547" v="31"/>
          <pc:sldLayoutMkLst>
            <pc:docMk/>
            <pc:sldMasterMk cId="2593945670" sldId="2147483908"/>
            <pc:sldLayoutMk cId="205516457" sldId="2147483910"/>
          </pc:sldLayoutMkLst>
        </pc:sldLayoutChg>
        <pc:sldLayoutChg chg="add del mod replId">
          <pc:chgData name="Hillyer, Jake T" userId="S::jake.hillyer@bannerhealth.com::4fd6cea4-eed1-4062-af62-07b2d342ea2a" providerId="AD" clId="Web-{F11A8992-49A2-0302-40A3-85B269F703A6}" dt="2024-05-30T21:51:43.547" v="31"/>
          <pc:sldLayoutMkLst>
            <pc:docMk/>
            <pc:sldMasterMk cId="2593945670" sldId="2147483908"/>
            <pc:sldLayoutMk cId="2986964497" sldId="2147483911"/>
          </pc:sldLayoutMkLst>
        </pc:sldLayoutChg>
        <pc:sldLayoutChg chg="add del mod replId">
          <pc:chgData name="Hillyer, Jake T" userId="S::jake.hillyer@bannerhealth.com::4fd6cea4-eed1-4062-af62-07b2d342ea2a" providerId="AD" clId="Web-{F11A8992-49A2-0302-40A3-85B269F703A6}" dt="2024-05-30T21:51:43.547" v="31"/>
          <pc:sldLayoutMkLst>
            <pc:docMk/>
            <pc:sldMasterMk cId="2593945670" sldId="2147483908"/>
            <pc:sldLayoutMk cId="3333420951" sldId="2147483912"/>
          </pc:sldLayoutMkLst>
        </pc:sldLayoutChg>
        <pc:sldLayoutChg chg="add del mod replId">
          <pc:chgData name="Hillyer, Jake T" userId="S::jake.hillyer@bannerhealth.com::4fd6cea4-eed1-4062-af62-07b2d342ea2a" providerId="AD" clId="Web-{F11A8992-49A2-0302-40A3-85B269F703A6}" dt="2024-05-30T21:51:43.547" v="31"/>
          <pc:sldLayoutMkLst>
            <pc:docMk/>
            <pc:sldMasterMk cId="2593945670" sldId="2147483908"/>
            <pc:sldLayoutMk cId="2902937173" sldId="2147483913"/>
          </pc:sldLayoutMkLst>
        </pc:sldLayoutChg>
        <pc:sldLayoutChg chg="add del mod replId">
          <pc:chgData name="Hillyer, Jake T" userId="S::jake.hillyer@bannerhealth.com::4fd6cea4-eed1-4062-af62-07b2d342ea2a" providerId="AD" clId="Web-{F11A8992-49A2-0302-40A3-85B269F703A6}" dt="2024-05-30T21:51:43.547" v="31"/>
          <pc:sldLayoutMkLst>
            <pc:docMk/>
            <pc:sldMasterMk cId="2593945670" sldId="2147483908"/>
            <pc:sldLayoutMk cId="3019731960" sldId="2147483914"/>
          </pc:sldLayoutMkLst>
        </pc:sldLayoutChg>
        <pc:sldLayoutChg chg="add del mod replId">
          <pc:chgData name="Hillyer, Jake T" userId="S::jake.hillyer@bannerhealth.com::4fd6cea4-eed1-4062-af62-07b2d342ea2a" providerId="AD" clId="Web-{F11A8992-49A2-0302-40A3-85B269F703A6}" dt="2024-05-30T21:51:43.547" v="31"/>
          <pc:sldLayoutMkLst>
            <pc:docMk/>
            <pc:sldMasterMk cId="2593945670" sldId="2147483908"/>
            <pc:sldLayoutMk cId="3063882421" sldId="2147483915"/>
          </pc:sldLayoutMkLst>
        </pc:sldLayoutChg>
        <pc:sldLayoutChg chg="add del mod replId">
          <pc:chgData name="Hillyer, Jake T" userId="S::jake.hillyer@bannerhealth.com::4fd6cea4-eed1-4062-af62-07b2d342ea2a" providerId="AD" clId="Web-{F11A8992-49A2-0302-40A3-85B269F703A6}" dt="2024-05-30T21:51:43.547" v="31"/>
          <pc:sldLayoutMkLst>
            <pc:docMk/>
            <pc:sldMasterMk cId="2593945670" sldId="2147483908"/>
            <pc:sldLayoutMk cId="2617315079" sldId="2147483916"/>
          </pc:sldLayoutMkLst>
        </pc:sldLayoutChg>
        <pc:sldLayoutChg chg="add del mod replId">
          <pc:chgData name="Hillyer, Jake T" userId="S::jake.hillyer@bannerhealth.com::4fd6cea4-eed1-4062-af62-07b2d342ea2a" providerId="AD" clId="Web-{F11A8992-49A2-0302-40A3-85B269F703A6}" dt="2024-05-30T21:51:43.547" v="31"/>
          <pc:sldLayoutMkLst>
            <pc:docMk/>
            <pc:sldMasterMk cId="2593945670" sldId="2147483908"/>
            <pc:sldLayoutMk cId="3922552595" sldId="2147483917"/>
          </pc:sldLayoutMkLst>
        </pc:sldLayoutChg>
        <pc:sldLayoutChg chg="add del mod replId">
          <pc:chgData name="Hillyer, Jake T" userId="S::jake.hillyer@bannerhealth.com::4fd6cea4-eed1-4062-af62-07b2d342ea2a" providerId="AD" clId="Web-{F11A8992-49A2-0302-40A3-85B269F703A6}" dt="2024-05-30T21:51:43.547" v="31"/>
          <pc:sldLayoutMkLst>
            <pc:docMk/>
            <pc:sldMasterMk cId="2593945670" sldId="2147483908"/>
            <pc:sldLayoutMk cId="367136884" sldId="2147483918"/>
          </pc:sldLayoutMkLst>
        </pc:sldLayoutChg>
        <pc:sldLayoutChg chg="add del mod replId">
          <pc:chgData name="Hillyer, Jake T" userId="S::jake.hillyer@bannerhealth.com::4fd6cea4-eed1-4062-af62-07b2d342ea2a" providerId="AD" clId="Web-{F11A8992-49A2-0302-40A3-85B269F703A6}" dt="2024-05-30T21:51:43.547" v="31"/>
          <pc:sldLayoutMkLst>
            <pc:docMk/>
            <pc:sldMasterMk cId="2593945670" sldId="2147483908"/>
            <pc:sldLayoutMk cId="2142225521" sldId="2147483919"/>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51:46.422" v="32"/>
        <pc:sldMasterMkLst>
          <pc:docMk/>
          <pc:sldMasterMk cId="2344784473" sldId="2147483920"/>
        </pc:sldMasterMkLst>
        <pc:sldLayoutChg chg="add del mod replId">
          <pc:chgData name="Hillyer, Jake T" userId="S::jake.hillyer@bannerhealth.com::4fd6cea4-eed1-4062-af62-07b2d342ea2a" providerId="AD" clId="Web-{F11A8992-49A2-0302-40A3-85B269F703A6}" dt="2024-05-30T21:51:46.422" v="32"/>
          <pc:sldLayoutMkLst>
            <pc:docMk/>
            <pc:sldMasterMk cId="2344784473" sldId="2147483920"/>
            <pc:sldLayoutMk cId="2252414542" sldId="2147483921"/>
          </pc:sldLayoutMkLst>
        </pc:sldLayoutChg>
        <pc:sldLayoutChg chg="add del mod replId">
          <pc:chgData name="Hillyer, Jake T" userId="S::jake.hillyer@bannerhealth.com::4fd6cea4-eed1-4062-af62-07b2d342ea2a" providerId="AD" clId="Web-{F11A8992-49A2-0302-40A3-85B269F703A6}" dt="2024-05-30T21:51:46.422" v="32"/>
          <pc:sldLayoutMkLst>
            <pc:docMk/>
            <pc:sldMasterMk cId="2344784473" sldId="2147483920"/>
            <pc:sldLayoutMk cId="1066881720" sldId="2147483922"/>
          </pc:sldLayoutMkLst>
        </pc:sldLayoutChg>
        <pc:sldLayoutChg chg="add del mod replId">
          <pc:chgData name="Hillyer, Jake T" userId="S::jake.hillyer@bannerhealth.com::4fd6cea4-eed1-4062-af62-07b2d342ea2a" providerId="AD" clId="Web-{F11A8992-49A2-0302-40A3-85B269F703A6}" dt="2024-05-30T21:51:46.422" v="32"/>
          <pc:sldLayoutMkLst>
            <pc:docMk/>
            <pc:sldMasterMk cId="2344784473" sldId="2147483920"/>
            <pc:sldLayoutMk cId="930145342" sldId="2147483923"/>
          </pc:sldLayoutMkLst>
        </pc:sldLayoutChg>
        <pc:sldLayoutChg chg="add del mod replId">
          <pc:chgData name="Hillyer, Jake T" userId="S::jake.hillyer@bannerhealth.com::4fd6cea4-eed1-4062-af62-07b2d342ea2a" providerId="AD" clId="Web-{F11A8992-49A2-0302-40A3-85B269F703A6}" dt="2024-05-30T21:51:46.422" v="32"/>
          <pc:sldLayoutMkLst>
            <pc:docMk/>
            <pc:sldMasterMk cId="2344784473" sldId="2147483920"/>
            <pc:sldLayoutMk cId="2084150827" sldId="2147483924"/>
          </pc:sldLayoutMkLst>
        </pc:sldLayoutChg>
        <pc:sldLayoutChg chg="add del mod replId">
          <pc:chgData name="Hillyer, Jake T" userId="S::jake.hillyer@bannerhealth.com::4fd6cea4-eed1-4062-af62-07b2d342ea2a" providerId="AD" clId="Web-{F11A8992-49A2-0302-40A3-85B269F703A6}" dt="2024-05-30T21:51:46.422" v="32"/>
          <pc:sldLayoutMkLst>
            <pc:docMk/>
            <pc:sldMasterMk cId="2344784473" sldId="2147483920"/>
            <pc:sldLayoutMk cId="3421615578" sldId="2147483925"/>
          </pc:sldLayoutMkLst>
        </pc:sldLayoutChg>
        <pc:sldLayoutChg chg="add del mod replId">
          <pc:chgData name="Hillyer, Jake T" userId="S::jake.hillyer@bannerhealth.com::4fd6cea4-eed1-4062-af62-07b2d342ea2a" providerId="AD" clId="Web-{F11A8992-49A2-0302-40A3-85B269F703A6}" dt="2024-05-30T21:51:46.422" v="32"/>
          <pc:sldLayoutMkLst>
            <pc:docMk/>
            <pc:sldMasterMk cId="2344784473" sldId="2147483920"/>
            <pc:sldLayoutMk cId="3865378015" sldId="2147483926"/>
          </pc:sldLayoutMkLst>
        </pc:sldLayoutChg>
        <pc:sldLayoutChg chg="add del mod replId">
          <pc:chgData name="Hillyer, Jake T" userId="S::jake.hillyer@bannerhealth.com::4fd6cea4-eed1-4062-af62-07b2d342ea2a" providerId="AD" clId="Web-{F11A8992-49A2-0302-40A3-85B269F703A6}" dt="2024-05-30T21:51:46.422" v="32"/>
          <pc:sldLayoutMkLst>
            <pc:docMk/>
            <pc:sldMasterMk cId="2344784473" sldId="2147483920"/>
            <pc:sldLayoutMk cId="837638901" sldId="2147483927"/>
          </pc:sldLayoutMkLst>
        </pc:sldLayoutChg>
        <pc:sldLayoutChg chg="add del mod replId">
          <pc:chgData name="Hillyer, Jake T" userId="S::jake.hillyer@bannerhealth.com::4fd6cea4-eed1-4062-af62-07b2d342ea2a" providerId="AD" clId="Web-{F11A8992-49A2-0302-40A3-85B269F703A6}" dt="2024-05-30T21:51:46.422" v="32"/>
          <pc:sldLayoutMkLst>
            <pc:docMk/>
            <pc:sldMasterMk cId="2344784473" sldId="2147483920"/>
            <pc:sldLayoutMk cId="1859441671" sldId="2147483928"/>
          </pc:sldLayoutMkLst>
        </pc:sldLayoutChg>
        <pc:sldLayoutChg chg="add del mod replId">
          <pc:chgData name="Hillyer, Jake T" userId="S::jake.hillyer@bannerhealth.com::4fd6cea4-eed1-4062-af62-07b2d342ea2a" providerId="AD" clId="Web-{F11A8992-49A2-0302-40A3-85B269F703A6}" dt="2024-05-30T21:51:46.422" v="32"/>
          <pc:sldLayoutMkLst>
            <pc:docMk/>
            <pc:sldMasterMk cId="2344784473" sldId="2147483920"/>
            <pc:sldLayoutMk cId="2857417522" sldId="2147483929"/>
          </pc:sldLayoutMkLst>
        </pc:sldLayoutChg>
        <pc:sldLayoutChg chg="add del mod replId">
          <pc:chgData name="Hillyer, Jake T" userId="S::jake.hillyer@bannerhealth.com::4fd6cea4-eed1-4062-af62-07b2d342ea2a" providerId="AD" clId="Web-{F11A8992-49A2-0302-40A3-85B269F703A6}" dt="2024-05-30T21:51:46.422" v="32"/>
          <pc:sldLayoutMkLst>
            <pc:docMk/>
            <pc:sldMasterMk cId="2344784473" sldId="2147483920"/>
            <pc:sldLayoutMk cId="2941620315" sldId="2147483930"/>
          </pc:sldLayoutMkLst>
        </pc:sldLayoutChg>
        <pc:sldLayoutChg chg="add del mod replId">
          <pc:chgData name="Hillyer, Jake T" userId="S::jake.hillyer@bannerhealth.com::4fd6cea4-eed1-4062-af62-07b2d342ea2a" providerId="AD" clId="Web-{F11A8992-49A2-0302-40A3-85B269F703A6}" dt="2024-05-30T21:51:46.422" v="32"/>
          <pc:sldLayoutMkLst>
            <pc:docMk/>
            <pc:sldMasterMk cId="2344784473" sldId="2147483920"/>
            <pc:sldLayoutMk cId="637929278" sldId="2147483931"/>
          </pc:sldLayoutMkLst>
        </pc:sldLayoutChg>
        <pc:sldLayoutChg chg="add del mod replId">
          <pc:chgData name="Hillyer, Jake T" userId="S::jake.hillyer@bannerhealth.com::4fd6cea4-eed1-4062-af62-07b2d342ea2a" providerId="AD" clId="Web-{F11A8992-49A2-0302-40A3-85B269F703A6}" dt="2024-05-30T21:51:46.422" v="32"/>
          <pc:sldLayoutMkLst>
            <pc:docMk/>
            <pc:sldMasterMk cId="2344784473" sldId="2147483920"/>
            <pc:sldLayoutMk cId="2267841719" sldId="2147483932"/>
          </pc:sldLayoutMkLst>
        </pc:sldLayoutChg>
        <pc:sldLayoutChg chg="add del mod replId">
          <pc:chgData name="Hillyer, Jake T" userId="S::jake.hillyer@bannerhealth.com::4fd6cea4-eed1-4062-af62-07b2d342ea2a" providerId="AD" clId="Web-{F11A8992-49A2-0302-40A3-85B269F703A6}" dt="2024-05-30T21:51:46.422" v="32"/>
          <pc:sldLayoutMkLst>
            <pc:docMk/>
            <pc:sldMasterMk cId="2344784473" sldId="2147483920"/>
            <pc:sldLayoutMk cId="2440512617" sldId="2147483933"/>
          </pc:sldLayoutMkLst>
        </pc:sldLayoutChg>
        <pc:sldLayoutChg chg="add del mod replId">
          <pc:chgData name="Hillyer, Jake T" userId="S::jake.hillyer@bannerhealth.com::4fd6cea4-eed1-4062-af62-07b2d342ea2a" providerId="AD" clId="Web-{F11A8992-49A2-0302-40A3-85B269F703A6}" dt="2024-05-30T21:51:46.422" v="32"/>
          <pc:sldLayoutMkLst>
            <pc:docMk/>
            <pc:sldMasterMk cId="2344784473" sldId="2147483920"/>
            <pc:sldLayoutMk cId="2043611926" sldId="2147483934"/>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52:46.611" v="33"/>
        <pc:sldMasterMkLst>
          <pc:docMk/>
          <pc:sldMasterMk cId="1405638743" sldId="2147483935"/>
        </pc:sldMasterMkLst>
        <pc:sldLayoutChg chg="add del mod replId">
          <pc:chgData name="Hillyer, Jake T" userId="S::jake.hillyer@bannerhealth.com::4fd6cea4-eed1-4062-af62-07b2d342ea2a" providerId="AD" clId="Web-{F11A8992-49A2-0302-40A3-85B269F703A6}" dt="2024-05-30T21:52:46.611" v="33"/>
          <pc:sldLayoutMkLst>
            <pc:docMk/>
            <pc:sldMasterMk cId="1405638743" sldId="2147483935"/>
            <pc:sldLayoutMk cId="2144950563" sldId="2147483936"/>
          </pc:sldLayoutMkLst>
        </pc:sldLayoutChg>
        <pc:sldLayoutChg chg="add del mod replId">
          <pc:chgData name="Hillyer, Jake T" userId="S::jake.hillyer@bannerhealth.com::4fd6cea4-eed1-4062-af62-07b2d342ea2a" providerId="AD" clId="Web-{F11A8992-49A2-0302-40A3-85B269F703A6}" dt="2024-05-30T21:52:46.611" v="33"/>
          <pc:sldLayoutMkLst>
            <pc:docMk/>
            <pc:sldMasterMk cId="1405638743" sldId="2147483935"/>
            <pc:sldLayoutMk cId="4164037598" sldId="2147483937"/>
          </pc:sldLayoutMkLst>
        </pc:sldLayoutChg>
        <pc:sldLayoutChg chg="add del mod replId">
          <pc:chgData name="Hillyer, Jake T" userId="S::jake.hillyer@bannerhealth.com::4fd6cea4-eed1-4062-af62-07b2d342ea2a" providerId="AD" clId="Web-{F11A8992-49A2-0302-40A3-85B269F703A6}" dt="2024-05-30T21:52:46.611" v="33"/>
          <pc:sldLayoutMkLst>
            <pc:docMk/>
            <pc:sldMasterMk cId="1405638743" sldId="2147483935"/>
            <pc:sldLayoutMk cId="3384137570" sldId="2147483938"/>
          </pc:sldLayoutMkLst>
        </pc:sldLayoutChg>
        <pc:sldLayoutChg chg="add del mod replId">
          <pc:chgData name="Hillyer, Jake T" userId="S::jake.hillyer@bannerhealth.com::4fd6cea4-eed1-4062-af62-07b2d342ea2a" providerId="AD" clId="Web-{F11A8992-49A2-0302-40A3-85B269F703A6}" dt="2024-05-30T21:52:46.611" v="33"/>
          <pc:sldLayoutMkLst>
            <pc:docMk/>
            <pc:sldMasterMk cId="1405638743" sldId="2147483935"/>
            <pc:sldLayoutMk cId="1322166767" sldId="2147483939"/>
          </pc:sldLayoutMkLst>
        </pc:sldLayoutChg>
        <pc:sldLayoutChg chg="add del mod replId">
          <pc:chgData name="Hillyer, Jake T" userId="S::jake.hillyer@bannerhealth.com::4fd6cea4-eed1-4062-af62-07b2d342ea2a" providerId="AD" clId="Web-{F11A8992-49A2-0302-40A3-85B269F703A6}" dt="2024-05-30T21:52:46.611" v="33"/>
          <pc:sldLayoutMkLst>
            <pc:docMk/>
            <pc:sldMasterMk cId="1405638743" sldId="2147483935"/>
            <pc:sldLayoutMk cId="4086459895" sldId="2147483940"/>
          </pc:sldLayoutMkLst>
        </pc:sldLayoutChg>
        <pc:sldLayoutChg chg="add del mod replId">
          <pc:chgData name="Hillyer, Jake T" userId="S::jake.hillyer@bannerhealth.com::4fd6cea4-eed1-4062-af62-07b2d342ea2a" providerId="AD" clId="Web-{F11A8992-49A2-0302-40A3-85B269F703A6}" dt="2024-05-30T21:52:46.611" v="33"/>
          <pc:sldLayoutMkLst>
            <pc:docMk/>
            <pc:sldMasterMk cId="1405638743" sldId="2147483935"/>
            <pc:sldLayoutMk cId="1076381073" sldId="2147483941"/>
          </pc:sldLayoutMkLst>
        </pc:sldLayoutChg>
        <pc:sldLayoutChg chg="add del mod replId">
          <pc:chgData name="Hillyer, Jake T" userId="S::jake.hillyer@bannerhealth.com::4fd6cea4-eed1-4062-af62-07b2d342ea2a" providerId="AD" clId="Web-{F11A8992-49A2-0302-40A3-85B269F703A6}" dt="2024-05-30T21:52:46.611" v="33"/>
          <pc:sldLayoutMkLst>
            <pc:docMk/>
            <pc:sldMasterMk cId="1405638743" sldId="2147483935"/>
            <pc:sldLayoutMk cId="4009983327" sldId="2147483942"/>
          </pc:sldLayoutMkLst>
        </pc:sldLayoutChg>
        <pc:sldLayoutChg chg="add del mod replId">
          <pc:chgData name="Hillyer, Jake T" userId="S::jake.hillyer@bannerhealth.com::4fd6cea4-eed1-4062-af62-07b2d342ea2a" providerId="AD" clId="Web-{F11A8992-49A2-0302-40A3-85B269F703A6}" dt="2024-05-30T21:52:46.611" v="33"/>
          <pc:sldLayoutMkLst>
            <pc:docMk/>
            <pc:sldMasterMk cId="1405638743" sldId="2147483935"/>
            <pc:sldLayoutMk cId="751859991" sldId="2147483943"/>
          </pc:sldLayoutMkLst>
        </pc:sldLayoutChg>
        <pc:sldLayoutChg chg="add del mod replId">
          <pc:chgData name="Hillyer, Jake T" userId="S::jake.hillyer@bannerhealth.com::4fd6cea4-eed1-4062-af62-07b2d342ea2a" providerId="AD" clId="Web-{F11A8992-49A2-0302-40A3-85B269F703A6}" dt="2024-05-30T21:52:46.611" v="33"/>
          <pc:sldLayoutMkLst>
            <pc:docMk/>
            <pc:sldMasterMk cId="1405638743" sldId="2147483935"/>
            <pc:sldLayoutMk cId="133201566" sldId="2147483944"/>
          </pc:sldLayoutMkLst>
        </pc:sldLayoutChg>
        <pc:sldLayoutChg chg="add del mod replId">
          <pc:chgData name="Hillyer, Jake T" userId="S::jake.hillyer@bannerhealth.com::4fd6cea4-eed1-4062-af62-07b2d342ea2a" providerId="AD" clId="Web-{F11A8992-49A2-0302-40A3-85B269F703A6}" dt="2024-05-30T21:52:46.611" v="33"/>
          <pc:sldLayoutMkLst>
            <pc:docMk/>
            <pc:sldMasterMk cId="1405638743" sldId="2147483935"/>
            <pc:sldLayoutMk cId="329234426" sldId="2147483945"/>
          </pc:sldLayoutMkLst>
        </pc:sldLayoutChg>
        <pc:sldLayoutChg chg="add del mod replId">
          <pc:chgData name="Hillyer, Jake T" userId="S::jake.hillyer@bannerhealth.com::4fd6cea4-eed1-4062-af62-07b2d342ea2a" providerId="AD" clId="Web-{F11A8992-49A2-0302-40A3-85B269F703A6}" dt="2024-05-30T21:52:46.611" v="33"/>
          <pc:sldLayoutMkLst>
            <pc:docMk/>
            <pc:sldMasterMk cId="1405638743" sldId="2147483935"/>
            <pc:sldLayoutMk cId="399816912" sldId="2147483946"/>
          </pc:sldLayoutMkLst>
        </pc:sldLayoutChg>
        <pc:sldLayoutChg chg="add del mod replId">
          <pc:chgData name="Hillyer, Jake T" userId="S::jake.hillyer@bannerhealth.com::4fd6cea4-eed1-4062-af62-07b2d342ea2a" providerId="AD" clId="Web-{F11A8992-49A2-0302-40A3-85B269F703A6}" dt="2024-05-30T21:52:46.611" v="33"/>
          <pc:sldLayoutMkLst>
            <pc:docMk/>
            <pc:sldMasterMk cId="1405638743" sldId="2147483935"/>
            <pc:sldLayoutMk cId="926812536" sldId="2147483947"/>
          </pc:sldLayoutMkLst>
        </pc:sldLayoutChg>
        <pc:sldLayoutChg chg="add del mod replId">
          <pc:chgData name="Hillyer, Jake T" userId="S::jake.hillyer@bannerhealth.com::4fd6cea4-eed1-4062-af62-07b2d342ea2a" providerId="AD" clId="Web-{F11A8992-49A2-0302-40A3-85B269F703A6}" dt="2024-05-30T21:52:46.611" v="33"/>
          <pc:sldLayoutMkLst>
            <pc:docMk/>
            <pc:sldMasterMk cId="1405638743" sldId="2147483935"/>
            <pc:sldLayoutMk cId="3195981762" sldId="2147483948"/>
          </pc:sldLayoutMkLst>
        </pc:sldLayoutChg>
        <pc:sldLayoutChg chg="add del mod replId">
          <pc:chgData name="Hillyer, Jake T" userId="S::jake.hillyer@bannerhealth.com::4fd6cea4-eed1-4062-af62-07b2d342ea2a" providerId="AD" clId="Web-{F11A8992-49A2-0302-40A3-85B269F703A6}" dt="2024-05-30T21:52:46.611" v="33"/>
          <pc:sldLayoutMkLst>
            <pc:docMk/>
            <pc:sldMasterMk cId="1405638743" sldId="2147483935"/>
            <pc:sldLayoutMk cId="4069603947" sldId="2147483949"/>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52:52.752" v="34"/>
        <pc:sldMasterMkLst>
          <pc:docMk/>
          <pc:sldMasterMk cId="1016205561" sldId="2147483950"/>
        </pc:sldMasterMkLst>
        <pc:sldLayoutChg chg="add del mod replId">
          <pc:chgData name="Hillyer, Jake T" userId="S::jake.hillyer@bannerhealth.com::4fd6cea4-eed1-4062-af62-07b2d342ea2a" providerId="AD" clId="Web-{F11A8992-49A2-0302-40A3-85B269F703A6}" dt="2024-05-30T21:52:52.752" v="34"/>
          <pc:sldLayoutMkLst>
            <pc:docMk/>
            <pc:sldMasterMk cId="1016205561" sldId="2147483950"/>
            <pc:sldLayoutMk cId="4091766322" sldId="2147483951"/>
          </pc:sldLayoutMkLst>
        </pc:sldLayoutChg>
        <pc:sldLayoutChg chg="add del mod replId">
          <pc:chgData name="Hillyer, Jake T" userId="S::jake.hillyer@bannerhealth.com::4fd6cea4-eed1-4062-af62-07b2d342ea2a" providerId="AD" clId="Web-{F11A8992-49A2-0302-40A3-85B269F703A6}" dt="2024-05-30T21:52:52.752" v="34"/>
          <pc:sldLayoutMkLst>
            <pc:docMk/>
            <pc:sldMasterMk cId="1016205561" sldId="2147483950"/>
            <pc:sldLayoutMk cId="1744569794" sldId="2147483952"/>
          </pc:sldLayoutMkLst>
        </pc:sldLayoutChg>
        <pc:sldLayoutChg chg="add del mod replId">
          <pc:chgData name="Hillyer, Jake T" userId="S::jake.hillyer@bannerhealth.com::4fd6cea4-eed1-4062-af62-07b2d342ea2a" providerId="AD" clId="Web-{F11A8992-49A2-0302-40A3-85B269F703A6}" dt="2024-05-30T21:52:52.752" v="34"/>
          <pc:sldLayoutMkLst>
            <pc:docMk/>
            <pc:sldMasterMk cId="1016205561" sldId="2147483950"/>
            <pc:sldLayoutMk cId="1792354423" sldId="2147483953"/>
          </pc:sldLayoutMkLst>
        </pc:sldLayoutChg>
        <pc:sldLayoutChg chg="add del mod replId">
          <pc:chgData name="Hillyer, Jake T" userId="S::jake.hillyer@bannerhealth.com::4fd6cea4-eed1-4062-af62-07b2d342ea2a" providerId="AD" clId="Web-{F11A8992-49A2-0302-40A3-85B269F703A6}" dt="2024-05-30T21:52:52.752" v="34"/>
          <pc:sldLayoutMkLst>
            <pc:docMk/>
            <pc:sldMasterMk cId="1016205561" sldId="2147483950"/>
            <pc:sldLayoutMk cId="1519576818" sldId="2147483954"/>
          </pc:sldLayoutMkLst>
        </pc:sldLayoutChg>
        <pc:sldLayoutChg chg="add del mod replId">
          <pc:chgData name="Hillyer, Jake T" userId="S::jake.hillyer@bannerhealth.com::4fd6cea4-eed1-4062-af62-07b2d342ea2a" providerId="AD" clId="Web-{F11A8992-49A2-0302-40A3-85B269F703A6}" dt="2024-05-30T21:52:52.752" v="34"/>
          <pc:sldLayoutMkLst>
            <pc:docMk/>
            <pc:sldMasterMk cId="1016205561" sldId="2147483950"/>
            <pc:sldLayoutMk cId="777444592" sldId="2147483955"/>
          </pc:sldLayoutMkLst>
        </pc:sldLayoutChg>
        <pc:sldLayoutChg chg="add del mod replId">
          <pc:chgData name="Hillyer, Jake T" userId="S::jake.hillyer@bannerhealth.com::4fd6cea4-eed1-4062-af62-07b2d342ea2a" providerId="AD" clId="Web-{F11A8992-49A2-0302-40A3-85B269F703A6}" dt="2024-05-30T21:52:52.752" v="34"/>
          <pc:sldLayoutMkLst>
            <pc:docMk/>
            <pc:sldMasterMk cId="1016205561" sldId="2147483950"/>
            <pc:sldLayoutMk cId="3608407407" sldId="2147483956"/>
          </pc:sldLayoutMkLst>
        </pc:sldLayoutChg>
        <pc:sldLayoutChg chg="add del mod replId">
          <pc:chgData name="Hillyer, Jake T" userId="S::jake.hillyer@bannerhealth.com::4fd6cea4-eed1-4062-af62-07b2d342ea2a" providerId="AD" clId="Web-{F11A8992-49A2-0302-40A3-85B269F703A6}" dt="2024-05-30T21:52:52.752" v="34"/>
          <pc:sldLayoutMkLst>
            <pc:docMk/>
            <pc:sldMasterMk cId="1016205561" sldId="2147483950"/>
            <pc:sldLayoutMk cId="1855096063" sldId="2147483957"/>
          </pc:sldLayoutMkLst>
        </pc:sldLayoutChg>
        <pc:sldLayoutChg chg="add del mod replId">
          <pc:chgData name="Hillyer, Jake T" userId="S::jake.hillyer@bannerhealth.com::4fd6cea4-eed1-4062-af62-07b2d342ea2a" providerId="AD" clId="Web-{F11A8992-49A2-0302-40A3-85B269F703A6}" dt="2024-05-30T21:52:52.752" v="34"/>
          <pc:sldLayoutMkLst>
            <pc:docMk/>
            <pc:sldMasterMk cId="1016205561" sldId="2147483950"/>
            <pc:sldLayoutMk cId="81779128" sldId="2147483958"/>
          </pc:sldLayoutMkLst>
        </pc:sldLayoutChg>
        <pc:sldLayoutChg chg="add del mod replId">
          <pc:chgData name="Hillyer, Jake T" userId="S::jake.hillyer@bannerhealth.com::4fd6cea4-eed1-4062-af62-07b2d342ea2a" providerId="AD" clId="Web-{F11A8992-49A2-0302-40A3-85B269F703A6}" dt="2024-05-30T21:52:52.752" v="34"/>
          <pc:sldLayoutMkLst>
            <pc:docMk/>
            <pc:sldMasterMk cId="1016205561" sldId="2147483950"/>
            <pc:sldLayoutMk cId="2134651551" sldId="2147483959"/>
          </pc:sldLayoutMkLst>
        </pc:sldLayoutChg>
        <pc:sldLayoutChg chg="add del mod replId">
          <pc:chgData name="Hillyer, Jake T" userId="S::jake.hillyer@bannerhealth.com::4fd6cea4-eed1-4062-af62-07b2d342ea2a" providerId="AD" clId="Web-{F11A8992-49A2-0302-40A3-85B269F703A6}" dt="2024-05-30T21:52:52.752" v="34"/>
          <pc:sldLayoutMkLst>
            <pc:docMk/>
            <pc:sldMasterMk cId="1016205561" sldId="2147483950"/>
            <pc:sldLayoutMk cId="2796084083" sldId="2147483960"/>
          </pc:sldLayoutMkLst>
        </pc:sldLayoutChg>
        <pc:sldLayoutChg chg="add del mod replId">
          <pc:chgData name="Hillyer, Jake T" userId="S::jake.hillyer@bannerhealth.com::4fd6cea4-eed1-4062-af62-07b2d342ea2a" providerId="AD" clId="Web-{F11A8992-49A2-0302-40A3-85B269F703A6}" dt="2024-05-30T21:52:52.752" v="34"/>
          <pc:sldLayoutMkLst>
            <pc:docMk/>
            <pc:sldMasterMk cId="1016205561" sldId="2147483950"/>
            <pc:sldLayoutMk cId="93507236" sldId="2147483961"/>
          </pc:sldLayoutMkLst>
        </pc:sldLayoutChg>
      </pc:sldMasterChg>
      <pc:sldMasterChg chg="add del modTransition addSldLayout delSldLayout modSldLayout">
        <pc:chgData name="Hillyer, Jake T" userId="S::jake.hillyer@bannerhealth.com::4fd6cea4-eed1-4062-af62-07b2d342ea2a" providerId="AD" clId="Web-{F11A8992-49A2-0302-40A3-85B269F703A6}" dt="2024-05-30T21:53:03.237" v="35"/>
        <pc:sldMasterMkLst>
          <pc:docMk/>
          <pc:sldMasterMk cId="1892552458" sldId="2147483962"/>
        </pc:sldMasterMkLst>
        <pc:sldLayoutChg chg="add del mod replId">
          <pc:chgData name="Hillyer, Jake T" userId="S::jake.hillyer@bannerhealth.com::4fd6cea4-eed1-4062-af62-07b2d342ea2a" providerId="AD" clId="Web-{F11A8992-49A2-0302-40A3-85B269F703A6}" dt="2024-05-30T21:53:03.237" v="35"/>
          <pc:sldLayoutMkLst>
            <pc:docMk/>
            <pc:sldMasterMk cId="1892552458" sldId="2147483962"/>
            <pc:sldLayoutMk cId="2075508489" sldId="2147483963"/>
          </pc:sldLayoutMkLst>
        </pc:sldLayoutChg>
        <pc:sldLayoutChg chg="add del mod replId">
          <pc:chgData name="Hillyer, Jake T" userId="S::jake.hillyer@bannerhealth.com::4fd6cea4-eed1-4062-af62-07b2d342ea2a" providerId="AD" clId="Web-{F11A8992-49A2-0302-40A3-85B269F703A6}" dt="2024-05-30T21:53:03.237" v="35"/>
          <pc:sldLayoutMkLst>
            <pc:docMk/>
            <pc:sldMasterMk cId="1892552458" sldId="2147483962"/>
            <pc:sldLayoutMk cId="1827259493" sldId="2147483964"/>
          </pc:sldLayoutMkLst>
        </pc:sldLayoutChg>
        <pc:sldLayoutChg chg="add del mod replId">
          <pc:chgData name="Hillyer, Jake T" userId="S::jake.hillyer@bannerhealth.com::4fd6cea4-eed1-4062-af62-07b2d342ea2a" providerId="AD" clId="Web-{F11A8992-49A2-0302-40A3-85B269F703A6}" dt="2024-05-30T21:53:03.237" v="35"/>
          <pc:sldLayoutMkLst>
            <pc:docMk/>
            <pc:sldMasterMk cId="1892552458" sldId="2147483962"/>
            <pc:sldLayoutMk cId="4066786735" sldId="2147483965"/>
          </pc:sldLayoutMkLst>
        </pc:sldLayoutChg>
        <pc:sldLayoutChg chg="add del mod replId">
          <pc:chgData name="Hillyer, Jake T" userId="S::jake.hillyer@bannerhealth.com::4fd6cea4-eed1-4062-af62-07b2d342ea2a" providerId="AD" clId="Web-{F11A8992-49A2-0302-40A3-85B269F703A6}" dt="2024-05-30T21:53:03.237" v="35"/>
          <pc:sldLayoutMkLst>
            <pc:docMk/>
            <pc:sldMasterMk cId="1892552458" sldId="2147483962"/>
            <pc:sldLayoutMk cId="314831537" sldId="2147483966"/>
          </pc:sldLayoutMkLst>
        </pc:sldLayoutChg>
        <pc:sldLayoutChg chg="add del mod replId">
          <pc:chgData name="Hillyer, Jake T" userId="S::jake.hillyer@bannerhealth.com::4fd6cea4-eed1-4062-af62-07b2d342ea2a" providerId="AD" clId="Web-{F11A8992-49A2-0302-40A3-85B269F703A6}" dt="2024-05-30T21:53:03.237" v="35"/>
          <pc:sldLayoutMkLst>
            <pc:docMk/>
            <pc:sldMasterMk cId="1892552458" sldId="2147483962"/>
            <pc:sldLayoutMk cId="2612865231" sldId="2147483967"/>
          </pc:sldLayoutMkLst>
        </pc:sldLayoutChg>
        <pc:sldLayoutChg chg="add del mod replId">
          <pc:chgData name="Hillyer, Jake T" userId="S::jake.hillyer@bannerhealth.com::4fd6cea4-eed1-4062-af62-07b2d342ea2a" providerId="AD" clId="Web-{F11A8992-49A2-0302-40A3-85B269F703A6}" dt="2024-05-30T21:53:03.237" v="35"/>
          <pc:sldLayoutMkLst>
            <pc:docMk/>
            <pc:sldMasterMk cId="1892552458" sldId="2147483962"/>
            <pc:sldLayoutMk cId="1573806672" sldId="2147483968"/>
          </pc:sldLayoutMkLst>
        </pc:sldLayoutChg>
        <pc:sldLayoutChg chg="add del mod replId">
          <pc:chgData name="Hillyer, Jake T" userId="S::jake.hillyer@bannerhealth.com::4fd6cea4-eed1-4062-af62-07b2d342ea2a" providerId="AD" clId="Web-{F11A8992-49A2-0302-40A3-85B269F703A6}" dt="2024-05-30T21:53:03.237" v="35"/>
          <pc:sldLayoutMkLst>
            <pc:docMk/>
            <pc:sldMasterMk cId="1892552458" sldId="2147483962"/>
            <pc:sldLayoutMk cId="372564411" sldId="2147483969"/>
          </pc:sldLayoutMkLst>
        </pc:sldLayoutChg>
        <pc:sldLayoutChg chg="add del mod replId">
          <pc:chgData name="Hillyer, Jake T" userId="S::jake.hillyer@bannerhealth.com::4fd6cea4-eed1-4062-af62-07b2d342ea2a" providerId="AD" clId="Web-{F11A8992-49A2-0302-40A3-85B269F703A6}" dt="2024-05-30T21:53:03.237" v="35"/>
          <pc:sldLayoutMkLst>
            <pc:docMk/>
            <pc:sldMasterMk cId="1892552458" sldId="2147483962"/>
            <pc:sldLayoutMk cId="1390203576" sldId="2147483970"/>
          </pc:sldLayoutMkLst>
        </pc:sldLayoutChg>
        <pc:sldLayoutChg chg="add del mod replId">
          <pc:chgData name="Hillyer, Jake T" userId="S::jake.hillyer@bannerhealth.com::4fd6cea4-eed1-4062-af62-07b2d342ea2a" providerId="AD" clId="Web-{F11A8992-49A2-0302-40A3-85B269F703A6}" dt="2024-05-30T21:53:03.237" v="35"/>
          <pc:sldLayoutMkLst>
            <pc:docMk/>
            <pc:sldMasterMk cId="1892552458" sldId="2147483962"/>
            <pc:sldLayoutMk cId="3394225612" sldId="2147483971"/>
          </pc:sldLayoutMkLst>
        </pc:sldLayoutChg>
        <pc:sldLayoutChg chg="add del mod replId">
          <pc:chgData name="Hillyer, Jake T" userId="S::jake.hillyer@bannerhealth.com::4fd6cea4-eed1-4062-af62-07b2d342ea2a" providerId="AD" clId="Web-{F11A8992-49A2-0302-40A3-85B269F703A6}" dt="2024-05-30T21:53:03.237" v="35"/>
          <pc:sldLayoutMkLst>
            <pc:docMk/>
            <pc:sldMasterMk cId="1892552458" sldId="2147483962"/>
            <pc:sldLayoutMk cId="2098312791" sldId="2147483972"/>
          </pc:sldLayoutMkLst>
        </pc:sldLayoutChg>
        <pc:sldLayoutChg chg="add del mod replId">
          <pc:chgData name="Hillyer, Jake T" userId="S::jake.hillyer@bannerhealth.com::4fd6cea4-eed1-4062-af62-07b2d342ea2a" providerId="AD" clId="Web-{F11A8992-49A2-0302-40A3-85B269F703A6}" dt="2024-05-30T21:53:03.237" v="35"/>
          <pc:sldLayoutMkLst>
            <pc:docMk/>
            <pc:sldMasterMk cId="1892552458" sldId="2147483962"/>
            <pc:sldLayoutMk cId="2244042568" sldId="2147483973"/>
          </pc:sldLayoutMkLst>
        </pc:sldLayoutChg>
      </pc:sldMasterChg>
      <pc:sldMasterChg chg="add modTransition addSldLayout modSldLayout">
        <pc:chgData name="Hillyer, Jake T" userId="S::jake.hillyer@bannerhealth.com::4fd6cea4-eed1-4062-af62-07b2d342ea2a" providerId="AD" clId="Web-{F11A8992-49A2-0302-40A3-85B269F703A6}" dt="2024-05-30T21:53:03.237" v="35"/>
        <pc:sldMasterMkLst>
          <pc:docMk/>
          <pc:sldMasterMk cId="2142962536" sldId="2147483974"/>
        </pc:sldMasterMkLst>
        <pc:sldLayoutChg chg="add mod replId">
          <pc:chgData name="Hillyer, Jake T" userId="S::jake.hillyer@bannerhealth.com::4fd6cea4-eed1-4062-af62-07b2d342ea2a" providerId="AD" clId="Web-{F11A8992-49A2-0302-40A3-85B269F703A6}" dt="2024-05-30T21:53:03.237" v="35"/>
          <pc:sldLayoutMkLst>
            <pc:docMk/>
            <pc:sldMasterMk cId="2142962536" sldId="2147483974"/>
            <pc:sldLayoutMk cId="1924290210" sldId="2147483975"/>
          </pc:sldLayoutMkLst>
        </pc:sldLayoutChg>
        <pc:sldLayoutChg chg="add mod replId">
          <pc:chgData name="Hillyer, Jake T" userId="S::jake.hillyer@bannerhealth.com::4fd6cea4-eed1-4062-af62-07b2d342ea2a" providerId="AD" clId="Web-{F11A8992-49A2-0302-40A3-85B269F703A6}" dt="2024-05-30T21:53:03.237" v="35"/>
          <pc:sldLayoutMkLst>
            <pc:docMk/>
            <pc:sldMasterMk cId="2142962536" sldId="2147483974"/>
            <pc:sldLayoutMk cId="3700893697" sldId="2147483976"/>
          </pc:sldLayoutMkLst>
        </pc:sldLayoutChg>
        <pc:sldLayoutChg chg="add mod replId">
          <pc:chgData name="Hillyer, Jake T" userId="S::jake.hillyer@bannerhealth.com::4fd6cea4-eed1-4062-af62-07b2d342ea2a" providerId="AD" clId="Web-{F11A8992-49A2-0302-40A3-85B269F703A6}" dt="2024-05-30T21:53:03.237" v="35"/>
          <pc:sldLayoutMkLst>
            <pc:docMk/>
            <pc:sldMasterMk cId="2142962536" sldId="2147483974"/>
            <pc:sldLayoutMk cId="1051910518" sldId="2147483977"/>
          </pc:sldLayoutMkLst>
        </pc:sldLayoutChg>
        <pc:sldLayoutChg chg="add mod replId">
          <pc:chgData name="Hillyer, Jake T" userId="S::jake.hillyer@bannerhealth.com::4fd6cea4-eed1-4062-af62-07b2d342ea2a" providerId="AD" clId="Web-{F11A8992-49A2-0302-40A3-85B269F703A6}" dt="2024-05-30T21:53:03.237" v="35"/>
          <pc:sldLayoutMkLst>
            <pc:docMk/>
            <pc:sldMasterMk cId="2142962536" sldId="2147483974"/>
            <pc:sldLayoutMk cId="1105719849" sldId="2147483978"/>
          </pc:sldLayoutMkLst>
        </pc:sldLayoutChg>
        <pc:sldLayoutChg chg="add mod replId">
          <pc:chgData name="Hillyer, Jake T" userId="S::jake.hillyer@bannerhealth.com::4fd6cea4-eed1-4062-af62-07b2d342ea2a" providerId="AD" clId="Web-{F11A8992-49A2-0302-40A3-85B269F703A6}" dt="2024-05-30T21:53:03.237" v="35"/>
          <pc:sldLayoutMkLst>
            <pc:docMk/>
            <pc:sldMasterMk cId="2142962536" sldId="2147483974"/>
            <pc:sldLayoutMk cId="1158647257" sldId="2147483979"/>
          </pc:sldLayoutMkLst>
        </pc:sldLayoutChg>
        <pc:sldLayoutChg chg="add mod replId">
          <pc:chgData name="Hillyer, Jake T" userId="S::jake.hillyer@bannerhealth.com::4fd6cea4-eed1-4062-af62-07b2d342ea2a" providerId="AD" clId="Web-{F11A8992-49A2-0302-40A3-85B269F703A6}" dt="2024-05-30T21:53:03.237" v="35"/>
          <pc:sldLayoutMkLst>
            <pc:docMk/>
            <pc:sldMasterMk cId="2142962536" sldId="2147483974"/>
            <pc:sldLayoutMk cId="439638336" sldId="2147483980"/>
          </pc:sldLayoutMkLst>
        </pc:sldLayoutChg>
        <pc:sldLayoutChg chg="add mod replId">
          <pc:chgData name="Hillyer, Jake T" userId="S::jake.hillyer@bannerhealth.com::4fd6cea4-eed1-4062-af62-07b2d342ea2a" providerId="AD" clId="Web-{F11A8992-49A2-0302-40A3-85B269F703A6}" dt="2024-05-30T21:53:03.237" v="35"/>
          <pc:sldLayoutMkLst>
            <pc:docMk/>
            <pc:sldMasterMk cId="2142962536" sldId="2147483974"/>
            <pc:sldLayoutMk cId="3875026657" sldId="2147483981"/>
          </pc:sldLayoutMkLst>
        </pc:sldLayoutChg>
        <pc:sldLayoutChg chg="add mod replId">
          <pc:chgData name="Hillyer, Jake T" userId="S::jake.hillyer@bannerhealth.com::4fd6cea4-eed1-4062-af62-07b2d342ea2a" providerId="AD" clId="Web-{F11A8992-49A2-0302-40A3-85B269F703A6}" dt="2024-05-30T21:53:03.237" v="35"/>
          <pc:sldLayoutMkLst>
            <pc:docMk/>
            <pc:sldMasterMk cId="2142962536" sldId="2147483974"/>
            <pc:sldLayoutMk cId="1280737720" sldId="2147483982"/>
          </pc:sldLayoutMkLst>
        </pc:sldLayoutChg>
        <pc:sldLayoutChg chg="add mod replId">
          <pc:chgData name="Hillyer, Jake T" userId="S::jake.hillyer@bannerhealth.com::4fd6cea4-eed1-4062-af62-07b2d342ea2a" providerId="AD" clId="Web-{F11A8992-49A2-0302-40A3-85B269F703A6}" dt="2024-05-30T21:53:03.237" v="35"/>
          <pc:sldLayoutMkLst>
            <pc:docMk/>
            <pc:sldMasterMk cId="2142962536" sldId="2147483974"/>
            <pc:sldLayoutMk cId="567645040" sldId="2147483983"/>
          </pc:sldLayoutMkLst>
        </pc:sldLayoutChg>
        <pc:sldLayoutChg chg="add mod replId">
          <pc:chgData name="Hillyer, Jake T" userId="S::jake.hillyer@bannerhealth.com::4fd6cea4-eed1-4062-af62-07b2d342ea2a" providerId="AD" clId="Web-{F11A8992-49A2-0302-40A3-85B269F703A6}" dt="2024-05-30T21:53:03.237" v="35"/>
          <pc:sldLayoutMkLst>
            <pc:docMk/>
            <pc:sldMasterMk cId="2142962536" sldId="2147483974"/>
            <pc:sldLayoutMk cId="479635945" sldId="2147483984"/>
          </pc:sldLayoutMkLst>
        </pc:sldLayoutChg>
        <pc:sldLayoutChg chg="add mod replId">
          <pc:chgData name="Hillyer, Jake T" userId="S::jake.hillyer@bannerhealth.com::4fd6cea4-eed1-4062-af62-07b2d342ea2a" providerId="AD" clId="Web-{F11A8992-49A2-0302-40A3-85B269F703A6}" dt="2024-05-30T21:53:03.237" v="35"/>
          <pc:sldLayoutMkLst>
            <pc:docMk/>
            <pc:sldMasterMk cId="2142962536" sldId="2147483974"/>
            <pc:sldLayoutMk cId="3585010811" sldId="2147483985"/>
          </pc:sldLayoutMkLst>
        </pc:sldLayoutChg>
        <pc:sldLayoutChg chg="add mod replId">
          <pc:chgData name="Hillyer, Jake T" userId="S::jake.hillyer@bannerhealth.com::4fd6cea4-eed1-4062-af62-07b2d342ea2a" providerId="AD" clId="Web-{F11A8992-49A2-0302-40A3-85B269F703A6}" dt="2024-05-30T21:53:03.237" v="35"/>
          <pc:sldLayoutMkLst>
            <pc:docMk/>
            <pc:sldMasterMk cId="2142962536" sldId="2147483974"/>
            <pc:sldLayoutMk cId="2913698915" sldId="2147483986"/>
          </pc:sldLayoutMkLst>
        </pc:sldLayoutChg>
        <pc:sldLayoutChg chg="add mod replId">
          <pc:chgData name="Hillyer, Jake T" userId="S::jake.hillyer@bannerhealth.com::4fd6cea4-eed1-4062-af62-07b2d342ea2a" providerId="AD" clId="Web-{F11A8992-49A2-0302-40A3-85B269F703A6}" dt="2024-05-30T21:53:03.237" v="35"/>
          <pc:sldLayoutMkLst>
            <pc:docMk/>
            <pc:sldMasterMk cId="2142962536" sldId="2147483974"/>
            <pc:sldLayoutMk cId="3520384835" sldId="2147483987"/>
          </pc:sldLayoutMkLst>
        </pc:sldLayoutChg>
        <pc:sldLayoutChg chg="add mod replId">
          <pc:chgData name="Hillyer, Jake T" userId="S::jake.hillyer@bannerhealth.com::4fd6cea4-eed1-4062-af62-07b2d342ea2a" providerId="AD" clId="Web-{F11A8992-49A2-0302-40A3-85B269F703A6}" dt="2024-05-30T21:53:03.237" v="35"/>
          <pc:sldLayoutMkLst>
            <pc:docMk/>
            <pc:sldMasterMk cId="2142962536" sldId="2147483974"/>
            <pc:sldLayoutMk cId="400523533" sldId="2147483988"/>
          </pc:sldLayoutMkLst>
        </pc:sldLayoutChg>
        <pc:sldLayoutChg chg="add mod replId">
          <pc:chgData name="Hillyer, Jake T" userId="S::jake.hillyer@bannerhealth.com::4fd6cea4-eed1-4062-af62-07b2d342ea2a" providerId="AD" clId="Web-{F11A8992-49A2-0302-40A3-85B269F703A6}" dt="2024-05-30T21:53:03.237" v="35"/>
          <pc:sldLayoutMkLst>
            <pc:docMk/>
            <pc:sldMasterMk cId="2142962536" sldId="2147483974"/>
            <pc:sldLayoutMk cId="2686877786" sldId="2147483989"/>
          </pc:sldLayoutMkLst>
        </pc:sldLayoutChg>
        <pc:sldLayoutChg chg="add mod replId">
          <pc:chgData name="Hillyer, Jake T" userId="S::jake.hillyer@bannerhealth.com::4fd6cea4-eed1-4062-af62-07b2d342ea2a" providerId="AD" clId="Web-{F11A8992-49A2-0302-40A3-85B269F703A6}" dt="2024-05-30T21:53:03.237" v="35"/>
          <pc:sldLayoutMkLst>
            <pc:docMk/>
            <pc:sldMasterMk cId="2142962536" sldId="2147483974"/>
            <pc:sldLayoutMk cId="2457917129" sldId="2147483990"/>
          </pc:sldLayoutMkLst>
        </pc:sldLayoutChg>
        <pc:sldLayoutChg chg="add mod replId">
          <pc:chgData name="Hillyer, Jake T" userId="S::jake.hillyer@bannerhealth.com::4fd6cea4-eed1-4062-af62-07b2d342ea2a" providerId="AD" clId="Web-{F11A8992-49A2-0302-40A3-85B269F703A6}" dt="2024-05-30T21:53:03.237" v="35"/>
          <pc:sldLayoutMkLst>
            <pc:docMk/>
            <pc:sldMasterMk cId="2142962536" sldId="2147483974"/>
            <pc:sldLayoutMk cId="234747782" sldId="2147483991"/>
          </pc:sldLayoutMkLst>
        </pc:sldLayoutChg>
      </pc:sldMasterChg>
    </pc:docChg>
  </pc:docChgLst>
  <pc:docChgLst>
    <pc:chgData name="Lanzendorf, Tara M" userId="S::tara.lanzendorf@bannerhealth.com::761c2eb8-30ae-4e92-bb61-92009aeb030d" providerId="AD" clId="Web-{10221A0C-E6E6-4F3B-A109-04DAAA92C0AE}"/>
    <pc:docChg chg="addSld delSld modSld">
      <pc:chgData name="Lanzendorf, Tara M" userId="S::tara.lanzendorf@bannerhealth.com::761c2eb8-30ae-4e92-bb61-92009aeb030d" providerId="AD" clId="Web-{10221A0C-E6E6-4F3B-A109-04DAAA92C0AE}" dt="2023-05-26T21:18:54.587" v="82" actId="1076"/>
      <pc:docMkLst>
        <pc:docMk/>
      </pc:docMkLst>
      <pc:sldChg chg="mod modShow">
        <pc:chgData name="Lanzendorf, Tara M" userId="S::tara.lanzendorf@bannerhealth.com::761c2eb8-30ae-4e92-bb61-92009aeb030d" providerId="AD" clId="Web-{10221A0C-E6E6-4F3B-A109-04DAAA92C0AE}" dt="2023-05-26T21:10:09.209" v="4"/>
        <pc:sldMkLst>
          <pc:docMk/>
          <pc:sldMk cId="2456264714" sldId="271"/>
        </pc:sldMkLst>
      </pc:sldChg>
      <pc:sldChg chg="mod modShow">
        <pc:chgData name="Lanzendorf, Tara M" userId="S::tara.lanzendorf@bannerhealth.com::761c2eb8-30ae-4e92-bb61-92009aeb030d" providerId="AD" clId="Web-{10221A0C-E6E6-4F3B-A109-04DAAA92C0AE}" dt="2023-05-26T21:10:14.162" v="5"/>
        <pc:sldMkLst>
          <pc:docMk/>
          <pc:sldMk cId="3613446022" sldId="283"/>
        </pc:sldMkLst>
      </pc:sldChg>
      <pc:sldChg chg="mod modShow">
        <pc:chgData name="Lanzendorf, Tara M" userId="S::tara.lanzendorf@bannerhealth.com::761c2eb8-30ae-4e92-bb61-92009aeb030d" providerId="AD" clId="Web-{10221A0C-E6E6-4F3B-A109-04DAAA92C0AE}" dt="2023-05-26T21:10:18.756" v="6"/>
        <pc:sldMkLst>
          <pc:docMk/>
          <pc:sldMk cId="4115538" sldId="284"/>
        </pc:sldMkLst>
      </pc:sldChg>
      <pc:sldChg chg="mod modShow">
        <pc:chgData name="Lanzendorf, Tara M" userId="S::tara.lanzendorf@bannerhealth.com::761c2eb8-30ae-4e92-bb61-92009aeb030d" providerId="AD" clId="Web-{10221A0C-E6E6-4F3B-A109-04DAAA92C0AE}" dt="2023-05-26T21:10:21.959" v="7"/>
        <pc:sldMkLst>
          <pc:docMk/>
          <pc:sldMk cId="3482556679" sldId="285"/>
        </pc:sldMkLst>
      </pc:sldChg>
      <pc:sldChg chg="mod modShow">
        <pc:chgData name="Lanzendorf, Tara M" userId="S::tara.lanzendorf@bannerhealth.com::761c2eb8-30ae-4e92-bb61-92009aeb030d" providerId="AD" clId="Web-{10221A0C-E6E6-4F3B-A109-04DAAA92C0AE}" dt="2023-05-26T21:10:24.928" v="8"/>
        <pc:sldMkLst>
          <pc:docMk/>
          <pc:sldMk cId="2590753709" sldId="286"/>
        </pc:sldMkLst>
      </pc:sldChg>
      <pc:sldChg chg="new del">
        <pc:chgData name="Lanzendorf, Tara M" userId="S::tara.lanzendorf@bannerhealth.com::761c2eb8-30ae-4e92-bb61-92009aeb030d" providerId="AD" clId="Web-{10221A0C-E6E6-4F3B-A109-04DAAA92C0AE}" dt="2023-05-26T20:55:04.083" v="2"/>
        <pc:sldMkLst>
          <pc:docMk/>
          <pc:sldMk cId="2741054783" sldId="301"/>
        </pc:sldMkLst>
      </pc:sldChg>
      <pc:sldChg chg="addSp delSp modSp add replId delAnim">
        <pc:chgData name="Lanzendorf, Tara M" userId="S::tara.lanzendorf@bannerhealth.com::761c2eb8-30ae-4e92-bb61-92009aeb030d" providerId="AD" clId="Web-{10221A0C-E6E6-4F3B-A109-04DAAA92C0AE}" dt="2023-05-26T21:18:54.587" v="82" actId="1076"/>
        <pc:sldMkLst>
          <pc:docMk/>
          <pc:sldMk cId="2803333885" sldId="302"/>
        </pc:sldMkLst>
        <pc:spChg chg="del">
          <ac:chgData name="Lanzendorf, Tara M" userId="S::tara.lanzendorf@bannerhealth.com::761c2eb8-30ae-4e92-bb61-92009aeb030d" providerId="AD" clId="Web-{10221A0C-E6E6-4F3B-A109-04DAAA92C0AE}" dt="2023-05-26T20:55:08.442" v="3"/>
          <ac:spMkLst>
            <pc:docMk/>
            <pc:sldMk cId="2803333885" sldId="302"/>
            <ac:spMk id="3" creationId="{10BAC4A6-204C-4CDC-B4E7-2C1CF78DD4A8}"/>
          </ac:spMkLst>
        </pc:spChg>
        <pc:spChg chg="add mod">
          <ac:chgData name="Lanzendorf, Tara M" userId="S::tara.lanzendorf@bannerhealth.com::761c2eb8-30ae-4e92-bb61-92009aeb030d" providerId="AD" clId="Web-{10221A0C-E6E6-4F3B-A109-04DAAA92C0AE}" dt="2023-05-26T21:16:27.081" v="55" actId="1076"/>
          <ac:spMkLst>
            <pc:docMk/>
            <pc:sldMk cId="2803333885" sldId="302"/>
            <ac:spMk id="5" creationId="{08703420-DC79-0764-7803-478419EF52DD}"/>
          </ac:spMkLst>
        </pc:spChg>
        <pc:graphicFrameChg chg="add mod modGraphic">
          <ac:chgData name="Lanzendorf, Tara M" userId="S::tara.lanzendorf@bannerhealth.com::761c2eb8-30ae-4e92-bb61-92009aeb030d" providerId="AD" clId="Web-{10221A0C-E6E6-4F3B-A109-04DAAA92C0AE}" dt="2023-05-26T21:18:54.587" v="82" actId="1076"/>
          <ac:graphicFrameMkLst>
            <pc:docMk/>
            <pc:sldMk cId="2803333885" sldId="302"/>
            <ac:graphicFrameMk id="4" creationId="{D30E6284-64BC-AE99-F994-85BFC2837F44}"/>
          </ac:graphicFrameMkLst>
        </pc:graphicFrameChg>
      </pc:sldChg>
      <pc:sldChg chg="addSp delSp modSp add replId">
        <pc:chgData name="Lanzendorf, Tara M" userId="S::tara.lanzendorf@bannerhealth.com::761c2eb8-30ae-4e92-bb61-92009aeb030d" providerId="AD" clId="Web-{10221A0C-E6E6-4F3B-A109-04DAAA92C0AE}" dt="2023-05-26T21:16:52.660" v="62" actId="1076"/>
        <pc:sldMkLst>
          <pc:docMk/>
          <pc:sldMk cId="3529697480" sldId="303"/>
        </pc:sldMkLst>
        <pc:spChg chg="add mod">
          <ac:chgData name="Lanzendorf, Tara M" userId="S::tara.lanzendorf@bannerhealth.com::761c2eb8-30ae-4e92-bb61-92009aeb030d" providerId="AD" clId="Web-{10221A0C-E6E6-4F3B-A109-04DAAA92C0AE}" dt="2023-05-26T21:16:52.660" v="62" actId="1076"/>
          <ac:spMkLst>
            <pc:docMk/>
            <pc:sldMk cId="3529697480" sldId="303"/>
            <ac:spMk id="5" creationId="{B386E322-1F0C-1902-B8FC-D638B0C67193}"/>
          </ac:spMkLst>
        </pc:spChg>
        <pc:graphicFrameChg chg="add mod modGraphic">
          <ac:chgData name="Lanzendorf, Tara M" userId="S::tara.lanzendorf@bannerhealth.com::761c2eb8-30ae-4e92-bb61-92009aeb030d" providerId="AD" clId="Web-{10221A0C-E6E6-4F3B-A109-04DAAA92C0AE}" dt="2023-05-26T21:14:41.734" v="44"/>
          <ac:graphicFrameMkLst>
            <pc:docMk/>
            <pc:sldMk cId="3529697480" sldId="303"/>
            <ac:graphicFrameMk id="3" creationId="{2F7E81EF-285B-1C9B-EFB3-50DC22A8BB9C}"/>
          </ac:graphicFrameMkLst>
        </pc:graphicFrameChg>
        <pc:graphicFrameChg chg="del">
          <ac:chgData name="Lanzendorf, Tara M" userId="S::tara.lanzendorf@bannerhealth.com::761c2eb8-30ae-4e92-bb61-92009aeb030d" providerId="AD" clId="Web-{10221A0C-E6E6-4F3B-A109-04DAAA92C0AE}" dt="2023-05-26T21:12:31.136" v="25"/>
          <ac:graphicFrameMkLst>
            <pc:docMk/>
            <pc:sldMk cId="3529697480" sldId="303"/>
            <ac:graphicFrameMk id="4" creationId="{D30E6284-64BC-AE99-F994-85BFC2837F44}"/>
          </ac:graphicFrameMkLst>
        </pc:graphicFrameChg>
      </pc:sldChg>
    </pc:docChg>
  </pc:docChgLst>
  <pc:docChgLst>
    <pc:chgData name="Tara Lanzendorf" userId="d3bb69935ad8ad5b" providerId="LiveId" clId="{5F7CBE4A-7D24-4F30-9589-A9323DF9CA6E}"/>
    <pc:docChg chg="custSel addSld modSld">
      <pc:chgData name="Tara Lanzendorf" userId="d3bb69935ad8ad5b" providerId="LiveId" clId="{5F7CBE4A-7D24-4F30-9589-A9323DF9CA6E}" dt="2023-05-24T03:51:49.126" v="159" actId="20577"/>
      <pc:docMkLst>
        <pc:docMk/>
      </pc:docMkLst>
      <pc:sldChg chg="modSp mod">
        <pc:chgData name="Tara Lanzendorf" userId="d3bb69935ad8ad5b" providerId="LiveId" clId="{5F7CBE4A-7D24-4F30-9589-A9323DF9CA6E}" dt="2023-05-24T03:39:52.258" v="14" actId="20577"/>
        <pc:sldMkLst>
          <pc:docMk/>
          <pc:sldMk cId="1920111014" sldId="256"/>
        </pc:sldMkLst>
        <pc:spChg chg="mod">
          <ac:chgData name="Tara Lanzendorf" userId="d3bb69935ad8ad5b" providerId="LiveId" clId="{5F7CBE4A-7D24-4F30-9589-A9323DF9CA6E}" dt="2023-05-24T03:39:52.258" v="14" actId="20577"/>
          <ac:spMkLst>
            <pc:docMk/>
            <pc:sldMk cId="1920111014" sldId="256"/>
            <ac:spMk id="3" creationId="{00000000-0000-0000-0000-000000000000}"/>
          </ac:spMkLst>
        </pc:spChg>
      </pc:sldChg>
      <pc:sldChg chg="delCm">
        <pc:chgData name="Tara Lanzendorf" userId="d3bb69935ad8ad5b" providerId="LiveId" clId="{5F7CBE4A-7D24-4F30-9589-A9323DF9CA6E}" dt="2023-05-24T03:40:13.720" v="15"/>
        <pc:sldMkLst>
          <pc:docMk/>
          <pc:sldMk cId="2737264700" sldId="293"/>
        </pc:sldMkLst>
      </pc:sldChg>
      <pc:sldChg chg="addSp modSp new mod">
        <pc:chgData name="Tara Lanzendorf" userId="d3bb69935ad8ad5b" providerId="LiveId" clId="{5F7CBE4A-7D24-4F30-9589-A9323DF9CA6E}" dt="2023-05-24T03:51:49.126" v="159" actId="20577"/>
        <pc:sldMkLst>
          <pc:docMk/>
          <pc:sldMk cId="975062509" sldId="300"/>
        </pc:sldMkLst>
        <pc:spChg chg="mod">
          <ac:chgData name="Tara Lanzendorf" userId="d3bb69935ad8ad5b" providerId="LiveId" clId="{5F7CBE4A-7D24-4F30-9589-A9323DF9CA6E}" dt="2023-05-24T03:40:46.960" v="45" actId="20577"/>
          <ac:spMkLst>
            <pc:docMk/>
            <pc:sldMk cId="975062509" sldId="300"/>
            <ac:spMk id="2" creationId="{5E9DEA85-C7FB-0A3B-F6B5-D0FD640418D2}"/>
          </ac:spMkLst>
        </pc:spChg>
        <pc:spChg chg="add mod">
          <ac:chgData name="Tara Lanzendorf" userId="d3bb69935ad8ad5b" providerId="LiveId" clId="{5F7CBE4A-7D24-4F30-9589-A9323DF9CA6E}" dt="2023-05-24T03:50:57.822" v="157" actId="1076"/>
          <ac:spMkLst>
            <pc:docMk/>
            <pc:sldMk cId="975062509" sldId="300"/>
            <ac:spMk id="5" creationId="{2A2986C5-8EF6-843F-5F71-49880A7F70DC}"/>
          </ac:spMkLst>
        </pc:spChg>
        <pc:graphicFrameChg chg="add mod modGraphic">
          <ac:chgData name="Tara Lanzendorf" userId="d3bb69935ad8ad5b" providerId="LiveId" clId="{5F7CBE4A-7D24-4F30-9589-A9323DF9CA6E}" dt="2023-05-24T03:51:49.126" v="159" actId="20577"/>
          <ac:graphicFrameMkLst>
            <pc:docMk/>
            <pc:sldMk cId="975062509" sldId="300"/>
            <ac:graphicFrameMk id="4" creationId="{3974434F-EC15-879E-FAD4-27123F05C67E}"/>
          </ac:graphicFrameMkLst>
        </pc:graphicFrameChg>
      </pc:sldChg>
    </pc:docChg>
  </pc:docChgLst>
  <pc:docChgLst>
    <pc:chgData name="Hillyer, Jake T" userId="S::jake.hillyer@bannerhealth.com::4fd6cea4-eed1-4062-af62-07b2d342ea2a" providerId="AD" clId="Web-{A41DB55E-0244-AD2A-EE3A-D1B9D655BFBC}"/>
    <pc:docChg chg="modSld">
      <pc:chgData name="Hillyer, Jake T" userId="S::jake.hillyer@bannerhealth.com::4fd6cea4-eed1-4062-af62-07b2d342ea2a" providerId="AD" clId="Web-{A41DB55E-0244-AD2A-EE3A-D1B9D655BFBC}" dt="2024-05-31T17:45:01.493" v="4"/>
      <pc:docMkLst>
        <pc:docMk/>
      </pc:docMkLst>
      <pc:sldChg chg="modSp">
        <pc:chgData name="Hillyer, Jake T" userId="S::jake.hillyer@bannerhealth.com::4fd6cea4-eed1-4062-af62-07b2d342ea2a" providerId="AD" clId="Web-{A41DB55E-0244-AD2A-EE3A-D1B9D655BFBC}" dt="2024-05-31T17:25:45.481" v="1" actId="20577"/>
        <pc:sldMkLst>
          <pc:docMk/>
          <pc:sldMk cId="2737264700" sldId="293"/>
        </pc:sldMkLst>
        <pc:spChg chg="mod">
          <ac:chgData name="Hillyer, Jake T" userId="S::jake.hillyer@bannerhealth.com::4fd6cea4-eed1-4062-af62-07b2d342ea2a" providerId="AD" clId="Web-{A41DB55E-0244-AD2A-EE3A-D1B9D655BFBC}" dt="2024-05-31T17:25:45.481" v="1" actId="20577"/>
          <ac:spMkLst>
            <pc:docMk/>
            <pc:sldMk cId="2737264700" sldId="293"/>
            <ac:spMk id="2" creationId="{00000000-0000-0000-0000-000000000000}"/>
          </ac:spMkLst>
        </pc:spChg>
      </pc:sldChg>
      <pc:sldChg chg="modNotes">
        <pc:chgData name="Hillyer, Jake T" userId="S::jake.hillyer@bannerhealth.com::4fd6cea4-eed1-4062-af62-07b2d342ea2a" providerId="AD" clId="Web-{A41DB55E-0244-AD2A-EE3A-D1B9D655BFBC}" dt="2024-05-31T17:45:01.493" v="4"/>
        <pc:sldMkLst>
          <pc:docMk/>
          <pc:sldMk cId="3529697480" sldId="303"/>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688C8C-E48F-4CE1-931C-3D5B70C6623A}"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3783324D-96C9-43DB-B6E7-A1D6B0F7C5A3}">
      <dgm:prSet phldrT="[Text]"/>
      <dgm:spPr/>
      <dgm:t>
        <a:bodyPr/>
        <a:lstStyle/>
        <a:p>
          <a:r>
            <a:rPr lang="en-US"/>
            <a:t>Case 1</a:t>
          </a:r>
          <a:br>
            <a:rPr lang="en-US"/>
          </a:br>
          <a:r>
            <a:rPr lang="en-US"/>
            <a:t>10 Minutes</a:t>
          </a:r>
        </a:p>
      </dgm:t>
    </dgm:pt>
    <dgm:pt modelId="{8D69CAEB-3910-416C-9A73-86D704DAAF55}" type="parTrans" cxnId="{6491FDFD-058A-4B6D-8D80-B95F20C11014}">
      <dgm:prSet/>
      <dgm:spPr/>
      <dgm:t>
        <a:bodyPr/>
        <a:lstStyle/>
        <a:p>
          <a:endParaRPr lang="en-US"/>
        </a:p>
      </dgm:t>
    </dgm:pt>
    <dgm:pt modelId="{CF58C9B3-8ED0-47CC-93B0-4C018B6FC2BF}" type="sibTrans" cxnId="{6491FDFD-058A-4B6D-8D80-B95F20C11014}">
      <dgm:prSet/>
      <dgm:spPr/>
      <dgm:t>
        <a:bodyPr/>
        <a:lstStyle/>
        <a:p>
          <a:endParaRPr lang="en-US"/>
        </a:p>
      </dgm:t>
    </dgm:pt>
    <dgm:pt modelId="{60321417-7650-4F70-A928-FAE680A613CD}">
      <dgm:prSet phldrT="[Text]"/>
      <dgm:spPr/>
      <dgm:t>
        <a:bodyPr/>
        <a:lstStyle/>
        <a:p>
          <a:r>
            <a:rPr lang="en-US"/>
            <a:t>Case 2</a:t>
          </a:r>
          <a:br>
            <a:rPr lang="en-US"/>
          </a:br>
          <a:r>
            <a:rPr lang="en-US"/>
            <a:t>10 Minutes</a:t>
          </a:r>
        </a:p>
      </dgm:t>
    </dgm:pt>
    <dgm:pt modelId="{9D12093E-9083-42F4-9524-55D8CF78525D}" type="parTrans" cxnId="{0BAF014E-4B0F-4B93-B6D2-9BB1FDF13C96}">
      <dgm:prSet/>
      <dgm:spPr/>
      <dgm:t>
        <a:bodyPr/>
        <a:lstStyle/>
        <a:p>
          <a:endParaRPr lang="en-US"/>
        </a:p>
      </dgm:t>
    </dgm:pt>
    <dgm:pt modelId="{7F7A5998-F09A-4C9E-861B-ECFE48FCFA10}" type="sibTrans" cxnId="{0BAF014E-4B0F-4B93-B6D2-9BB1FDF13C96}">
      <dgm:prSet/>
      <dgm:spPr/>
      <dgm:t>
        <a:bodyPr/>
        <a:lstStyle/>
        <a:p>
          <a:endParaRPr lang="en-US"/>
        </a:p>
      </dgm:t>
    </dgm:pt>
    <dgm:pt modelId="{4A5FE0F6-1029-4DB1-9E4C-B9E331B6CEDF}">
      <dgm:prSet phldrT="[Text]"/>
      <dgm:spPr/>
      <dgm:t>
        <a:bodyPr/>
        <a:lstStyle/>
        <a:p>
          <a:r>
            <a:rPr lang="en-US"/>
            <a:t>Learner</a:t>
          </a:r>
        </a:p>
      </dgm:t>
    </dgm:pt>
    <dgm:pt modelId="{0FA140D6-FC12-49CC-A533-FF306509B713}" type="parTrans" cxnId="{FE774C8B-C089-49C8-83E9-AE86088E2A85}">
      <dgm:prSet/>
      <dgm:spPr/>
      <dgm:t>
        <a:bodyPr/>
        <a:lstStyle/>
        <a:p>
          <a:endParaRPr lang="en-US"/>
        </a:p>
      </dgm:t>
    </dgm:pt>
    <dgm:pt modelId="{2A888F45-B5B3-4CA2-9C56-6F4676F9B4DB}" type="sibTrans" cxnId="{FE774C8B-C089-49C8-83E9-AE86088E2A85}">
      <dgm:prSet/>
      <dgm:spPr/>
      <dgm:t>
        <a:bodyPr/>
        <a:lstStyle/>
        <a:p>
          <a:endParaRPr lang="en-US"/>
        </a:p>
      </dgm:t>
    </dgm:pt>
    <dgm:pt modelId="{2214927D-A4C3-4D34-BD44-BC4323C5E1F9}">
      <dgm:prSet phldrT="[Text]"/>
      <dgm:spPr/>
      <dgm:t>
        <a:bodyPr/>
        <a:lstStyle/>
        <a:p>
          <a:r>
            <a:rPr lang="en-US"/>
            <a:t>Learner</a:t>
          </a:r>
        </a:p>
      </dgm:t>
    </dgm:pt>
    <dgm:pt modelId="{9747A63E-1EE0-49D1-80B8-728E82A6E475}" type="parTrans" cxnId="{5BEC806E-EEF7-479A-8F52-BB70E16F3DF3}">
      <dgm:prSet/>
      <dgm:spPr/>
      <dgm:t>
        <a:bodyPr/>
        <a:lstStyle/>
        <a:p>
          <a:endParaRPr lang="en-US"/>
        </a:p>
      </dgm:t>
    </dgm:pt>
    <dgm:pt modelId="{78C991DA-D69D-491C-B77F-1A961BEF10FA}" type="sibTrans" cxnId="{5BEC806E-EEF7-479A-8F52-BB70E16F3DF3}">
      <dgm:prSet/>
      <dgm:spPr/>
      <dgm:t>
        <a:bodyPr/>
        <a:lstStyle/>
        <a:p>
          <a:endParaRPr lang="en-US"/>
        </a:p>
      </dgm:t>
    </dgm:pt>
    <dgm:pt modelId="{0B557E73-8129-4A5A-98F2-2BA41846CC37}">
      <dgm:prSet phldrT="[Text]"/>
      <dgm:spPr/>
      <dgm:t>
        <a:bodyPr/>
        <a:lstStyle/>
        <a:p>
          <a:r>
            <a:rPr lang="en-US"/>
            <a:t>Teacher</a:t>
          </a:r>
        </a:p>
      </dgm:t>
    </dgm:pt>
    <dgm:pt modelId="{723D3B43-F23B-4C8E-8934-FE3D4ADF55AE}" type="parTrans" cxnId="{3CA697BB-07D4-4463-8BB6-0C1719381C15}">
      <dgm:prSet/>
      <dgm:spPr/>
      <dgm:t>
        <a:bodyPr/>
        <a:lstStyle/>
        <a:p>
          <a:endParaRPr lang="en-US"/>
        </a:p>
      </dgm:t>
    </dgm:pt>
    <dgm:pt modelId="{5665EDE6-0CF7-4E4E-80F6-340692DA0ADC}" type="sibTrans" cxnId="{3CA697BB-07D4-4463-8BB6-0C1719381C15}">
      <dgm:prSet/>
      <dgm:spPr/>
      <dgm:t>
        <a:bodyPr/>
        <a:lstStyle/>
        <a:p>
          <a:endParaRPr lang="en-US"/>
        </a:p>
      </dgm:t>
    </dgm:pt>
    <dgm:pt modelId="{5379274E-8AF7-47A8-8DB5-7E15D57184C3}">
      <dgm:prSet phldrT="[Text]"/>
      <dgm:spPr/>
      <dgm:t>
        <a:bodyPr/>
        <a:lstStyle/>
        <a:p>
          <a:r>
            <a:rPr lang="en-US"/>
            <a:t>(Observer)</a:t>
          </a:r>
        </a:p>
      </dgm:t>
    </dgm:pt>
    <dgm:pt modelId="{052A48FB-4C3B-475A-9521-7CD16ED03E1B}" type="parTrans" cxnId="{C35CF919-D7BD-4803-A4C7-CD82B9481B52}">
      <dgm:prSet/>
      <dgm:spPr/>
      <dgm:t>
        <a:bodyPr/>
        <a:lstStyle/>
        <a:p>
          <a:endParaRPr lang="en-US"/>
        </a:p>
      </dgm:t>
    </dgm:pt>
    <dgm:pt modelId="{7F19321D-FFF9-4018-8D66-4144D8B130EA}" type="sibTrans" cxnId="{C35CF919-D7BD-4803-A4C7-CD82B9481B52}">
      <dgm:prSet/>
      <dgm:spPr/>
      <dgm:t>
        <a:bodyPr/>
        <a:lstStyle/>
        <a:p>
          <a:endParaRPr lang="en-US"/>
        </a:p>
      </dgm:t>
    </dgm:pt>
    <dgm:pt modelId="{8F9DEA60-53B7-4B31-8859-ADC3B67D832D}">
      <dgm:prSet phldrT="[Text]"/>
      <dgm:spPr/>
      <dgm:t>
        <a:bodyPr/>
        <a:lstStyle/>
        <a:p>
          <a:r>
            <a:rPr lang="en-US"/>
            <a:t>Teacher</a:t>
          </a:r>
        </a:p>
      </dgm:t>
    </dgm:pt>
    <dgm:pt modelId="{3F926107-B836-482A-8ADC-052FBA5CF120}" type="parTrans" cxnId="{5499BA13-18F6-4D3B-8FC2-C3464C9566D8}">
      <dgm:prSet/>
      <dgm:spPr/>
      <dgm:t>
        <a:bodyPr/>
        <a:lstStyle/>
        <a:p>
          <a:endParaRPr lang="en-US"/>
        </a:p>
      </dgm:t>
    </dgm:pt>
    <dgm:pt modelId="{6107EBF1-1BC2-4D56-81D6-B40C25AACAFE}" type="sibTrans" cxnId="{5499BA13-18F6-4D3B-8FC2-C3464C9566D8}">
      <dgm:prSet/>
      <dgm:spPr/>
      <dgm:t>
        <a:bodyPr/>
        <a:lstStyle/>
        <a:p>
          <a:endParaRPr lang="en-US"/>
        </a:p>
      </dgm:t>
    </dgm:pt>
    <dgm:pt modelId="{10700956-C89F-4035-ABEC-EED406F1CAE4}">
      <dgm:prSet phldrT="[Text]"/>
      <dgm:spPr/>
      <dgm:t>
        <a:bodyPr/>
        <a:lstStyle/>
        <a:p>
          <a:r>
            <a:rPr lang="en-US"/>
            <a:t>(Observer)</a:t>
          </a:r>
        </a:p>
      </dgm:t>
    </dgm:pt>
    <dgm:pt modelId="{C87D165C-754D-4263-AEA4-44DE7705B1AA}" type="parTrans" cxnId="{A16CAE08-CDF8-4F55-A82E-3B7DC90C21AB}">
      <dgm:prSet/>
      <dgm:spPr/>
      <dgm:t>
        <a:bodyPr/>
        <a:lstStyle/>
        <a:p>
          <a:endParaRPr lang="en-US"/>
        </a:p>
      </dgm:t>
    </dgm:pt>
    <dgm:pt modelId="{363E8330-BE6C-496D-B909-09B9403864CC}" type="sibTrans" cxnId="{A16CAE08-CDF8-4F55-A82E-3B7DC90C21AB}">
      <dgm:prSet/>
      <dgm:spPr/>
      <dgm:t>
        <a:bodyPr/>
        <a:lstStyle/>
        <a:p>
          <a:endParaRPr lang="en-US"/>
        </a:p>
      </dgm:t>
    </dgm:pt>
    <dgm:pt modelId="{88EAC547-9D7E-4C25-AD6C-21D0DCC69CE8}" type="pres">
      <dgm:prSet presAssocID="{CF688C8C-E48F-4CE1-931C-3D5B70C6623A}" presName="linearFlow" presStyleCnt="0">
        <dgm:presLayoutVars>
          <dgm:dir/>
          <dgm:animLvl val="lvl"/>
          <dgm:resizeHandles val="exact"/>
        </dgm:presLayoutVars>
      </dgm:prSet>
      <dgm:spPr/>
    </dgm:pt>
    <dgm:pt modelId="{3B1CC1B1-A7C9-485B-A6CA-DA2EFF50CE15}" type="pres">
      <dgm:prSet presAssocID="{3783324D-96C9-43DB-B6E7-A1D6B0F7C5A3}" presName="composite" presStyleCnt="0"/>
      <dgm:spPr/>
    </dgm:pt>
    <dgm:pt modelId="{298ECD55-8672-4F09-9988-50C3A2A70CF1}" type="pres">
      <dgm:prSet presAssocID="{3783324D-96C9-43DB-B6E7-A1D6B0F7C5A3}" presName="parTx" presStyleLbl="node1" presStyleIdx="0" presStyleCnt="2">
        <dgm:presLayoutVars>
          <dgm:chMax val="0"/>
          <dgm:chPref val="0"/>
          <dgm:bulletEnabled val="1"/>
        </dgm:presLayoutVars>
      </dgm:prSet>
      <dgm:spPr/>
    </dgm:pt>
    <dgm:pt modelId="{017F1634-C505-4479-913D-DD601FFB3247}" type="pres">
      <dgm:prSet presAssocID="{3783324D-96C9-43DB-B6E7-A1D6B0F7C5A3}" presName="parSh" presStyleLbl="node1" presStyleIdx="0" presStyleCnt="2"/>
      <dgm:spPr/>
    </dgm:pt>
    <dgm:pt modelId="{9383661E-24FA-4DE4-B77C-4F6473687AA0}" type="pres">
      <dgm:prSet presAssocID="{3783324D-96C9-43DB-B6E7-A1D6B0F7C5A3}" presName="desTx" presStyleLbl="fgAcc1" presStyleIdx="0" presStyleCnt="2">
        <dgm:presLayoutVars>
          <dgm:bulletEnabled val="1"/>
        </dgm:presLayoutVars>
      </dgm:prSet>
      <dgm:spPr/>
    </dgm:pt>
    <dgm:pt modelId="{6DA0722E-D550-4943-AD6C-057AE46857B3}" type="pres">
      <dgm:prSet presAssocID="{CF58C9B3-8ED0-47CC-93B0-4C018B6FC2BF}" presName="sibTrans" presStyleLbl="sibTrans2D1" presStyleIdx="0" presStyleCnt="1" custScaleX="152212" custScaleY="164302" custLinFactNeighborX="-7590" custLinFactNeighborY="8497"/>
      <dgm:spPr/>
    </dgm:pt>
    <dgm:pt modelId="{C9CA323E-063D-49C4-A7B7-AD7F83360A5F}" type="pres">
      <dgm:prSet presAssocID="{CF58C9B3-8ED0-47CC-93B0-4C018B6FC2BF}" presName="connTx" presStyleLbl="sibTrans2D1" presStyleIdx="0" presStyleCnt="1"/>
      <dgm:spPr/>
    </dgm:pt>
    <dgm:pt modelId="{F575C59B-5B93-4D58-985D-9DC9172E2BD1}" type="pres">
      <dgm:prSet presAssocID="{60321417-7650-4F70-A928-FAE680A613CD}" presName="composite" presStyleCnt="0"/>
      <dgm:spPr/>
    </dgm:pt>
    <dgm:pt modelId="{E4E49BAD-D666-4B43-B696-49A4FC7FC7C3}" type="pres">
      <dgm:prSet presAssocID="{60321417-7650-4F70-A928-FAE680A613CD}" presName="parTx" presStyleLbl="node1" presStyleIdx="0" presStyleCnt="2">
        <dgm:presLayoutVars>
          <dgm:chMax val="0"/>
          <dgm:chPref val="0"/>
          <dgm:bulletEnabled val="1"/>
        </dgm:presLayoutVars>
      </dgm:prSet>
      <dgm:spPr/>
    </dgm:pt>
    <dgm:pt modelId="{5EAB3533-16AF-47A9-A7DF-70157BB643D3}" type="pres">
      <dgm:prSet presAssocID="{60321417-7650-4F70-A928-FAE680A613CD}" presName="parSh" presStyleLbl="node1" presStyleIdx="1" presStyleCnt="2"/>
      <dgm:spPr/>
    </dgm:pt>
    <dgm:pt modelId="{258CEE16-A94A-47AA-84A4-0A472641D4C2}" type="pres">
      <dgm:prSet presAssocID="{60321417-7650-4F70-A928-FAE680A613CD}" presName="desTx" presStyleLbl="fgAcc1" presStyleIdx="1" presStyleCnt="2">
        <dgm:presLayoutVars>
          <dgm:bulletEnabled val="1"/>
        </dgm:presLayoutVars>
      </dgm:prSet>
      <dgm:spPr/>
    </dgm:pt>
  </dgm:ptLst>
  <dgm:cxnLst>
    <dgm:cxn modelId="{A16CAE08-CDF8-4F55-A82E-3B7DC90C21AB}" srcId="{60321417-7650-4F70-A928-FAE680A613CD}" destId="{10700956-C89F-4035-ABEC-EED406F1CAE4}" srcOrd="2" destOrd="0" parTransId="{C87D165C-754D-4263-AEA4-44DE7705B1AA}" sibTransId="{363E8330-BE6C-496D-B909-09B9403864CC}"/>
    <dgm:cxn modelId="{E7D43513-41FC-41DF-AAAC-F884D3AF8A32}" type="presOf" srcId="{3783324D-96C9-43DB-B6E7-A1D6B0F7C5A3}" destId="{017F1634-C505-4479-913D-DD601FFB3247}" srcOrd="1" destOrd="0" presId="urn:microsoft.com/office/officeart/2005/8/layout/process3"/>
    <dgm:cxn modelId="{5499BA13-18F6-4D3B-8FC2-C3464C9566D8}" srcId="{60321417-7650-4F70-A928-FAE680A613CD}" destId="{8F9DEA60-53B7-4B31-8859-ADC3B67D832D}" srcOrd="1" destOrd="0" parTransId="{3F926107-B836-482A-8ADC-052FBA5CF120}" sibTransId="{6107EBF1-1BC2-4D56-81D6-B40C25AACAFE}"/>
    <dgm:cxn modelId="{C35CF919-D7BD-4803-A4C7-CD82B9481B52}" srcId="{3783324D-96C9-43DB-B6E7-A1D6B0F7C5A3}" destId="{5379274E-8AF7-47A8-8DB5-7E15D57184C3}" srcOrd="2" destOrd="0" parTransId="{052A48FB-4C3B-475A-9521-7CD16ED03E1B}" sibTransId="{7F19321D-FFF9-4018-8D66-4144D8B130EA}"/>
    <dgm:cxn modelId="{C3BA9139-EA94-464D-B926-417D10C008F1}" type="presOf" srcId="{CF58C9B3-8ED0-47CC-93B0-4C018B6FC2BF}" destId="{C9CA323E-063D-49C4-A7B7-AD7F83360A5F}" srcOrd="1" destOrd="0" presId="urn:microsoft.com/office/officeart/2005/8/layout/process3"/>
    <dgm:cxn modelId="{40146961-3541-415E-A316-92AE6F8CA155}" type="presOf" srcId="{60321417-7650-4F70-A928-FAE680A613CD}" destId="{5EAB3533-16AF-47A9-A7DF-70157BB643D3}" srcOrd="1" destOrd="0" presId="urn:microsoft.com/office/officeart/2005/8/layout/process3"/>
    <dgm:cxn modelId="{0BAF014E-4B0F-4B93-B6D2-9BB1FDF13C96}" srcId="{CF688C8C-E48F-4CE1-931C-3D5B70C6623A}" destId="{60321417-7650-4F70-A928-FAE680A613CD}" srcOrd="1" destOrd="0" parTransId="{9D12093E-9083-42F4-9524-55D8CF78525D}" sibTransId="{7F7A5998-F09A-4C9E-861B-ECFE48FCFA10}"/>
    <dgm:cxn modelId="{5BEC806E-EEF7-479A-8F52-BB70E16F3DF3}" srcId="{3783324D-96C9-43DB-B6E7-A1D6B0F7C5A3}" destId="{2214927D-A4C3-4D34-BD44-BC4323C5E1F9}" srcOrd="0" destOrd="0" parTransId="{9747A63E-1EE0-49D1-80B8-728E82A6E475}" sibTransId="{78C991DA-D69D-491C-B77F-1A961BEF10FA}"/>
    <dgm:cxn modelId="{4EB7B256-BA77-4CB2-8BF3-D30CC2CDABB5}" type="presOf" srcId="{3783324D-96C9-43DB-B6E7-A1D6B0F7C5A3}" destId="{298ECD55-8672-4F09-9988-50C3A2A70CF1}" srcOrd="0" destOrd="0" presId="urn:microsoft.com/office/officeart/2005/8/layout/process3"/>
    <dgm:cxn modelId="{82C0AA57-C466-478C-A521-57E685B74944}" type="presOf" srcId="{4A5FE0F6-1029-4DB1-9E4C-B9E331B6CEDF}" destId="{258CEE16-A94A-47AA-84A4-0A472641D4C2}" srcOrd="0" destOrd="0" presId="urn:microsoft.com/office/officeart/2005/8/layout/process3"/>
    <dgm:cxn modelId="{32F3705A-7AEE-4832-9C56-F86181EEE7D3}" type="presOf" srcId="{CF58C9B3-8ED0-47CC-93B0-4C018B6FC2BF}" destId="{6DA0722E-D550-4943-AD6C-057AE46857B3}" srcOrd="0" destOrd="0" presId="urn:microsoft.com/office/officeart/2005/8/layout/process3"/>
    <dgm:cxn modelId="{3370AA7C-3ADF-4EF0-B6A6-146ED8C4E985}" type="presOf" srcId="{5379274E-8AF7-47A8-8DB5-7E15D57184C3}" destId="{9383661E-24FA-4DE4-B77C-4F6473687AA0}" srcOrd="0" destOrd="2" presId="urn:microsoft.com/office/officeart/2005/8/layout/process3"/>
    <dgm:cxn modelId="{DE64C580-4C94-4A53-A13F-BEED4712981B}" type="presOf" srcId="{8F9DEA60-53B7-4B31-8859-ADC3B67D832D}" destId="{258CEE16-A94A-47AA-84A4-0A472641D4C2}" srcOrd="0" destOrd="1" presId="urn:microsoft.com/office/officeart/2005/8/layout/process3"/>
    <dgm:cxn modelId="{98291488-C818-4AAB-A8C0-F83B484FC2F6}" type="presOf" srcId="{2214927D-A4C3-4D34-BD44-BC4323C5E1F9}" destId="{9383661E-24FA-4DE4-B77C-4F6473687AA0}" srcOrd="0" destOrd="0" presId="urn:microsoft.com/office/officeart/2005/8/layout/process3"/>
    <dgm:cxn modelId="{FE774C8B-C089-49C8-83E9-AE86088E2A85}" srcId="{60321417-7650-4F70-A928-FAE680A613CD}" destId="{4A5FE0F6-1029-4DB1-9E4C-B9E331B6CEDF}" srcOrd="0" destOrd="0" parTransId="{0FA140D6-FC12-49CC-A533-FF306509B713}" sibTransId="{2A888F45-B5B3-4CA2-9C56-6F4676F9B4DB}"/>
    <dgm:cxn modelId="{90E4A896-2264-4301-B819-48519CACB1B7}" type="presOf" srcId="{10700956-C89F-4035-ABEC-EED406F1CAE4}" destId="{258CEE16-A94A-47AA-84A4-0A472641D4C2}" srcOrd="0" destOrd="2" presId="urn:microsoft.com/office/officeart/2005/8/layout/process3"/>
    <dgm:cxn modelId="{3CA697BB-07D4-4463-8BB6-0C1719381C15}" srcId="{3783324D-96C9-43DB-B6E7-A1D6B0F7C5A3}" destId="{0B557E73-8129-4A5A-98F2-2BA41846CC37}" srcOrd="1" destOrd="0" parTransId="{723D3B43-F23B-4C8E-8934-FE3D4ADF55AE}" sibTransId="{5665EDE6-0CF7-4E4E-80F6-340692DA0ADC}"/>
    <dgm:cxn modelId="{5D7B70DE-DA8D-4367-8274-98233E90A75F}" type="presOf" srcId="{CF688C8C-E48F-4CE1-931C-3D5B70C6623A}" destId="{88EAC547-9D7E-4C25-AD6C-21D0DCC69CE8}" srcOrd="0" destOrd="0" presId="urn:microsoft.com/office/officeart/2005/8/layout/process3"/>
    <dgm:cxn modelId="{8C8D80E0-75FF-406B-AFFD-51FEA2AAE506}" type="presOf" srcId="{60321417-7650-4F70-A928-FAE680A613CD}" destId="{E4E49BAD-D666-4B43-B696-49A4FC7FC7C3}" srcOrd="0" destOrd="0" presId="urn:microsoft.com/office/officeart/2005/8/layout/process3"/>
    <dgm:cxn modelId="{AC03F2EE-40BD-4751-BA6D-353076BB578F}" type="presOf" srcId="{0B557E73-8129-4A5A-98F2-2BA41846CC37}" destId="{9383661E-24FA-4DE4-B77C-4F6473687AA0}" srcOrd="0" destOrd="1" presId="urn:microsoft.com/office/officeart/2005/8/layout/process3"/>
    <dgm:cxn modelId="{6491FDFD-058A-4B6D-8D80-B95F20C11014}" srcId="{CF688C8C-E48F-4CE1-931C-3D5B70C6623A}" destId="{3783324D-96C9-43DB-B6E7-A1D6B0F7C5A3}" srcOrd="0" destOrd="0" parTransId="{8D69CAEB-3910-416C-9A73-86D704DAAF55}" sibTransId="{CF58C9B3-8ED0-47CC-93B0-4C018B6FC2BF}"/>
    <dgm:cxn modelId="{9EFFB203-BEC0-4878-A341-E99131C6B0D0}" type="presParOf" srcId="{88EAC547-9D7E-4C25-AD6C-21D0DCC69CE8}" destId="{3B1CC1B1-A7C9-485B-A6CA-DA2EFF50CE15}" srcOrd="0" destOrd="0" presId="urn:microsoft.com/office/officeart/2005/8/layout/process3"/>
    <dgm:cxn modelId="{27F58272-0668-455F-9D23-350E56C14739}" type="presParOf" srcId="{3B1CC1B1-A7C9-485B-A6CA-DA2EFF50CE15}" destId="{298ECD55-8672-4F09-9988-50C3A2A70CF1}" srcOrd="0" destOrd="0" presId="urn:microsoft.com/office/officeart/2005/8/layout/process3"/>
    <dgm:cxn modelId="{B2E7593F-8C71-4BC1-AC9B-221D37CF1326}" type="presParOf" srcId="{3B1CC1B1-A7C9-485B-A6CA-DA2EFF50CE15}" destId="{017F1634-C505-4479-913D-DD601FFB3247}" srcOrd="1" destOrd="0" presId="urn:microsoft.com/office/officeart/2005/8/layout/process3"/>
    <dgm:cxn modelId="{55C4EA2D-F3A4-4495-AF2B-754EF2C4F7E5}" type="presParOf" srcId="{3B1CC1B1-A7C9-485B-A6CA-DA2EFF50CE15}" destId="{9383661E-24FA-4DE4-B77C-4F6473687AA0}" srcOrd="2" destOrd="0" presId="urn:microsoft.com/office/officeart/2005/8/layout/process3"/>
    <dgm:cxn modelId="{C075FE4E-3958-44B9-A825-ECEFC6A050A6}" type="presParOf" srcId="{88EAC547-9D7E-4C25-AD6C-21D0DCC69CE8}" destId="{6DA0722E-D550-4943-AD6C-057AE46857B3}" srcOrd="1" destOrd="0" presId="urn:microsoft.com/office/officeart/2005/8/layout/process3"/>
    <dgm:cxn modelId="{3B6FD225-9EC0-42EB-ACEE-448884A7496F}" type="presParOf" srcId="{6DA0722E-D550-4943-AD6C-057AE46857B3}" destId="{C9CA323E-063D-49C4-A7B7-AD7F83360A5F}" srcOrd="0" destOrd="0" presId="urn:microsoft.com/office/officeart/2005/8/layout/process3"/>
    <dgm:cxn modelId="{6C16222E-1CD2-4AB9-B728-0FB06D719B7C}" type="presParOf" srcId="{88EAC547-9D7E-4C25-AD6C-21D0DCC69CE8}" destId="{F575C59B-5B93-4D58-985D-9DC9172E2BD1}" srcOrd="2" destOrd="0" presId="urn:microsoft.com/office/officeart/2005/8/layout/process3"/>
    <dgm:cxn modelId="{7F358CE6-5CDD-4F99-AC99-F6ABF6576255}" type="presParOf" srcId="{F575C59B-5B93-4D58-985D-9DC9172E2BD1}" destId="{E4E49BAD-D666-4B43-B696-49A4FC7FC7C3}" srcOrd="0" destOrd="0" presId="urn:microsoft.com/office/officeart/2005/8/layout/process3"/>
    <dgm:cxn modelId="{E79B98E9-2D6A-4789-8F12-01FE3128D1C6}" type="presParOf" srcId="{F575C59B-5B93-4D58-985D-9DC9172E2BD1}" destId="{5EAB3533-16AF-47A9-A7DF-70157BB643D3}" srcOrd="1" destOrd="0" presId="urn:microsoft.com/office/officeart/2005/8/layout/process3"/>
    <dgm:cxn modelId="{CFA03A46-7B9E-4A62-AADE-C867596EBEC5}" type="presParOf" srcId="{F575C59B-5B93-4D58-985D-9DC9172E2BD1}" destId="{258CEE16-A94A-47AA-84A4-0A472641D4C2}"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7F1634-C505-4479-913D-DD601FFB3247}">
      <dsp:nvSpPr>
        <dsp:cNvPr id="0" name=""/>
        <dsp:cNvSpPr/>
      </dsp:nvSpPr>
      <dsp:spPr>
        <a:xfrm>
          <a:off x="3786" y="957563"/>
          <a:ext cx="3250850" cy="195051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129540" numCol="1" spcCol="1270" anchor="t" anchorCtr="0">
          <a:noAutofit/>
        </a:bodyPr>
        <a:lstStyle/>
        <a:p>
          <a:pPr marL="0" lvl="0" indent="0" algn="l" defTabSz="1511300">
            <a:lnSpc>
              <a:spcPct val="90000"/>
            </a:lnSpc>
            <a:spcBef>
              <a:spcPct val="0"/>
            </a:spcBef>
            <a:spcAft>
              <a:spcPct val="35000"/>
            </a:spcAft>
            <a:buNone/>
          </a:pPr>
          <a:r>
            <a:rPr lang="en-US" sz="3400" kern="1200"/>
            <a:t>Case 1</a:t>
          </a:r>
          <a:br>
            <a:rPr lang="en-US" sz="3400" kern="1200"/>
          </a:br>
          <a:r>
            <a:rPr lang="en-US" sz="3400" kern="1200"/>
            <a:t>10 Minutes</a:t>
          </a:r>
        </a:p>
      </dsp:txBody>
      <dsp:txXfrm>
        <a:off x="3786" y="957563"/>
        <a:ext cx="3250850" cy="1300340"/>
      </dsp:txXfrm>
    </dsp:sp>
    <dsp:sp modelId="{9383661E-24FA-4DE4-B77C-4F6473687AA0}">
      <dsp:nvSpPr>
        <dsp:cNvPr id="0" name=""/>
        <dsp:cNvSpPr/>
      </dsp:nvSpPr>
      <dsp:spPr>
        <a:xfrm>
          <a:off x="669623" y="2257903"/>
          <a:ext cx="3250850" cy="2203200"/>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41808" rIns="241808" bIns="241808" numCol="1" spcCol="1270" anchor="t" anchorCtr="0">
          <a:noAutofit/>
        </a:bodyPr>
        <a:lstStyle/>
        <a:p>
          <a:pPr marL="285750" lvl="1" indent="-285750" algn="l" defTabSz="1511300">
            <a:lnSpc>
              <a:spcPct val="90000"/>
            </a:lnSpc>
            <a:spcBef>
              <a:spcPct val="0"/>
            </a:spcBef>
            <a:spcAft>
              <a:spcPct val="15000"/>
            </a:spcAft>
            <a:buChar char="•"/>
          </a:pPr>
          <a:r>
            <a:rPr lang="en-US" sz="3400" kern="1200"/>
            <a:t>Learner</a:t>
          </a:r>
        </a:p>
        <a:p>
          <a:pPr marL="285750" lvl="1" indent="-285750" algn="l" defTabSz="1511300">
            <a:lnSpc>
              <a:spcPct val="90000"/>
            </a:lnSpc>
            <a:spcBef>
              <a:spcPct val="0"/>
            </a:spcBef>
            <a:spcAft>
              <a:spcPct val="15000"/>
            </a:spcAft>
            <a:buChar char="•"/>
          </a:pPr>
          <a:r>
            <a:rPr lang="en-US" sz="3400" kern="1200"/>
            <a:t>Teacher</a:t>
          </a:r>
        </a:p>
        <a:p>
          <a:pPr marL="285750" lvl="1" indent="-285750" algn="l" defTabSz="1511300">
            <a:lnSpc>
              <a:spcPct val="90000"/>
            </a:lnSpc>
            <a:spcBef>
              <a:spcPct val="0"/>
            </a:spcBef>
            <a:spcAft>
              <a:spcPct val="15000"/>
            </a:spcAft>
            <a:buChar char="•"/>
          </a:pPr>
          <a:r>
            <a:rPr lang="en-US" sz="3400" kern="1200"/>
            <a:t>(Observer)</a:t>
          </a:r>
        </a:p>
      </dsp:txBody>
      <dsp:txXfrm>
        <a:off x="734153" y="2322433"/>
        <a:ext cx="3121790" cy="2074140"/>
      </dsp:txXfrm>
    </dsp:sp>
    <dsp:sp modelId="{6DA0722E-D550-4943-AD6C-057AE46857B3}">
      <dsp:nvSpPr>
        <dsp:cNvPr id="0" name=""/>
        <dsp:cNvSpPr/>
      </dsp:nvSpPr>
      <dsp:spPr>
        <a:xfrm>
          <a:off x="3395407" y="1011601"/>
          <a:ext cx="1590268" cy="13298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3395407" y="1277562"/>
        <a:ext cx="1191326" cy="797885"/>
      </dsp:txXfrm>
    </dsp:sp>
    <dsp:sp modelId="{5EAB3533-16AF-47A9-A7DF-70157BB643D3}">
      <dsp:nvSpPr>
        <dsp:cNvPr id="0" name=""/>
        <dsp:cNvSpPr/>
      </dsp:nvSpPr>
      <dsp:spPr>
        <a:xfrm>
          <a:off x="5225905" y="957563"/>
          <a:ext cx="3250850" cy="195051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129540" numCol="1" spcCol="1270" anchor="t" anchorCtr="0">
          <a:noAutofit/>
        </a:bodyPr>
        <a:lstStyle/>
        <a:p>
          <a:pPr marL="0" lvl="0" indent="0" algn="l" defTabSz="1511300">
            <a:lnSpc>
              <a:spcPct val="90000"/>
            </a:lnSpc>
            <a:spcBef>
              <a:spcPct val="0"/>
            </a:spcBef>
            <a:spcAft>
              <a:spcPct val="35000"/>
            </a:spcAft>
            <a:buNone/>
          </a:pPr>
          <a:r>
            <a:rPr lang="en-US" sz="3400" kern="1200"/>
            <a:t>Case 2</a:t>
          </a:r>
          <a:br>
            <a:rPr lang="en-US" sz="3400" kern="1200"/>
          </a:br>
          <a:r>
            <a:rPr lang="en-US" sz="3400" kern="1200"/>
            <a:t>10 Minutes</a:t>
          </a:r>
        </a:p>
      </dsp:txBody>
      <dsp:txXfrm>
        <a:off x="5225905" y="957563"/>
        <a:ext cx="3250850" cy="1300340"/>
      </dsp:txXfrm>
    </dsp:sp>
    <dsp:sp modelId="{258CEE16-A94A-47AA-84A4-0A472641D4C2}">
      <dsp:nvSpPr>
        <dsp:cNvPr id="0" name=""/>
        <dsp:cNvSpPr/>
      </dsp:nvSpPr>
      <dsp:spPr>
        <a:xfrm>
          <a:off x="5891742" y="2257903"/>
          <a:ext cx="3250850" cy="2203200"/>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41808" rIns="241808" bIns="241808" numCol="1" spcCol="1270" anchor="t" anchorCtr="0">
          <a:noAutofit/>
        </a:bodyPr>
        <a:lstStyle/>
        <a:p>
          <a:pPr marL="285750" lvl="1" indent="-285750" algn="l" defTabSz="1511300">
            <a:lnSpc>
              <a:spcPct val="90000"/>
            </a:lnSpc>
            <a:spcBef>
              <a:spcPct val="0"/>
            </a:spcBef>
            <a:spcAft>
              <a:spcPct val="15000"/>
            </a:spcAft>
            <a:buChar char="•"/>
          </a:pPr>
          <a:r>
            <a:rPr lang="en-US" sz="3400" kern="1200"/>
            <a:t>Learner</a:t>
          </a:r>
        </a:p>
        <a:p>
          <a:pPr marL="285750" lvl="1" indent="-285750" algn="l" defTabSz="1511300">
            <a:lnSpc>
              <a:spcPct val="90000"/>
            </a:lnSpc>
            <a:spcBef>
              <a:spcPct val="0"/>
            </a:spcBef>
            <a:spcAft>
              <a:spcPct val="15000"/>
            </a:spcAft>
            <a:buChar char="•"/>
          </a:pPr>
          <a:r>
            <a:rPr lang="en-US" sz="3400" kern="1200"/>
            <a:t>Teacher</a:t>
          </a:r>
        </a:p>
        <a:p>
          <a:pPr marL="285750" lvl="1" indent="-285750" algn="l" defTabSz="1511300">
            <a:lnSpc>
              <a:spcPct val="90000"/>
            </a:lnSpc>
            <a:spcBef>
              <a:spcPct val="0"/>
            </a:spcBef>
            <a:spcAft>
              <a:spcPct val="15000"/>
            </a:spcAft>
            <a:buChar char="•"/>
          </a:pPr>
          <a:r>
            <a:rPr lang="en-US" sz="3400" kern="1200"/>
            <a:t>(Observer)</a:t>
          </a:r>
        </a:p>
      </dsp:txBody>
      <dsp:txXfrm>
        <a:off x="5956272" y="2322433"/>
        <a:ext cx="3121790" cy="2074140"/>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C69861-4D9D-4FA2-98C3-3704BE0ECD78}" type="datetimeFigureOut">
              <a:rPr lang="en-US" smtClean="0"/>
              <a:t>5/31/2024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018B79-B610-4F23-8E60-E87FF5249622}" type="slidenum">
              <a:rPr lang="en-US" smtClean="0"/>
              <a:t>‹#›</a:t>
            </a:fld>
            <a:endParaRPr lang="en-US"/>
          </a:p>
        </p:txBody>
      </p:sp>
    </p:spTree>
    <p:extLst>
      <p:ext uri="{BB962C8B-B14F-4D97-AF65-F5344CB8AC3E}">
        <p14:creationId xmlns:p14="http://schemas.microsoft.com/office/powerpoint/2010/main" val="645796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Case presentation followed by Inquiry (learner commitment, clarify reasoning) then discussion (teach, reinforce, correct mistakes)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F2A70B-78F2-4DCF-B53B-C990D2FAFB8A}" type="slidenum">
              <a:rPr kumimoji="0" lang="en-US" sz="1200" b="0" i="0" u="none" strike="noStrike" kern="1200" cap="none" spc="0" normalizeH="0" baseline="0" noProof="0" smtClean="0">
                <a:ln>
                  <a:noFill/>
                </a:ln>
                <a:solidFill>
                  <a:prstClr val="black"/>
                </a:solidFill>
                <a:effectLst/>
                <a:uLnTx/>
                <a:uFillTx/>
                <a:latin typeface="Corbe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orbel"/>
              <a:ea typeface="+mn-ea"/>
              <a:cs typeface="+mn-cs"/>
            </a:endParaRPr>
          </a:p>
        </p:txBody>
      </p:sp>
    </p:spTree>
    <p:extLst>
      <p:ext uri="{BB962C8B-B14F-4D97-AF65-F5344CB8AC3E}">
        <p14:creationId xmlns:p14="http://schemas.microsoft.com/office/powerpoint/2010/main" val="1154841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omic Sans MS" panose="030F0702030302020204" pitchFamily="66" charset="0"/>
              </a:rPr>
              <a:t>Rationale: Mistakes left unattended have a good chance of being repeated. Ask the learner to critique own performance first. By allowing the person the first chance to discuss what was wrong and what could be done differently in the future, you are in a better position to assess both their knowledge and standards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omic Sans MS" panose="030F0702030302020204" pitchFamily="66" charset="0"/>
              </a:rPr>
              <a:t>If the learner is unaware of the error, the teacher should be prepared to explain what was wrong and the possible negative consequences of the event.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omic Sans MS" panose="030F0702030302020204" pitchFamily="66" charset="0"/>
              </a:rPr>
              <a:t>This skill is positioned last b/c it is the nature of many to put this </a:t>
            </a:r>
            <a:r>
              <a:rPr lang="en-US" sz="1200" err="1">
                <a:latin typeface="Comic Sans MS" panose="030F0702030302020204" pitchFamily="66" charset="0"/>
              </a:rPr>
              <a:t>microskill</a:t>
            </a:r>
            <a:r>
              <a:rPr lang="en-US" sz="1200">
                <a:latin typeface="Comic Sans MS" panose="030F0702030302020204" pitchFamily="66" charset="0"/>
              </a:rPr>
              <a:t> first.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omic Sans MS" panose="030F0702030302020204" pitchFamily="66" charset="0"/>
              </a:rPr>
              <a:t>Appropriate time and place to complete this </a:t>
            </a:r>
            <a:r>
              <a:rPr lang="en-US" sz="1200" err="1">
                <a:latin typeface="Comic Sans MS" panose="030F0702030302020204" pitchFamily="66" charset="0"/>
              </a:rPr>
              <a:t>microskill</a:t>
            </a:r>
            <a:r>
              <a:rPr lang="en-US" sz="1200">
                <a:latin typeface="Comic Sans MS" panose="030F0702030302020204" pitchFamily="66" charset="0"/>
              </a:rPr>
              <a:t> must be chosen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omic Sans MS" panose="030F0702030302020204" pitchFamily="66" charset="0"/>
              </a:rPr>
              <a:t>Main focus is how to correct the problem or avoid it entirely in the future.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F2A70B-78F2-4DCF-B53B-C990D2FAFB8A}" type="slidenum">
              <a:rPr kumimoji="0" lang="en-US" sz="1200" b="0" i="0" u="none" strike="noStrike" kern="1200" cap="none" spc="0" normalizeH="0" baseline="0" noProof="0" smtClean="0">
                <a:ln>
                  <a:noFill/>
                </a:ln>
                <a:solidFill>
                  <a:prstClr val="black"/>
                </a:solidFill>
                <a:effectLst/>
                <a:uLnTx/>
                <a:uFillTx/>
                <a:latin typeface="Corbe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orbel"/>
              <a:ea typeface="+mn-ea"/>
              <a:cs typeface="+mn-cs"/>
            </a:endParaRPr>
          </a:p>
        </p:txBody>
      </p:sp>
    </p:spTree>
    <p:extLst>
      <p:ext uri="{BB962C8B-B14F-4D97-AF65-F5344CB8AC3E}">
        <p14:creationId xmlns:p14="http://schemas.microsoft.com/office/powerpoint/2010/main" val="4253031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Case presentation followed by Inquiry (learner commitment, clarify reasoning) then discussion (teach, reinforce, correct mistakes)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F2A70B-78F2-4DCF-B53B-C990D2FAFB8A}" type="slidenum">
              <a:rPr kumimoji="0" lang="en-US" sz="1200" b="0" i="0" u="none" strike="noStrike" kern="1200" cap="none" spc="0" normalizeH="0" baseline="0" noProof="0" smtClean="0">
                <a:ln>
                  <a:noFill/>
                </a:ln>
                <a:solidFill>
                  <a:prstClr val="black"/>
                </a:solidFill>
                <a:effectLst/>
                <a:uLnTx/>
                <a:uFillTx/>
                <a:latin typeface="Corbe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orbel"/>
              <a:ea typeface="+mn-ea"/>
              <a:cs typeface="+mn-cs"/>
            </a:endParaRPr>
          </a:p>
        </p:txBody>
      </p:sp>
    </p:spTree>
    <p:extLst>
      <p:ext uri="{BB962C8B-B14F-4D97-AF65-F5344CB8AC3E}">
        <p14:creationId xmlns:p14="http://schemas.microsoft.com/office/powerpoint/2010/main" val="4024538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6018B79-B610-4F23-8E60-E87FF5249622}" type="slidenum">
              <a:rPr lang="en-US" smtClean="0"/>
              <a:t>14</a:t>
            </a:fld>
            <a:endParaRPr lang="en-US"/>
          </a:p>
        </p:txBody>
      </p:sp>
    </p:spTree>
    <p:extLst>
      <p:ext uri="{BB962C8B-B14F-4D97-AF65-F5344CB8AC3E}">
        <p14:creationId xmlns:p14="http://schemas.microsoft.com/office/powerpoint/2010/main" val="162525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Case presentation followed by Inquiry (learner commitment, clarify reasoning) then discussion (teach, reinforce, correct mistakes)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F2A70B-78F2-4DCF-B53B-C990D2FAFB8A}" type="slidenum">
              <a:rPr kumimoji="0" lang="en-US" sz="1200" b="0" i="0" u="none" strike="noStrike" kern="1200" cap="none" spc="0" normalizeH="0" baseline="0" noProof="0" smtClean="0">
                <a:ln>
                  <a:noFill/>
                </a:ln>
                <a:solidFill>
                  <a:prstClr val="black"/>
                </a:solidFill>
                <a:effectLst/>
                <a:uLnTx/>
                <a:uFillTx/>
                <a:latin typeface="Corbe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orbel"/>
              <a:ea typeface="+mn-ea"/>
              <a:cs typeface="+mn-cs"/>
            </a:endParaRPr>
          </a:p>
        </p:txBody>
      </p:sp>
    </p:spTree>
    <p:extLst>
      <p:ext uri="{BB962C8B-B14F-4D97-AF65-F5344CB8AC3E}">
        <p14:creationId xmlns:p14="http://schemas.microsoft.com/office/powerpoint/2010/main" val="2109625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Case presentation followed by Inquiry (learner commitment, clarify reasoning) then discussion (teach, reinforce, correct mistakes)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F2A70B-78F2-4DCF-B53B-C990D2FAFB8A}" type="slidenum">
              <a:rPr kumimoji="0" lang="en-US" sz="1200" b="0" i="0" u="none" strike="noStrike" kern="1200" cap="none" spc="0" normalizeH="0" baseline="0" noProof="0" smtClean="0">
                <a:ln>
                  <a:noFill/>
                </a:ln>
                <a:solidFill>
                  <a:prstClr val="black"/>
                </a:solidFill>
                <a:effectLst/>
                <a:uLnTx/>
                <a:uFillTx/>
                <a:latin typeface="Corbe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orbel"/>
              <a:ea typeface="+mn-ea"/>
              <a:cs typeface="+mn-cs"/>
            </a:endParaRPr>
          </a:p>
        </p:txBody>
      </p:sp>
    </p:spTree>
    <p:extLst>
      <p:ext uri="{BB962C8B-B14F-4D97-AF65-F5344CB8AC3E}">
        <p14:creationId xmlns:p14="http://schemas.microsoft.com/office/powerpoint/2010/main" val="2838773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Ask the learner to make a commitment to a diagnosis, work-up, or therapeutic plan. </a:t>
            </a:r>
          </a:p>
          <a:p>
            <a:r>
              <a:rPr lang="en-US"/>
              <a:t>Failure to commit indicates that the resident has not processed information, is reluctant to expose a weakness, or is dependent on the thinking of others</a:t>
            </a:r>
          </a:p>
          <a:p>
            <a:r>
              <a:rPr lang="en-US"/>
              <a:t>Mistakes in problem formulation usually indicates a teaching opportunity</a:t>
            </a:r>
          </a:p>
          <a:p>
            <a:r>
              <a:rPr lang="en-US"/>
              <a:t>Don’t confuse this with collecting further data about the case; resist asking too many data questions; need to ascertain the problem-solving process of the resident </a:t>
            </a:r>
          </a:p>
          <a:p>
            <a:r>
              <a:rPr lang="en-US"/>
              <a:t>Teacher will need to collect more data on their own</a:t>
            </a:r>
          </a:p>
          <a:p>
            <a:endParaRPr lang="en-US"/>
          </a:p>
          <a:p>
            <a:r>
              <a:rPr lang="en-US"/>
              <a:t>Don’t pass judgement on the diagnosis; instead, ask what evidence supports the commitment</a:t>
            </a:r>
          </a:p>
          <a:p>
            <a:r>
              <a:rPr lang="en-US"/>
              <a:t>The questions are not meant to grill the resident; instead, is a way for the preceptor to identify teaching points for subsequent instruction </a:t>
            </a:r>
          </a:p>
          <a:p>
            <a:endParaRPr lang="en-US"/>
          </a:p>
          <a:p>
            <a:endParaRPr lang="en-US"/>
          </a:p>
          <a:p>
            <a:endParaRPr lang="en-US"/>
          </a:p>
        </p:txBody>
      </p:sp>
      <p:sp>
        <p:nvSpPr>
          <p:cNvPr id="4" name="Slide Number Placeholder 3"/>
          <p:cNvSpPr>
            <a:spLocks noGrp="1"/>
          </p:cNvSpPr>
          <p:nvPr>
            <p:ph type="sldNum" sz="quarter" idx="5"/>
          </p:nvPr>
        </p:nvSpPr>
        <p:spPr/>
        <p:txBody>
          <a:bodyPr/>
          <a:lstStyle/>
          <a:p>
            <a:fld id="{26018B79-B610-4F23-8E60-E87FF5249622}" type="slidenum">
              <a:rPr lang="en-US" smtClean="0"/>
              <a:t>5</a:t>
            </a:fld>
            <a:endParaRPr lang="en-US"/>
          </a:p>
        </p:txBody>
      </p:sp>
    </p:spTree>
    <p:extLst>
      <p:ext uri="{BB962C8B-B14F-4D97-AF65-F5344CB8AC3E}">
        <p14:creationId xmlns:p14="http://schemas.microsoft.com/office/powerpoint/2010/main" val="41842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resident has performed well and the preceptor has no new information to add, this </a:t>
            </a:r>
            <a:r>
              <a:rPr lang="en-US" dirty="0" err="1"/>
              <a:t>microskill</a:t>
            </a:r>
            <a:r>
              <a:rPr lang="en-US" dirty="0"/>
              <a:t> can be skipped </a:t>
            </a:r>
            <a:endParaRPr lang="en-US"/>
          </a:p>
          <a:p>
            <a:r>
              <a:rPr lang="en-US" dirty="0"/>
              <a:t>If neither the resident nor the teacher have needed information, this </a:t>
            </a:r>
            <a:r>
              <a:rPr lang="en-US" dirty="0" err="1"/>
              <a:t>microskill</a:t>
            </a:r>
            <a:r>
              <a:rPr lang="en-US" dirty="0"/>
              <a:t> might appropriately teach how to go about accessing expert resources </a:t>
            </a:r>
            <a:endParaRPr lang="en-US" dirty="0">
              <a:ea typeface="Calibri"/>
              <a:cs typeface="Calibri"/>
            </a:endParaRP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omic Sans MS"/>
              </a:rPr>
              <a:t>Rationale: Mistakes left unattended have a good chance of being repeated. Ask the learner to critique own performance first. By allowing the person the first chance to discuss what was wrong and what could be done differently in the future, you are in a better position to assess both their knowledge and standards</a:t>
            </a:r>
          </a:p>
          <a:p>
            <a:pPr>
              <a:defRPr/>
            </a:pPr>
            <a:endParaRPr lang="en-US" dirty="0">
              <a:latin typeface="Comic Sans MS"/>
            </a:endParaRPr>
          </a:p>
          <a:p>
            <a:pPr>
              <a:defRPr/>
            </a:pPr>
            <a:r>
              <a:rPr lang="en-US" sz="1200" dirty="0">
                <a:latin typeface="Comic Sans MS"/>
              </a:rPr>
              <a:t>If the learner is unaware of the error, the teacher should be prepared to explain what was wrong and the possible negative consequences of the event.</a:t>
            </a:r>
            <a:r>
              <a:rPr lang="en-US" dirty="0">
                <a:latin typeface="Comic Sans MS"/>
              </a:rPr>
              <a:t> </a:t>
            </a:r>
          </a:p>
          <a:p>
            <a:pPr marL="0" marR="0" lvl="0" indent="0" algn="l" defTabSz="914400">
              <a:lnSpc>
                <a:spcPct val="100000"/>
              </a:lnSpc>
              <a:spcBef>
                <a:spcPts val="0"/>
              </a:spcBef>
              <a:spcAft>
                <a:spcPts val="0"/>
              </a:spcAft>
              <a:buClrTx/>
              <a:buSzTx/>
              <a:buFontTx/>
              <a:buNone/>
              <a:tabLst/>
              <a:defRPr/>
            </a:pPr>
            <a:endParaRPr lang="en-US" sz="1200" dirty="0">
              <a:latin typeface="Comic Sans MS" panose="030F0702030302020204" pitchFamily="66" charset="0"/>
            </a:endParaRPr>
          </a:p>
          <a:p>
            <a:pPr>
              <a:defRPr/>
            </a:pPr>
            <a:r>
              <a:rPr lang="en-US" sz="1200" dirty="0">
                <a:latin typeface="Comic Sans MS"/>
              </a:rPr>
              <a:t>This skill is positioned last b/c it is the nature of many to put this </a:t>
            </a:r>
            <a:r>
              <a:rPr lang="en-US" sz="1200" dirty="0" err="1">
                <a:latin typeface="Comic Sans MS"/>
              </a:rPr>
              <a:t>microskill</a:t>
            </a:r>
            <a:r>
              <a:rPr lang="en-US" sz="1200" dirty="0">
                <a:latin typeface="Comic Sans MS"/>
              </a:rPr>
              <a:t> first.</a:t>
            </a:r>
            <a:r>
              <a:rPr lang="en-US" dirty="0">
                <a:latin typeface="Comic Sans MS"/>
              </a:rPr>
              <a:t> </a:t>
            </a:r>
            <a:endParaRPr lang="en-US" sz="1200" dirty="0">
              <a:latin typeface="Comic Sans MS" panose="030F070203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omic Sans MS"/>
              </a:rPr>
              <a:t>Appropriate time and place to complete this </a:t>
            </a:r>
            <a:r>
              <a:rPr lang="en-US" sz="1200" dirty="0" err="1">
                <a:latin typeface="Comic Sans MS"/>
              </a:rPr>
              <a:t>microskill</a:t>
            </a:r>
            <a:r>
              <a:rPr lang="en-US" sz="1200" dirty="0">
                <a:latin typeface="Comic Sans MS"/>
              </a:rPr>
              <a:t> must be chosen</a:t>
            </a:r>
          </a:p>
          <a:p>
            <a:pPr>
              <a:defRPr/>
            </a:pPr>
            <a:r>
              <a:rPr lang="en-US" sz="1200" dirty="0">
                <a:latin typeface="Comic Sans MS"/>
              </a:rPr>
              <a:t>Main focus is how to correct the problem or avoid it entirely in the future.</a:t>
            </a:r>
            <a:r>
              <a:rPr lang="en-US" dirty="0">
                <a:latin typeface="Comic Sans MS"/>
              </a:rPr>
              <a:t> </a:t>
            </a:r>
            <a:endParaRPr lang="en-US" sz="1200" dirty="0">
              <a:latin typeface="Comic Sans MS" panose="030F0702030302020204" pitchFamily="66" charset="0"/>
            </a:endParaRPr>
          </a:p>
          <a:p>
            <a:endParaRPr lang="en-US"/>
          </a:p>
        </p:txBody>
      </p:sp>
      <p:sp>
        <p:nvSpPr>
          <p:cNvPr id="4" name="Slide Number Placeholder 3"/>
          <p:cNvSpPr>
            <a:spLocks noGrp="1"/>
          </p:cNvSpPr>
          <p:nvPr>
            <p:ph type="sldNum" sz="quarter" idx="5"/>
          </p:nvPr>
        </p:nvSpPr>
        <p:spPr/>
        <p:txBody>
          <a:bodyPr/>
          <a:lstStyle/>
          <a:p>
            <a:fld id="{26018B79-B610-4F23-8E60-E87FF5249622}" type="slidenum">
              <a:rPr lang="en-US" smtClean="0"/>
              <a:t>6</a:t>
            </a:fld>
            <a:endParaRPr lang="en-US"/>
          </a:p>
        </p:txBody>
      </p:sp>
    </p:spTree>
    <p:extLst>
      <p:ext uri="{BB962C8B-B14F-4D97-AF65-F5344CB8AC3E}">
        <p14:creationId xmlns:p14="http://schemas.microsoft.com/office/powerpoint/2010/main" val="3546197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Ask the learner to make a commitment to a diagnosis, work-up, or therapeutic plan. </a:t>
            </a:r>
          </a:p>
          <a:p>
            <a:r>
              <a:rPr lang="en-US"/>
              <a:t>Failure to commit indicates that the resident has not processed information, is reluctant to expose a weakness, or is dependent on the thinking of others</a:t>
            </a:r>
          </a:p>
          <a:p>
            <a:r>
              <a:rPr lang="en-US"/>
              <a:t>Mistakes in problem formulation usually indicates a teaching opportunity</a:t>
            </a:r>
          </a:p>
          <a:p>
            <a:r>
              <a:rPr lang="en-US"/>
              <a:t>Don’t confuse this with collecting further data about the case; resist asking too many data questions; need to ascertain the problem-solving process of the resident </a:t>
            </a:r>
          </a:p>
          <a:p>
            <a:r>
              <a:rPr lang="en-US"/>
              <a:t>Teacher will need to collect more data on their own</a:t>
            </a:r>
          </a:p>
          <a:p>
            <a:endParaRPr lang="en-US"/>
          </a:p>
        </p:txBody>
      </p:sp>
      <p:sp>
        <p:nvSpPr>
          <p:cNvPr id="4" name="Slide Number Placeholder 3"/>
          <p:cNvSpPr>
            <a:spLocks noGrp="1"/>
          </p:cNvSpPr>
          <p:nvPr>
            <p:ph type="sldNum" sz="quarter" idx="5"/>
          </p:nvPr>
        </p:nvSpPr>
        <p:spPr/>
        <p:txBody>
          <a:bodyPr/>
          <a:lstStyle/>
          <a:p>
            <a:fld id="{26018B79-B610-4F23-8E60-E87FF5249622}" type="slidenum">
              <a:rPr lang="en-US" smtClean="0"/>
              <a:t>7</a:t>
            </a:fld>
            <a:endParaRPr lang="en-US"/>
          </a:p>
        </p:txBody>
      </p:sp>
    </p:spTree>
    <p:extLst>
      <p:ext uri="{BB962C8B-B14F-4D97-AF65-F5344CB8AC3E}">
        <p14:creationId xmlns:p14="http://schemas.microsoft.com/office/powerpoint/2010/main" val="722103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pass judgement on the diagnosis; instead, ask what evidence supports the commitment</a:t>
            </a:r>
          </a:p>
          <a:p>
            <a:r>
              <a:rPr lang="en-US" dirty="0"/>
              <a:t>The questions are not meant to grill the resident; instead, is a way for the preceptor to identify teaching points for subsequent instruction </a:t>
            </a:r>
          </a:p>
        </p:txBody>
      </p:sp>
      <p:sp>
        <p:nvSpPr>
          <p:cNvPr id="4" name="Slide Number Placeholder 3"/>
          <p:cNvSpPr>
            <a:spLocks noGrp="1"/>
          </p:cNvSpPr>
          <p:nvPr>
            <p:ph type="sldNum" sz="quarter" idx="5"/>
          </p:nvPr>
        </p:nvSpPr>
        <p:spPr/>
        <p:txBody>
          <a:bodyPr/>
          <a:lstStyle/>
          <a:p>
            <a:fld id="{26018B79-B610-4F23-8E60-E87FF5249622}" type="slidenum">
              <a:rPr lang="en-US" smtClean="0"/>
              <a:t>8</a:t>
            </a:fld>
            <a:endParaRPr lang="en-US"/>
          </a:p>
        </p:txBody>
      </p:sp>
    </p:spTree>
    <p:extLst>
      <p:ext uri="{BB962C8B-B14F-4D97-AF65-F5344CB8AC3E}">
        <p14:creationId xmlns:p14="http://schemas.microsoft.com/office/powerpoint/2010/main" val="1932548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If the resident has performed well and the preceptor has no new information to add, this </a:t>
            </a:r>
            <a:r>
              <a:rPr lang="en-US" err="1"/>
              <a:t>microskill</a:t>
            </a:r>
            <a:r>
              <a:rPr lang="en-US"/>
              <a:t> can be skipped </a:t>
            </a:r>
          </a:p>
          <a:p>
            <a:r>
              <a:rPr lang="en-US"/>
              <a:t>If neither the resident nor the teacher have needed information, this </a:t>
            </a:r>
            <a:r>
              <a:rPr lang="en-US" err="1"/>
              <a:t>microskill</a:t>
            </a:r>
            <a:r>
              <a:rPr lang="en-US"/>
              <a:t> might appropriately teach how to go about accessing expert resources </a:t>
            </a:r>
          </a:p>
        </p:txBody>
      </p:sp>
      <p:sp>
        <p:nvSpPr>
          <p:cNvPr id="4" name="Slide Number Placeholder 3"/>
          <p:cNvSpPr>
            <a:spLocks noGrp="1"/>
          </p:cNvSpPr>
          <p:nvPr>
            <p:ph type="sldNum" sz="quarter" idx="5"/>
          </p:nvPr>
        </p:nvSpPr>
        <p:spPr/>
        <p:txBody>
          <a:bodyPr/>
          <a:lstStyle/>
          <a:p>
            <a:fld id="{26018B79-B610-4F23-8E60-E87FF5249622}" type="slidenum">
              <a:rPr lang="en-US" smtClean="0"/>
              <a:t>9</a:t>
            </a:fld>
            <a:endParaRPr lang="en-US"/>
          </a:p>
        </p:txBody>
      </p:sp>
    </p:spTree>
    <p:extLst>
      <p:ext uri="{BB962C8B-B14F-4D97-AF65-F5344CB8AC3E}">
        <p14:creationId xmlns:p14="http://schemas.microsoft.com/office/powerpoint/2010/main" val="3903662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Be as specific as possible </a:t>
            </a:r>
          </a:p>
        </p:txBody>
      </p:sp>
      <p:sp>
        <p:nvSpPr>
          <p:cNvPr id="4" name="Slide Number Placeholder 3"/>
          <p:cNvSpPr>
            <a:spLocks noGrp="1"/>
          </p:cNvSpPr>
          <p:nvPr>
            <p:ph type="sldNum" sz="quarter" idx="5"/>
          </p:nvPr>
        </p:nvSpPr>
        <p:spPr/>
        <p:txBody>
          <a:bodyPr/>
          <a:lstStyle/>
          <a:p>
            <a:fld id="{26018B79-B610-4F23-8E60-E87FF5249622}" type="slidenum">
              <a:rPr lang="en-US" smtClean="0"/>
              <a:t>10</a:t>
            </a:fld>
            <a:endParaRPr lang="en-US"/>
          </a:p>
        </p:txBody>
      </p:sp>
    </p:spTree>
    <p:extLst>
      <p:ext uri="{BB962C8B-B14F-4D97-AF65-F5344CB8AC3E}">
        <p14:creationId xmlns:p14="http://schemas.microsoft.com/office/powerpoint/2010/main" val="4113701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dirty="0"/>
              <a:t>Click to edit Master title style</a:t>
            </a:r>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24290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7963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dirty="0"/>
              <a:t>Click to edit Master title style</a:t>
            </a:r>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85010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13698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dirty="0"/>
              <a:t>Click to edit Master title style</a:t>
            </a:r>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203848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0523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dirty="0"/>
              <a:t>Click to edit Master title style</a:t>
            </a:r>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86877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579171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4747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00893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dirty="0"/>
              <a:t>Click to edit Master title style</a:t>
            </a:r>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51910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05719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58647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39638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75026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dirty="0"/>
              <a:t>Click to edit Master title style</a:t>
            </a:r>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80737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dirty="0"/>
              <a:t>Click to edit Master title style</a:t>
            </a:r>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67645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5/31/2024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42962536"/>
      </p:ext>
    </p:extLst>
  </p:cSld>
  <p:clrMap bg1="dk1" tx1="lt1" bg2="dk2" tx2="lt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 id="2147483986" r:id="rId12"/>
    <p:sldLayoutId id="2147483987" r:id="rId13"/>
    <p:sldLayoutId id="2147483988" r:id="rId14"/>
    <p:sldLayoutId id="2147483989" r:id="rId15"/>
    <p:sldLayoutId id="2147483990" r:id="rId16"/>
    <p:sldLayoutId id="214748399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https://crlt.umich.edu/sites/default/files/NFO19_Concurrent_Session_Materials/One%20Minute%20Preceptor%20Handout%20-%20Daniel%20Cronin.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rlt.umich.edu/sites/default/files/NFO19_Concurrent_Session_Materials/One%20Minute%20Preceptor%20Handout%20-%20Daniel%20Cronin.pdf"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crlt.umich.edu/sites/default/files/NFO19_Concurrent_Session_Materials/One%20Minute%20Preceptor%20Handout%20-%20Daniel%20Cronin.pdf"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2810" y="370417"/>
            <a:ext cx="9146382" cy="2581940"/>
          </a:xfrm>
        </p:spPr>
        <p:txBody>
          <a:bodyPr anchor="ctr"/>
          <a:lstStyle/>
          <a:p>
            <a:r>
              <a:rPr lang="en-US" dirty="0">
                <a:latin typeface="Century Gothic"/>
              </a:rPr>
              <a:t>Workshop #1</a:t>
            </a:r>
            <a:br>
              <a:rPr lang="en-US" dirty="0">
                <a:latin typeface="Century Gothic"/>
              </a:rPr>
            </a:br>
            <a:r>
              <a:rPr lang="en-US" dirty="0">
                <a:latin typeface="Century Gothic"/>
              </a:rPr>
              <a:t>RESIDENT as EDUCATOR</a:t>
            </a:r>
          </a:p>
        </p:txBody>
      </p:sp>
      <p:sp>
        <p:nvSpPr>
          <p:cNvPr id="3" name="Subtitle 2"/>
          <p:cNvSpPr>
            <a:spLocks noGrp="1"/>
          </p:cNvSpPr>
          <p:nvPr>
            <p:ph type="subTitle" idx="1"/>
          </p:nvPr>
        </p:nvSpPr>
        <p:spPr>
          <a:xfrm>
            <a:off x="1524002" y="3033650"/>
            <a:ext cx="4349749" cy="2985707"/>
          </a:xfrm>
        </p:spPr>
        <p:txBody>
          <a:bodyPr vert="horz" lIns="91440" tIns="45720" rIns="91440" bIns="45720" rtlCol="0" anchor="t">
            <a:normAutofit fontScale="47500" lnSpcReduction="20000"/>
          </a:bodyPr>
          <a:lstStyle/>
          <a:p>
            <a:r>
              <a:rPr lang="en-US" sz="2900" b="1" dirty="0">
                <a:solidFill>
                  <a:srgbClr val="FFFF00"/>
                </a:solidFill>
              </a:rPr>
              <a:t>Carolyn Hofmeister, MD</a:t>
            </a:r>
            <a:endParaRPr lang="en-US"/>
          </a:p>
          <a:p>
            <a:r>
              <a:rPr lang="en-US" dirty="0">
                <a:solidFill>
                  <a:schemeClr val="tx1"/>
                </a:solidFill>
              </a:rPr>
              <a:t>Chief Medical Resident, UACOMP Internal Medicine Residency Program</a:t>
            </a:r>
          </a:p>
          <a:p>
            <a:endParaRPr lang="en-US"/>
          </a:p>
          <a:p>
            <a:r>
              <a:rPr lang="en-US" sz="2900" b="1" dirty="0">
                <a:solidFill>
                  <a:srgbClr val="FFFF00"/>
                </a:solidFill>
              </a:rPr>
              <a:t>Jake Hillyer, MD</a:t>
            </a:r>
            <a:endParaRPr lang="en-US" sz="2900" dirty="0">
              <a:solidFill>
                <a:srgbClr val="0F496F"/>
              </a:solidFill>
            </a:endParaRPr>
          </a:p>
          <a:p>
            <a:r>
              <a:rPr lang="en-US" sz="2200" dirty="0">
                <a:solidFill>
                  <a:schemeClr val="tx1"/>
                </a:solidFill>
              </a:rPr>
              <a:t>Chief Medical Resident, UACOMP Internal Medicine Residency Program</a:t>
            </a:r>
          </a:p>
          <a:p>
            <a:endParaRPr lang="en-US" sz="2900" b="1" dirty="0">
              <a:solidFill>
                <a:srgbClr val="FFFF00"/>
              </a:solidFill>
            </a:endParaRPr>
          </a:p>
          <a:p>
            <a:r>
              <a:rPr lang="en-US" sz="2900" b="1" dirty="0">
                <a:solidFill>
                  <a:srgbClr val="FFFF00"/>
                </a:solidFill>
              </a:rPr>
              <a:t>Julie Crawford, MD</a:t>
            </a:r>
            <a:endParaRPr lang="en-US" sz="2900" dirty="0"/>
          </a:p>
          <a:p>
            <a:r>
              <a:rPr lang="en-US" dirty="0">
                <a:solidFill>
                  <a:schemeClr val="tx1"/>
                </a:solidFill>
              </a:rPr>
              <a:t>Hospitalist, VA</a:t>
            </a:r>
          </a:p>
          <a:p>
            <a:r>
              <a:rPr lang="en-US" dirty="0">
                <a:solidFill>
                  <a:schemeClr val="tx1"/>
                </a:solidFill>
              </a:rPr>
              <a:t>Associate Program Director/VA Site Director, UACOMP Internal Medicine Residency Program</a:t>
            </a:r>
          </a:p>
          <a:p>
            <a:r>
              <a:rPr lang="en-US" dirty="0">
                <a:solidFill>
                  <a:schemeClr val="tx1"/>
                </a:solidFill>
              </a:rPr>
              <a:t>Assistance Clinical Professor, UACOMP </a:t>
            </a:r>
          </a:p>
          <a:p>
            <a:endParaRPr lang="en-US" dirty="0"/>
          </a:p>
          <a:p>
            <a:endParaRPr lang="en-US" dirty="0"/>
          </a:p>
          <a:p>
            <a:endParaRPr lang="en-US" dirty="0"/>
          </a:p>
          <a:p>
            <a:endParaRPr lang="en-US"/>
          </a:p>
          <a:p>
            <a:endParaRPr lang="en-US"/>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AC4A6-204C-4CDC-B4E7-2C1CF78DD4A8}"/>
              </a:ext>
            </a:extLst>
          </p:cNvPr>
          <p:cNvSpPr txBox="1"/>
          <p:nvPr/>
        </p:nvSpPr>
        <p:spPr>
          <a:xfrm>
            <a:off x="103716" y="1828801"/>
            <a:ext cx="10668000" cy="3914918"/>
          </a:xfrm>
          <a:prstGeom prst="rect">
            <a:avLst/>
          </a:prstGeom>
          <a:noFill/>
        </p:spPr>
        <p:txBody>
          <a:bodyPr wrap="square" lIns="91440" tIns="45720" rIns="91440" bIns="45720" rtlCol="0" anchor="t">
            <a:spAutoFit/>
          </a:bodyPr>
          <a:lstStyle/>
          <a:p>
            <a:pPr lvl="1">
              <a:lnSpc>
                <a:spcPct val="90000"/>
              </a:lnSpc>
            </a:pPr>
            <a:r>
              <a:rPr lang="en-US" sz="2800" dirty="0">
                <a:solidFill>
                  <a:prstClr val="white"/>
                </a:solidFill>
                <a:latin typeface="Century Gothic"/>
              </a:rPr>
              <a:t>4. Reinforce what was right</a:t>
            </a:r>
          </a:p>
          <a:p>
            <a:pPr lvl="1">
              <a:lnSpc>
                <a:spcPct val="90000"/>
              </a:lnSpc>
            </a:pPr>
            <a:endParaRPr lang="en-US" sz="2000" dirty="0">
              <a:solidFill>
                <a:prstClr val="white"/>
              </a:solidFill>
              <a:latin typeface="Century Gothic"/>
            </a:endParaRPr>
          </a:p>
          <a:p>
            <a:pPr marL="800100" lvl="1" indent="-342900">
              <a:lnSpc>
                <a:spcPct val="90000"/>
              </a:lnSpc>
              <a:buFont typeface="Arial" panose="020B0604020202020204" pitchFamily="34" charset="0"/>
              <a:buChar char="•"/>
            </a:pPr>
            <a:r>
              <a:rPr lang="en-US" sz="2400" dirty="0">
                <a:solidFill>
                  <a:prstClr val="white"/>
                </a:solidFill>
                <a:latin typeface="Century Gothic"/>
              </a:rPr>
              <a:t>Be specific about something that the learner did well and comment on the effect it had</a:t>
            </a:r>
          </a:p>
          <a:p>
            <a:pPr marL="1257300" lvl="2" indent="-342900">
              <a:lnSpc>
                <a:spcPct val="90000"/>
              </a:lnSpc>
              <a:buFont typeface="Arial" panose="020B0604020202020204" pitchFamily="34" charset="0"/>
              <a:buChar char="•"/>
            </a:pPr>
            <a:r>
              <a:rPr lang="en-US" dirty="0">
                <a:solidFill>
                  <a:prstClr val="white"/>
                </a:solidFill>
                <a:latin typeface="Century Gothic"/>
              </a:rPr>
              <a:t>Examples: </a:t>
            </a:r>
          </a:p>
          <a:p>
            <a:pPr marL="1257300" lvl="2" indent="-342900">
              <a:lnSpc>
                <a:spcPct val="90000"/>
              </a:lnSpc>
              <a:buFont typeface="Arial" panose="020B0604020202020204" pitchFamily="34" charset="0"/>
              <a:buChar char="•"/>
            </a:pPr>
            <a:r>
              <a:rPr lang="en-US" dirty="0">
                <a:solidFill>
                  <a:prstClr val="white"/>
                </a:solidFill>
                <a:latin typeface="Century Gothic"/>
              </a:rPr>
              <a:t>"You didn’t jump into solving her presenting problem but kept open until the patient revealed her real agenda for coming in today. In the long run, you saved yourself and the patient a lot of time and unnecessary expense by getting to the heart of her concerns first." </a:t>
            </a:r>
          </a:p>
          <a:p>
            <a:pPr marL="1714500" lvl="3" indent="-342900">
              <a:lnSpc>
                <a:spcPct val="90000"/>
              </a:lnSpc>
              <a:buFont typeface="Arial" panose="020B0604020202020204" pitchFamily="34" charset="0"/>
              <a:buChar char="•"/>
            </a:pPr>
            <a:r>
              <a:rPr lang="en-US" dirty="0">
                <a:solidFill>
                  <a:prstClr val="white"/>
                </a:solidFill>
                <a:latin typeface="Century Gothic"/>
              </a:rPr>
              <a:t>"Obviously you considered the patient’s finances in your selection of a drug. Your sensitivity to this will certainly contribute to improving his compliance." </a:t>
            </a:r>
          </a:p>
          <a:p>
            <a:pPr marL="1714500" lvl="3" indent="-342900">
              <a:lnSpc>
                <a:spcPct val="90000"/>
              </a:lnSpc>
              <a:buFont typeface="Arial" panose="020B0604020202020204" pitchFamily="34" charset="0"/>
              <a:buChar char="•"/>
            </a:pPr>
            <a:endParaRPr lang="en-US" dirty="0">
              <a:solidFill>
                <a:prstClr val="white"/>
              </a:solidFill>
              <a:latin typeface="Century Gothic"/>
            </a:endParaRPr>
          </a:p>
          <a:p>
            <a:pPr marL="1257300" lvl="2" indent="-342900">
              <a:lnSpc>
                <a:spcPct val="90000"/>
              </a:lnSpc>
              <a:buFont typeface="Arial" panose="020B0604020202020204" pitchFamily="34" charset="0"/>
              <a:buChar char="•"/>
            </a:pPr>
            <a:r>
              <a:rPr lang="en-US" dirty="0">
                <a:solidFill>
                  <a:prstClr val="white"/>
                </a:solidFill>
                <a:latin typeface="Century Gothic"/>
              </a:rPr>
              <a:t>What to avoid: </a:t>
            </a:r>
          </a:p>
          <a:p>
            <a:pPr marL="1714500" lvl="3" indent="-342900">
              <a:lnSpc>
                <a:spcPct val="90000"/>
              </a:lnSpc>
              <a:buFont typeface="Arial" panose="020B0604020202020204" pitchFamily="34" charset="0"/>
              <a:buChar char="•"/>
            </a:pPr>
            <a:r>
              <a:rPr lang="en-US" dirty="0">
                <a:solidFill>
                  <a:prstClr val="white"/>
                </a:solidFill>
                <a:latin typeface="Century Gothic"/>
              </a:rPr>
              <a:t>Don’t give General Praise: “You did very well”</a:t>
            </a:r>
          </a:p>
        </p:txBody>
      </p:sp>
      <p:sp>
        <p:nvSpPr>
          <p:cNvPr id="6" name="Title 1">
            <a:extLst>
              <a:ext uri="{FF2B5EF4-FFF2-40B4-BE49-F238E27FC236}">
                <a16:creationId xmlns:a16="http://schemas.microsoft.com/office/drawing/2014/main" id="{E8F9AE5B-6100-4F03-851B-C2EB33643AB9}"/>
              </a:ext>
            </a:extLst>
          </p:cNvPr>
          <p:cNvSpPr txBox="1">
            <a:spLocks/>
          </p:cNvSpPr>
          <p:nvPr/>
        </p:nvSpPr>
        <p:spPr>
          <a:xfrm>
            <a:off x="560918" y="808038"/>
            <a:ext cx="10210798" cy="102076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dirty="0">
                <a:solidFill>
                  <a:prstClr val="white"/>
                </a:solidFill>
                <a:latin typeface="Century Gothic"/>
              </a:rPr>
              <a:t>Resident as Educator: </a:t>
            </a:r>
          </a:p>
          <a:p>
            <a:r>
              <a:rPr lang="en-US" sz="2400" b="1" dirty="0">
                <a:solidFill>
                  <a:srgbClr val="FFFF00"/>
                </a:solidFill>
                <a:latin typeface="Century Gothic"/>
              </a:rPr>
              <a:t>Five-Step “Microskills” model of teaching</a:t>
            </a:r>
            <a:br>
              <a:rPr lang="en-US" dirty="0">
                <a:latin typeface="Century Gothic"/>
              </a:rPr>
            </a:br>
            <a:endParaRPr lang="en-US">
              <a:solidFill>
                <a:prstClr val="white"/>
              </a:solidFill>
              <a:latin typeface="Century Gothic"/>
            </a:endParaRPr>
          </a:p>
        </p:txBody>
      </p:sp>
      <p:sp>
        <p:nvSpPr>
          <p:cNvPr id="7" name="Slide Number Placeholder 6">
            <a:extLst>
              <a:ext uri="{FF2B5EF4-FFF2-40B4-BE49-F238E27FC236}">
                <a16:creationId xmlns:a16="http://schemas.microsoft.com/office/drawing/2014/main" id="{751F6046-8BEE-4F2E-ADAD-EFA81AE8E1EA}"/>
              </a:ext>
            </a:extLst>
          </p:cNvPr>
          <p:cNvSpPr>
            <a:spLocks noGrp="1"/>
          </p:cNvSpPr>
          <p:nvPr>
            <p:ph type="sldNum" sz="quarter" idx="12"/>
          </p:nvPr>
        </p:nvSpPr>
        <p:spPr/>
        <p:txBody>
          <a:bodyPr/>
          <a:lstStyle/>
          <a:p>
            <a:fld id="{25BA54BD-C84D-46CE-8B72-31BFB26ABA43}" type="slidenum">
              <a:rPr lang="en-US" dirty="0">
                <a:solidFill>
                  <a:prstClr val="white"/>
                </a:solidFill>
                <a:latin typeface="Century Gothic"/>
              </a:rPr>
              <a:pPr/>
              <a:t>10</a:t>
            </a:fld>
            <a:endParaRPr lang="en-US" dirty="0">
              <a:solidFill>
                <a:prstClr val="white"/>
              </a:solidFill>
              <a:latin typeface="Century Gothic"/>
            </a:endParaRPr>
          </a:p>
        </p:txBody>
      </p:sp>
    </p:spTree>
    <p:extLst>
      <p:ext uri="{BB962C8B-B14F-4D97-AF65-F5344CB8AC3E}">
        <p14:creationId xmlns:p14="http://schemas.microsoft.com/office/powerpoint/2010/main" val="3482556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AC4A6-204C-4CDC-B4E7-2C1CF78DD4A8}"/>
              </a:ext>
            </a:extLst>
          </p:cNvPr>
          <p:cNvSpPr txBox="1"/>
          <p:nvPr/>
        </p:nvSpPr>
        <p:spPr>
          <a:xfrm>
            <a:off x="103717" y="1883486"/>
            <a:ext cx="11430001" cy="4081117"/>
          </a:xfrm>
          <a:prstGeom prst="rect">
            <a:avLst/>
          </a:prstGeom>
          <a:noFill/>
        </p:spPr>
        <p:txBody>
          <a:bodyPr wrap="square" lIns="91440" tIns="45720" rIns="91440" bIns="45720" rtlCol="0" anchor="t">
            <a:spAutoFit/>
          </a:bodyPr>
          <a:lstStyle/>
          <a:p>
            <a:pPr lvl="1">
              <a:lnSpc>
                <a:spcPct val="90000"/>
              </a:lnSpc>
            </a:pPr>
            <a:r>
              <a:rPr lang="en-US" sz="2800" dirty="0">
                <a:solidFill>
                  <a:prstClr val="white"/>
                </a:solidFill>
                <a:latin typeface="Century Gothic"/>
              </a:rPr>
              <a:t>5. Correct mistakes</a:t>
            </a:r>
          </a:p>
          <a:p>
            <a:pPr lvl="1">
              <a:lnSpc>
                <a:spcPct val="90000"/>
              </a:lnSpc>
            </a:pPr>
            <a:endParaRPr lang="en-US" sz="2000" dirty="0">
              <a:solidFill>
                <a:prstClr val="white"/>
              </a:solidFill>
              <a:latin typeface="Century Gothic"/>
            </a:endParaRPr>
          </a:p>
          <a:p>
            <a:pPr marL="914400" lvl="1" indent="-457200">
              <a:lnSpc>
                <a:spcPct val="90000"/>
              </a:lnSpc>
              <a:buFont typeface="Arial" panose="020B0604020202020204" pitchFamily="34" charset="0"/>
              <a:buChar char="•"/>
            </a:pPr>
            <a:r>
              <a:rPr lang="en-US" sz="2400" dirty="0">
                <a:solidFill>
                  <a:prstClr val="white"/>
                </a:solidFill>
                <a:latin typeface="Century Gothic"/>
              </a:rPr>
              <a:t>Allow learner a chance to critique his/her performance first</a:t>
            </a:r>
          </a:p>
          <a:p>
            <a:pPr marL="914400" lvl="1" indent="-457200">
              <a:lnSpc>
                <a:spcPct val="90000"/>
              </a:lnSpc>
              <a:buFont typeface="Arial" panose="020B0604020202020204" pitchFamily="34" charset="0"/>
              <a:buChar char="•"/>
            </a:pPr>
            <a:endParaRPr lang="en-US" sz="2400" dirty="0">
              <a:solidFill>
                <a:prstClr val="white"/>
              </a:solidFill>
              <a:latin typeface="Century Gothic"/>
            </a:endParaRPr>
          </a:p>
          <a:p>
            <a:pPr marL="914400" lvl="1" indent="-457200">
              <a:lnSpc>
                <a:spcPct val="90000"/>
              </a:lnSpc>
              <a:buFont typeface="Arial" panose="020B0604020202020204" pitchFamily="34" charset="0"/>
              <a:buChar char="•"/>
            </a:pPr>
            <a:r>
              <a:rPr lang="en-US" sz="2400" dirty="0">
                <a:solidFill>
                  <a:prstClr val="white"/>
                </a:solidFill>
                <a:latin typeface="Century Gothic"/>
              </a:rPr>
              <a:t>When a mistake is noted, find a time to discuss what was wrong and how to avoid/correct the error in the future</a:t>
            </a:r>
          </a:p>
          <a:p>
            <a:pPr marL="1257300" lvl="2" indent="-342900">
              <a:lnSpc>
                <a:spcPct val="90000"/>
              </a:lnSpc>
              <a:buFont typeface="Arial" panose="020B0604020202020204" pitchFamily="34" charset="0"/>
              <a:buChar char="•"/>
            </a:pPr>
            <a:endParaRPr lang="en-US" dirty="0">
              <a:solidFill>
                <a:prstClr val="white"/>
              </a:solidFill>
              <a:latin typeface="Century Gothic"/>
            </a:endParaRPr>
          </a:p>
          <a:p>
            <a:pPr marL="1257300" lvl="2" indent="-342900">
              <a:lnSpc>
                <a:spcPct val="90000"/>
              </a:lnSpc>
              <a:buFont typeface="Arial" panose="020B0604020202020204" pitchFamily="34" charset="0"/>
              <a:buChar char="•"/>
            </a:pPr>
            <a:r>
              <a:rPr lang="en-US" dirty="0">
                <a:solidFill>
                  <a:prstClr val="white"/>
                </a:solidFill>
                <a:latin typeface="Century Gothic"/>
              </a:rPr>
              <a:t>Example</a:t>
            </a:r>
          </a:p>
          <a:p>
            <a:pPr marL="1714500" lvl="3" indent="-342900">
              <a:lnSpc>
                <a:spcPct val="90000"/>
              </a:lnSpc>
              <a:buFont typeface="Arial" panose="020B0604020202020204" pitchFamily="34" charset="0"/>
              <a:buChar char="•"/>
            </a:pPr>
            <a:r>
              <a:rPr lang="en-US" dirty="0">
                <a:solidFill>
                  <a:prstClr val="white"/>
                </a:solidFill>
                <a:latin typeface="Century Gothic"/>
              </a:rPr>
              <a:t>“You may be right that this child’s symptoms are probably due to a viral upper respiratory infection, but you can’t be sure it isn’t otitis media unless you’ve examined the ears”</a:t>
            </a:r>
          </a:p>
          <a:p>
            <a:pPr marL="1257300" lvl="2" indent="-342900">
              <a:lnSpc>
                <a:spcPct val="90000"/>
              </a:lnSpc>
              <a:buFont typeface="Arial" panose="020B0604020202020204" pitchFamily="34" charset="0"/>
              <a:buChar char="•"/>
            </a:pPr>
            <a:endParaRPr lang="en-US" dirty="0">
              <a:solidFill>
                <a:prstClr val="white"/>
              </a:solidFill>
              <a:latin typeface="Century Gothic"/>
            </a:endParaRPr>
          </a:p>
          <a:p>
            <a:pPr marL="1257300" lvl="2" indent="-342900">
              <a:lnSpc>
                <a:spcPct val="90000"/>
              </a:lnSpc>
              <a:buFont typeface="Arial" panose="020B0604020202020204" pitchFamily="34" charset="0"/>
              <a:buChar char="•"/>
            </a:pPr>
            <a:r>
              <a:rPr lang="en-US" dirty="0">
                <a:solidFill>
                  <a:prstClr val="white"/>
                </a:solidFill>
                <a:latin typeface="Century Gothic"/>
              </a:rPr>
              <a:t>What to Avoid: </a:t>
            </a:r>
          </a:p>
          <a:p>
            <a:pPr marL="1714500" lvl="3" indent="-342900">
              <a:lnSpc>
                <a:spcPct val="90000"/>
              </a:lnSpc>
              <a:buFont typeface="Arial" panose="020B0604020202020204" pitchFamily="34" charset="0"/>
              <a:buChar char="•"/>
            </a:pPr>
            <a:r>
              <a:rPr lang="en-US" dirty="0">
                <a:solidFill>
                  <a:prstClr val="white"/>
                </a:solidFill>
                <a:latin typeface="Century Gothic"/>
              </a:rPr>
              <a:t>Vague, judgmental statements: “That whole case was handled badly”</a:t>
            </a:r>
          </a:p>
        </p:txBody>
      </p:sp>
      <p:sp>
        <p:nvSpPr>
          <p:cNvPr id="7" name="Title 1">
            <a:extLst>
              <a:ext uri="{FF2B5EF4-FFF2-40B4-BE49-F238E27FC236}">
                <a16:creationId xmlns:a16="http://schemas.microsoft.com/office/drawing/2014/main" id="{A73C0513-8746-442E-82B0-1B67D8F2DB46}"/>
              </a:ext>
            </a:extLst>
          </p:cNvPr>
          <p:cNvSpPr txBox="1">
            <a:spLocks/>
          </p:cNvSpPr>
          <p:nvPr/>
        </p:nvSpPr>
        <p:spPr>
          <a:xfrm>
            <a:off x="560919" y="808038"/>
            <a:ext cx="10210798" cy="102076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dirty="0">
                <a:solidFill>
                  <a:prstClr val="white"/>
                </a:solidFill>
                <a:latin typeface="Century Gothic"/>
              </a:rPr>
              <a:t>Resident as Educator: </a:t>
            </a:r>
          </a:p>
          <a:p>
            <a:r>
              <a:rPr lang="en-US" sz="2400" b="1" dirty="0">
                <a:solidFill>
                  <a:srgbClr val="FFFF00"/>
                </a:solidFill>
                <a:latin typeface="Century Gothic"/>
              </a:rPr>
              <a:t>Five-Step “Microskills” model of teaching</a:t>
            </a:r>
            <a:br>
              <a:rPr lang="en-US" dirty="0">
                <a:latin typeface="Century Gothic"/>
              </a:rPr>
            </a:br>
            <a:endParaRPr lang="en-US">
              <a:solidFill>
                <a:prstClr val="white"/>
              </a:solidFill>
              <a:latin typeface="Century Gothic"/>
            </a:endParaRPr>
          </a:p>
        </p:txBody>
      </p:sp>
      <p:sp>
        <p:nvSpPr>
          <p:cNvPr id="8" name="Slide Number Placeholder 7">
            <a:extLst>
              <a:ext uri="{FF2B5EF4-FFF2-40B4-BE49-F238E27FC236}">
                <a16:creationId xmlns:a16="http://schemas.microsoft.com/office/drawing/2014/main" id="{E159AD8C-041C-4E58-B794-E7838EECD5C0}"/>
              </a:ext>
            </a:extLst>
          </p:cNvPr>
          <p:cNvSpPr>
            <a:spLocks noGrp="1"/>
          </p:cNvSpPr>
          <p:nvPr>
            <p:ph type="sldNum" sz="quarter" idx="12"/>
          </p:nvPr>
        </p:nvSpPr>
        <p:spPr/>
        <p:txBody>
          <a:bodyPr/>
          <a:lstStyle/>
          <a:p>
            <a:fld id="{25BA54BD-C84D-46CE-8B72-31BFB26ABA43}" type="slidenum">
              <a:rPr lang="en-US" dirty="0">
                <a:solidFill>
                  <a:prstClr val="white"/>
                </a:solidFill>
                <a:latin typeface="Century Gothic"/>
              </a:rPr>
              <a:pPr/>
              <a:t>11</a:t>
            </a:fld>
            <a:endParaRPr lang="en-US" dirty="0">
              <a:solidFill>
                <a:prstClr val="white"/>
              </a:solidFill>
              <a:latin typeface="Century Gothic"/>
            </a:endParaRPr>
          </a:p>
        </p:txBody>
      </p:sp>
    </p:spTree>
    <p:extLst>
      <p:ext uri="{BB962C8B-B14F-4D97-AF65-F5344CB8AC3E}">
        <p14:creationId xmlns:p14="http://schemas.microsoft.com/office/powerpoint/2010/main" val="2590753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2446734-60A7-49A8-9044-388A6C5C5EF5}"/>
              </a:ext>
            </a:extLst>
          </p:cNvPr>
          <p:cNvSpPr txBox="1"/>
          <p:nvPr/>
        </p:nvSpPr>
        <p:spPr>
          <a:xfrm>
            <a:off x="637116" y="1905000"/>
            <a:ext cx="9296400" cy="4302716"/>
          </a:xfrm>
          <a:prstGeom prst="rect">
            <a:avLst/>
          </a:prstGeom>
          <a:noFill/>
        </p:spPr>
        <p:txBody>
          <a:bodyPr wrap="square" lIns="91440" tIns="45720" rIns="91440" bIns="45720" rtlCol="0" anchor="t">
            <a:spAutoFit/>
          </a:bodyPr>
          <a:lstStyle/>
          <a:p>
            <a:pPr marL="457200" indent="-457200">
              <a:lnSpc>
                <a:spcPct val="90000"/>
              </a:lnSpc>
              <a:buFontTx/>
              <a:buAutoNum type="arabicPeriod"/>
              <a:defRPr/>
            </a:pPr>
            <a:r>
              <a:rPr lang="en-US" sz="2800" dirty="0">
                <a:solidFill>
                  <a:prstClr val="white"/>
                </a:solidFill>
                <a:latin typeface="Century Gothic"/>
              </a:rPr>
              <a:t>Get a C</a:t>
            </a:r>
            <a:r>
              <a:rPr kumimoji="0" lang="en-US" sz="2800" b="0" i="0" u="none" strike="noStrike" kern="1200" cap="none" spc="0" normalizeH="0" baseline="0" noProof="0" dirty="0">
                <a:ln>
                  <a:noFill/>
                </a:ln>
                <a:solidFill>
                  <a:prstClr val="white"/>
                </a:solidFill>
                <a:effectLst/>
                <a:uLnTx/>
                <a:uFillTx/>
                <a:latin typeface="Century Gothic"/>
              </a:rPr>
              <a:t>ommitment</a:t>
            </a:r>
            <a:r>
              <a:rPr lang="en-US" sz="2800" dirty="0">
                <a:solidFill>
                  <a:prstClr val="white"/>
                </a:solidFill>
                <a:latin typeface="Century Gothic"/>
              </a:rPr>
              <a:t> </a:t>
            </a:r>
            <a:endParaRPr lang="en-US" sz="2800" b="0" i="0" u="none" strike="noStrike" kern="1200" cap="none" spc="0" normalizeH="0" baseline="0" noProof="0" dirty="0">
              <a:ln>
                <a:noFill/>
              </a:ln>
              <a:solidFill>
                <a:prstClr val="white"/>
              </a:solidFill>
              <a:effectLst/>
              <a:uLnTx/>
              <a:uFillTx/>
              <a:latin typeface="Century Gothic"/>
            </a:endParaRPr>
          </a:p>
          <a:p>
            <a:pPr marL="457200" marR="0" lvl="0" indent="-457200" algn="l" defTabSz="914400" rtl="0" eaLnBrk="1" fontAlgn="auto" latinLnBrk="0" hangingPunct="1">
              <a:lnSpc>
                <a:spcPct val="90000"/>
              </a:lnSpc>
              <a:spcBef>
                <a:spcPts val="0"/>
              </a:spcBef>
              <a:spcAft>
                <a:spcPts val="0"/>
              </a:spcAft>
              <a:buClrTx/>
              <a:buSzTx/>
              <a:buFontTx/>
              <a:buAutoNum type="arabicPeriod"/>
              <a:tabLst/>
              <a:defRPr/>
            </a:pPr>
            <a:endParaRPr lang="en-US" sz="2800" b="0" i="0" u="none" strike="noStrike" kern="1200" cap="none" spc="0" normalizeH="0" baseline="0" noProof="0" dirty="0">
              <a:ln>
                <a:noFill/>
              </a:ln>
              <a:solidFill>
                <a:prstClr val="white"/>
              </a:solidFill>
              <a:effectLst/>
              <a:uLnTx/>
              <a:uFillTx/>
              <a:latin typeface="Century Gothic"/>
            </a:endParaRPr>
          </a:p>
          <a:p>
            <a:pPr marL="457200" indent="-457200">
              <a:lnSpc>
                <a:spcPct val="90000"/>
              </a:lnSpc>
              <a:buFontTx/>
              <a:buAutoNum type="arabicPeriod"/>
              <a:defRPr/>
            </a:pPr>
            <a:r>
              <a:rPr kumimoji="0" lang="en-US" sz="2800" b="0" i="0" u="none" strike="noStrike" kern="1200" cap="none" spc="0" normalizeH="0" baseline="0" noProof="0" dirty="0">
                <a:ln>
                  <a:noFill/>
                </a:ln>
                <a:solidFill>
                  <a:prstClr val="white"/>
                </a:solidFill>
                <a:effectLst/>
                <a:uLnTx/>
                <a:uFillTx/>
                <a:latin typeface="Century Gothic"/>
              </a:rPr>
              <a:t>Clarify reasoning and probe for supporting evidence</a:t>
            </a:r>
            <a:r>
              <a:rPr lang="en-US" sz="2800" dirty="0">
                <a:solidFill>
                  <a:prstClr val="white"/>
                </a:solidFill>
                <a:latin typeface="Century Gothic"/>
              </a:rPr>
              <a:t> </a:t>
            </a:r>
            <a:endParaRPr lang="en-US" sz="2800" b="0" i="0" u="none" strike="noStrike" kern="1200" cap="none" spc="0" normalizeH="0" baseline="0" noProof="0" dirty="0">
              <a:ln>
                <a:noFill/>
              </a:ln>
              <a:solidFill>
                <a:prstClr val="white"/>
              </a:solidFill>
              <a:effectLst/>
              <a:uLnTx/>
              <a:uFillTx/>
              <a:latin typeface="Century Gothic"/>
            </a:endParaRPr>
          </a:p>
          <a:p>
            <a:pPr marL="457200" marR="0" lvl="0" indent="-457200" algn="l" defTabSz="914400" rtl="0" eaLnBrk="1" fontAlgn="auto" latinLnBrk="0" hangingPunct="1">
              <a:lnSpc>
                <a:spcPct val="90000"/>
              </a:lnSpc>
              <a:spcBef>
                <a:spcPts val="0"/>
              </a:spcBef>
              <a:spcAft>
                <a:spcPts val="0"/>
              </a:spcAft>
              <a:buClrTx/>
              <a:buSzTx/>
              <a:buFontTx/>
              <a:buAutoNum type="arabicPeriod"/>
              <a:tabLst/>
              <a:defRPr/>
            </a:pPr>
            <a:endParaRPr lang="en-US" sz="2800" b="0" i="0" u="none" strike="noStrike" kern="1200" cap="none" spc="0" normalizeH="0" baseline="0" noProof="0" dirty="0">
              <a:ln>
                <a:noFill/>
              </a:ln>
              <a:solidFill>
                <a:prstClr val="white"/>
              </a:solidFill>
              <a:effectLst/>
              <a:uLnTx/>
              <a:uFillTx/>
              <a:latin typeface="Century Gothic"/>
            </a:endParaRPr>
          </a:p>
          <a:p>
            <a:pPr marL="457200" marR="0" lvl="0" indent="-457200" algn="l" defTabSz="914400" rtl="0" eaLnBrk="1" fontAlgn="auto" latinLnBrk="0" hangingPunct="1">
              <a:lnSpc>
                <a:spcPct val="90000"/>
              </a:lnSpc>
              <a:spcBef>
                <a:spcPts val="0"/>
              </a:spcBef>
              <a:spcAft>
                <a:spcPts val="0"/>
              </a:spcAft>
              <a:buClrTx/>
              <a:buSzTx/>
              <a:buFontTx/>
              <a:buAutoNum type="arabicPeriod"/>
              <a:tabLst/>
              <a:defRPr/>
            </a:pPr>
            <a:r>
              <a:rPr kumimoji="0" lang="en-US" sz="2800" b="0" i="0" u="none" strike="noStrike" kern="1200" cap="none" spc="0" normalizeH="0" baseline="0" noProof="0" dirty="0">
                <a:ln>
                  <a:noFill/>
                </a:ln>
                <a:solidFill>
                  <a:prstClr val="white"/>
                </a:solidFill>
                <a:effectLst/>
                <a:uLnTx/>
                <a:uFillTx/>
                <a:latin typeface="Century Gothic"/>
              </a:rPr>
              <a:t>Teach General rules</a:t>
            </a:r>
            <a:endParaRPr lang="en-US" sz="2800" b="0" i="0" u="none" strike="noStrike" kern="1200" cap="none" spc="0" normalizeH="0" baseline="0" noProof="0" dirty="0">
              <a:ln>
                <a:noFill/>
              </a:ln>
              <a:solidFill>
                <a:prstClr val="white"/>
              </a:solidFill>
              <a:effectLst/>
              <a:uLnTx/>
              <a:uFillTx/>
              <a:latin typeface="Century Gothic"/>
            </a:endParaRPr>
          </a:p>
          <a:p>
            <a:pPr marL="0" marR="0" lvl="0" indent="0" algn="l" defTabSz="914400" rtl="0" eaLnBrk="1" fontAlgn="auto" latinLnBrk="0" hangingPunct="1">
              <a:lnSpc>
                <a:spcPct val="90000"/>
              </a:lnSpc>
              <a:spcBef>
                <a:spcPts val="0"/>
              </a:spcBef>
              <a:spcAft>
                <a:spcPts val="0"/>
              </a:spcAft>
              <a:buClrTx/>
              <a:buSzTx/>
              <a:buFontTx/>
              <a:buNone/>
              <a:tabLst/>
              <a:defRPr/>
            </a:pPr>
            <a:endParaRPr lang="en-US" sz="2800" b="0" i="0" u="none" strike="noStrike" kern="1200" cap="none" spc="0" normalizeH="0" baseline="0" noProof="0" dirty="0">
              <a:ln>
                <a:noFill/>
              </a:ln>
              <a:solidFill>
                <a:prstClr val="white"/>
              </a:solidFill>
              <a:effectLst/>
              <a:uLnTx/>
              <a:uFillTx/>
              <a:latin typeface="Century Gothic"/>
            </a:endParaRPr>
          </a:p>
          <a:p>
            <a:pPr>
              <a:lnSpc>
                <a:spcPct val="90000"/>
              </a:lnSpc>
              <a:defRPr/>
            </a:pPr>
            <a:r>
              <a:rPr kumimoji="0" lang="en-US" sz="2800" b="0" i="0" u="none" strike="noStrike" kern="1200" cap="none" spc="0" normalizeH="0" baseline="0" noProof="0" dirty="0">
                <a:ln>
                  <a:noFill/>
                </a:ln>
                <a:solidFill>
                  <a:prstClr val="white"/>
                </a:solidFill>
                <a:effectLst/>
                <a:uLnTx/>
                <a:uFillTx/>
                <a:latin typeface="Century Gothic"/>
              </a:rPr>
              <a:t>4.</a:t>
            </a:r>
            <a:r>
              <a:rPr lang="en-US" sz="2800" dirty="0">
                <a:solidFill>
                  <a:prstClr val="white"/>
                </a:solidFill>
                <a:latin typeface="Century Gothic"/>
              </a:rPr>
              <a:t> </a:t>
            </a:r>
            <a:r>
              <a:rPr kumimoji="0" lang="en-US" sz="2800" b="0" i="0" u="none" strike="noStrike" kern="1200" cap="none" spc="0" normalizeH="0" baseline="0" noProof="0" dirty="0">
                <a:ln>
                  <a:noFill/>
                </a:ln>
                <a:solidFill>
                  <a:prstClr val="white"/>
                </a:solidFill>
                <a:effectLst/>
                <a:uLnTx/>
                <a:uFillTx/>
                <a:latin typeface="Century Gothic"/>
              </a:rPr>
              <a:t> Reinforce what was right</a:t>
            </a:r>
            <a:r>
              <a:rPr lang="en-US" sz="2800" dirty="0">
                <a:solidFill>
                  <a:prstClr val="white"/>
                </a:solidFill>
                <a:latin typeface="Century Gothic"/>
              </a:rPr>
              <a:t> </a:t>
            </a:r>
            <a:endParaRPr lang="en-US" sz="2800" b="0" i="0" u="none" strike="noStrike" kern="1200" cap="none" spc="0" normalizeH="0" baseline="0" noProof="0" dirty="0">
              <a:ln>
                <a:noFill/>
              </a:ln>
              <a:solidFill>
                <a:prstClr val="white"/>
              </a:solidFill>
              <a:effectLst/>
              <a:uLnTx/>
              <a:uFillTx/>
              <a:latin typeface="Century Gothic"/>
            </a:endParaRPr>
          </a:p>
          <a:p>
            <a:pPr marL="0" marR="0" lvl="0" indent="0" algn="l" defTabSz="914400" rtl="0" eaLnBrk="1" fontAlgn="auto" latinLnBrk="0" hangingPunct="1">
              <a:lnSpc>
                <a:spcPct val="90000"/>
              </a:lnSpc>
              <a:spcBef>
                <a:spcPts val="0"/>
              </a:spcBef>
              <a:spcAft>
                <a:spcPts val="0"/>
              </a:spcAft>
              <a:buClrTx/>
              <a:buSzTx/>
              <a:buFontTx/>
              <a:buNone/>
              <a:tabLst/>
              <a:defRPr/>
            </a:pPr>
            <a:endParaRPr lang="en-US" sz="2800" b="0" i="0" u="none" strike="noStrike" kern="1200" cap="none" spc="0" normalizeH="0" baseline="0" noProof="0" dirty="0">
              <a:ln>
                <a:noFill/>
              </a:ln>
              <a:solidFill>
                <a:prstClr val="white"/>
              </a:solidFill>
              <a:effectLst/>
              <a:uLnTx/>
              <a:uFillTx/>
              <a:latin typeface="Century Gothic"/>
            </a:endParaRPr>
          </a:p>
          <a:p>
            <a:pPr marL="457200" marR="0" lvl="0" indent="-457200" algn="l" defTabSz="914400" rtl="0" eaLnBrk="1" fontAlgn="auto" latinLnBrk="0" hangingPunct="1">
              <a:lnSpc>
                <a:spcPct val="90000"/>
              </a:lnSpc>
              <a:spcBef>
                <a:spcPts val="0"/>
              </a:spcBef>
              <a:spcAft>
                <a:spcPts val="0"/>
              </a:spcAft>
              <a:buClrTx/>
              <a:buSzTx/>
              <a:buFontTx/>
              <a:buAutoNum type="arabicPeriod" startAt="5"/>
              <a:tabLst/>
              <a:defRPr/>
            </a:pPr>
            <a:r>
              <a:rPr kumimoji="0" lang="en-US" sz="2800" b="0" i="0" u="none" strike="noStrike" kern="1200" cap="none" spc="0" normalizeH="0" baseline="0" noProof="0" dirty="0">
                <a:ln>
                  <a:noFill/>
                </a:ln>
                <a:solidFill>
                  <a:prstClr val="white"/>
                </a:solidFill>
                <a:effectLst/>
                <a:uLnTx/>
                <a:uFillTx/>
                <a:latin typeface="Century Gothic"/>
              </a:rPr>
              <a:t>Correct mistakes</a:t>
            </a:r>
            <a:endParaRPr lang="en-US" sz="2800" b="0" i="0" u="none" strike="noStrike" kern="1200" cap="none" spc="0" normalizeH="0" baseline="0" noProof="0" dirty="0">
              <a:ln>
                <a:noFill/>
              </a:ln>
              <a:solidFill>
                <a:prstClr val="white"/>
              </a:solidFill>
              <a:effectLst/>
              <a:uLnTx/>
              <a:uFillTx/>
              <a:latin typeface="Century Gothic"/>
            </a:endParaRPr>
          </a:p>
          <a:p>
            <a:pPr marL="0" marR="0" lvl="0" indent="0" algn="l" defTabSz="914400" rtl="0" eaLnBrk="1" fontAlgn="auto" latinLnBrk="0" hangingPunct="1">
              <a:lnSpc>
                <a:spcPct val="9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omic Sans MS" panose="030F0702030302020204" pitchFamily="66" charset="0"/>
              <a:ea typeface="+mn-ea"/>
              <a:cs typeface="+mn-cs"/>
            </a:endParaRPr>
          </a:p>
        </p:txBody>
      </p:sp>
      <p:sp>
        <p:nvSpPr>
          <p:cNvPr id="6" name="Title 1">
            <a:extLst>
              <a:ext uri="{FF2B5EF4-FFF2-40B4-BE49-F238E27FC236}">
                <a16:creationId xmlns:a16="http://schemas.microsoft.com/office/drawing/2014/main" id="{74CB12EA-BE1C-4073-B81B-750C504074FB}"/>
              </a:ext>
            </a:extLst>
          </p:cNvPr>
          <p:cNvSpPr txBox="1">
            <a:spLocks/>
          </p:cNvSpPr>
          <p:nvPr/>
        </p:nvSpPr>
        <p:spPr>
          <a:xfrm>
            <a:off x="560918" y="808038"/>
            <a:ext cx="10210798" cy="102076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defRPr/>
            </a:pPr>
            <a:r>
              <a:rPr kumimoji="0" lang="en-US" sz="3200" b="0" i="0" u="none" strike="noStrike" kern="1200" cap="none" spc="0" normalizeH="0" baseline="0" noProof="0" dirty="0">
                <a:ln>
                  <a:noFill/>
                </a:ln>
                <a:solidFill>
                  <a:prstClr val="white"/>
                </a:solidFill>
                <a:effectLst/>
                <a:uLnTx/>
                <a:uFillTx/>
                <a:latin typeface="Century Gothic"/>
              </a:rPr>
              <a:t>Resident as Educator:</a:t>
            </a:r>
            <a:r>
              <a:rPr lang="en-US" dirty="0">
                <a:solidFill>
                  <a:prstClr val="white"/>
                </a:solidFill>
                <a:latin typeface="Century Gothic"/>
              </a:rPr>
              <a:t> </a:t>
            </a:r>
            <a:endParaRPr lang="en-US" sz="3200" b="0" i="0" u="none" strike="noStrike" kern="1200" cap="none" spc="0" normalizeH="0" baseline="0" noProof="0" dirty="0">
              <a:ln>
                <a:noFill/>
              </a:ln>
              <a:solidFill>
                <a:prstClr val="white"/>
              </a:solidFill>
              <a:effectLst/>
              <a:uLnTx/>
              <a:uFillTx/>
              <a:latin typeface="Century Gothic"/>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FFFF00"/>
                </a:solidFill>
                <a:effectLst/>
                <a:uLnTx/>
                <a:uFillTx/>
                <a:latin typeface="Century Gothic"/>
              </a:rPr>
              <a:t>Five-Step “Microskills” model of teaching</a:t>
            </a:r>
            <a:br>
              <a:rPr lang="en-US" sz="3200" b="0" i="0" u="none" strike="noStrike" kern="1200" cap="none" spc="0" normalizeH="0" baseline="0" noProof="0" dirty="0">
                <a:ln>
                  <a:noFill/>
                </a:ln>
                <a:effectLst/>
                <a:uLnTx/>
                <a:uFillTx/>
                <a:latin typeface="Century Gothic"/>
              </a:rPr>
            </a:br>
            <a:endParaRPr lang="en-US" sz="3200" b="0" i="0" u="none" strike="noStrike" kern="1200" cap="none" spc="0" normalizeH="0" baseline="0" noProof="0">
              <a:ln>
                <a:noFill/>
              </a:ln>
              <a:solidFill>
                <a:prstClr val="white"/>
              </a:solidFill>
              <a:effectLst/>
              <a:uLnTx/>
              <a:uFillTx/>
              <a:latin typeface="Century Gothic"/>
            </a:endParaRPr>
          </a:p>
        </p:txBody>
      </p:sp>
      <p:sp>
        <p:nvSpPr>
          <p:cNvPr id="7" name="Slide Number Placeholder 6">
            <a:extLst>
              <a:ext uri="{FF2B5EF4-FFF2-40B4-BE49-F238E27FC236}">
                <a16:creationId xmlns:a16="http://schemas.microsoft.com/office/drawing/2014/main" id="{CE4E1A4E-2FA4-430D-84B6-2EAB349E528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BA54BD-C84D-46CE-8B72-31BFB26ABA43}" type="slidenum">
              <a:rPr kumimoji="0" lang="en-US" b="0" i="0" u="none" strike="noStrike" kern="1200" cap="none" spc="0" normalizeH="0" baseline="0" noProof="0" dirty="0">
                <a:ln>
                  <a:noFill/>
                </a:ln>
                <a:solidFill>
                  <a:prstClr val="white"/>
                </a:solidFill>
                <a:effectLst/>
                <a:uLnTx/>
                <a:uFillTx/>
                <a:latin typeface="Century Gothic"/>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b="0" i="0" u="none" strike="noStrike" kern="1200" cap="none" spc="0" normalizeH="0" baseline="0" noProof="0" dirty="0">
              <a:ln>
                <a:noFill/>
              </a:ln>
              <a:solidFill>
                <a:prstClr val="white"/>
              </a:solidFill>
              <a:effectLst/>
              <a:uLnTx/>
              <a:uFillTx/>
              <a:latin typeface="Century Gothic"/>
            </a:endParaRPr>
          </a:p>
        </p:txBody>
      </p:sp>
    </p:spTree>
    <p:extLst>
      <p:ext uri="{BB962C8B-B14F-4D97-AF65-F5344CB8AC3E}">
        <p14:creationId xmlns:p14="http://schemas.microsoft.com/office/powerpoint/2010/main" val="334321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2" y="808038"/>
            <a:ext cx="9143998" cy="1020762"/>
          </a:xfrm>
        </p:spPr>
        <p:txBody>
          <a:bodyPr>
            <a:normAutofit fontScale="90000"/>
          </a:bodyPr>
          <a:lstStyle/>
          <a:p>
            <a:r>
              <a:rPr lang="en-US" dirty="0">
                <a:latin typeface="Century Gothic"/>
              </a:rPr>
              <a:t>Resident as Educator</a:t>
            </a:r>
            <a:br>
              <a:rPr lang="en-US" dirty="0">
                <a:latin typeface="Century Gothic"/>
              </a:rPr>
            </a:br>
            <a:endParaRPr lang="en-US">
              <a:latin typeface="Century Gothic"/>
            </a:endParaRPr>
          </a:p>
        </p:txBody>
      </p:sp>
      <p:sp>
        <p:nvSpPr>
          <p:cNvPr id="5" name="Slide Number Placeholder 4">
            <a:extLst>
              <a:ext uri="{FF2B5EF4-FFF2-40B4-BE49-F238E27FC236}">
                <a16:creationId xmlns:a16="http://schemas.microsoft.com/office/drawing/2014/main" id="{BF908ADD-EB4A-4DE5-930F-E8E5BCE5C111}"/>
              </a:ext>
            </a:extLst>
          </p:cNvPr>
          <p:cNvSpPr>
            <a:spLocks noGrp="1"/>
          </p:cNvSpPr>
          <p:nvPr>
            <p:ph type="sldNum" sz="quarter" idx="12"/>
          </p:nvPr>
        </p:nvSpPr>
        <p:spPr/>
        <p:txBody>
          <a:bodyPr/>
          <a:lstStyle/>
          <a:p>
            <a:fld id="{25BA54BD-C84D-46CE-8B72-31BFB26ABA43}" type="slidenum">
              <a:rPr lang="en-US" dirty="0">
                <a:solidFill>
                  <a:prstClr val="white"/>
                </a:solidFill>
                <a:latin typeface="Century Gothic"/>
              </a:rPr>
              <a:pPr/>
              <a:t>13</a:t>
            </a:fld>
            <a:endParaRPr lang="en-US" dirty="0">
              <a:solidFill>
                <a:prstClr val="white"/>
              </a:solidFill>
              <a:latin typeface="Century Gothic"/>
            </a:endParaRPr>
          </a:p>
        </p:txBody>
      </p:sp>
      <p:sp>
        <p:nvSpPr>
          <p:cNvPr id="3" name="TextBox 2">
            <a:extLst>
              <a:ext uri="{FF2B5EF4-FFF2-40B4-BE49-F238E27FC236}">
                <a16:creationId xmlns:a16="http://schemas.microsoft.com/office/drawing/2014/main" id="{10BAC4A6-204C-4CDC-B4E7-2C1CF78DD4A8}"/>
              </a:ext>
            </a:extLst>
          </p:cNvPr>
          <p:cNvSpPr txBox="1"/>
          <p:nvPr/>
        </p:nvSpPr>
        <p:spPr>
          <a:xfrm>
            <a:off x="1638300" y="1981201"/>
            <a:ext cx="8915400" cy="1588127"/>
          </a:xfrm>
          <a:prstGeom prst="rect">
            <a:avLst/>
          </a:prstGeom>
          <a:noFill/>
        </p:spPr>
        <p:txBody>
          <a:bodyPr wrap="square" lIns="91440" tIns="45720" rIns="91440" bIns="45720" rtlCol="0" anchor="t">
            <a:spAutoFit/>
          </a:bodyPr>
          <a:lstStyle/>
          <a:p>
            <a:pPr lvl="1" algn="ctr">
              <a:lnSpc>
                <a:spcPct val="90000"/>
              </a:lnSpc>
            </a:pPr>
            <a:r>
              <a:rPr lang="en-US" sz="5400" b="1" dirty="0">
                <a:solidFill>
                  <a:prstClr val="white"/>
                </a:solidFill>
                <a:latin typeface="Century Gothic"/>
              </a:rPr>
              <a:t>Questions? </a:t>
            </a:r>
          </a:p>
          <a:p>
            <a:pPr lvl="1">
              <a:lnSpc>
                <a:spcPct val="90000"/>
              </a:lnSpc>
            </a:pPr>
            <a:endParaRPr lang="en-US" sz="5400">
              <a:solidFill>
                <a:prstClr val="white"/>
              </a:solidFill>
              <a:latin typeface="Comic Sans MS" panose="030F0702030302020204" pitchFamily="66" charset="0"/>
            </a:endParaRPr>
          </a:p>
        </p:txBody>
      </p:sp>
      <p:sp>
        <p:nvSpPr>
          <p:cNvPr id="4" name="TextBox 3">
            <a:extLst>
              <a:ext uri="{FF2B5EF4-FFF2-40B4-BE49-F238E27FC236}">
                <a16:creationId xmlns:a16="http://schemas.microsoft.com/office/drawing/2014/main" id="{A5732AB2-4508-4872-8063-DBB6E0CC1E79}"/>
              </a:ext>
            </a:extLst>
          </p:cNvPr>
          <p:cNvSpPr txBox="1"/>
          <p:nvPr/>
        </p:nvSpPr>
        <p:spPr>
          <a:xfrm>
            <a:off x="1524000" y="2667000"/>
            <a:ext cx="10210800" cy="3305520"/>
          </a:xfrm>
          <a:prstGeom prst="rect">
            <a:avLst/>
          </a:prstGeom>
          <a:noFill/>
        </p:spPr>
        <p:txBody>
          <a:bodyPr wrap="square" lIns="91440" tIns="45720" rIns="91440" bIns="45720" rtlCol="0" anchor="t">
            <a:spAutoFit/>
          </a:bodyPr>
          <a:lstStyle/>
          <a:p>
            <a:pPr>
              <a:lnSpc>
                <a:spcPct val="90000"/>
              </a:lnSpc>
            </a:pPr>
            <a:endParaRPr lang="en-US" sz="1600">
              <a:solidFill>
                <a:prstClr val="white"/>
              </a:solidFill>
              <a:latin typeface="Arial" panose="020B0604020202020204" pitchFamily="34" charset="0"/>
              <a:cs typeface="Arial" panose="020B0604020202020204" pitchFamily="34" charset="0"/>
            </a:endParaRPr>
          </a:p>
          <a:p>
            <a:pPr>
              <a:lnSpc>
                <a:spcPct val="90000"/>
              </a:lnSpc>
            </a:pPr>
            <a:endParaRPr lang="en-US" sz="1600">
              <a:solidFill>
                <a:prstClr val="white"/>
              </a:solidFill>
              <a:latin typeface="Arial" panose="020B0604020202020204" pitchFamily="34" charset="0"/>
              <a:cs typeface="Arial" panose="020B0604020202020204" pitchFamily="34" charset="0"/>
            </a:endParaRPr>
          </a:p>
          <a:p>
            <a:pPr>
              <a:lnSpc>
                <a:spcPct val="90000"/>
              </a:lnSpc>
            </a:pPr>
            <a:r>
              <a:rPr lang="en-US" sz="1600" dirty="0">
                <a:solidFill>
                  <a:prstClr val="white"/>
                </a:solidFill>
                <a:latin typeface="Century Gothic"/>
                <a:cs typeface="Arial"/>
              </a:rPr>
              <a:t>References: </a:t>
            </a:r>
          </a:p>
          <a:p>
            <a:pPr>
              <a:lnSpc>
                <a:spcPct val="90000"/>
              </a:lnSpc>
            </a:pPr>
            <a:r>
              <a:rPr lang="en-US" altLang="en-US" sz="1600" dirty="0">
                <a:solidFill>
                  <a:prstClr val="white"/>
                </a:solidFill>
                <a:latin typeface="Century Gothic"/>
                <a:cs typeface="Arial"/>
              </a:rPr>
              <a:t>Neher J, Gordon K, Meyer B, Stevens N. A five-step “Microskills” model of clinical teaching.</a:t>
            </a:r>
            <a:r>
              <a:rPr lang="en-US" altLang="en-US" sz="1600" i="1" dirty="0">
                <a:solidFill>
                  <a:prstClr val="white"/>
                </a:solidFill>
                <a:latin typeface="Century Gothic"/>
                <a:cs typeface="Arial"/>
              </a:rPr>
              <a:t>  J Am Board Fam </a:t>
            </a:r>
            <a:r>
              <a:rPr lang="en-US" altLang="en-US" sz="1600" i="1" err="1">
                <a:solidFill>
                  <a:prstClr val="white"/>
                </a:solidFill>
                <a:latin typeface="Century Gothic"/>
                <a:cs typeface="Arial"/>
              </a:rPr>
              <a:t>Pract</a:t>
            </a:r>
            <a:r>
              <a:rPr lang="en-US" altLang="en-US" sz="1600" dirty="0">
                <a:solidFill>
                  <a:prstClr val="white"/>
                </a:solidFill>
                <a:latin typeface="Century Gothic"/>
                <a:cs typeface="Arial"/>
              </a:rPr>
              <a:t> 1992; 5:419-424.</a:t>
            </a:r>
            <a:br>
              <a:rPr lang="en-US" altLang="en-US" sz="1600" i="1" dirty="0">
                <a:latin typeface="Century Gothic"/>
                <a:cs typeface="Arial" panose="020B0604020202020204" pitchFamily="34" charset="0"/>
              </a:rPr>
            </a:br>
            <a:endParaRPr lang="en-US" sz="1600" dirty="0">
              <a:solidFill>
                <a:prstClr val="white"/>
              </a:solidFill>
              <a:latin typeface="Century Gothic"/>
              <a:cs typeface="Arial" panose="020B0604020202020204" pitchFamily="34" charset="0"/>
            </a:endParaRPr>
          </a:p>
          <a:p>
            <a:pPr>
              <a:lnSpc>
                <a:spcPct val="90000"/>
              </a:lnSpc>
            </a:pPr>
            <a:r>
              <a:rPr lang="en-US" sz="1600" dirty="0">
                <a:solidFill>
                  <a:prstClr val="white"/>
                </a:solidFill>
                <a:latin typeface="Century Gothic"/>
                <a:cs typeface="Arial"/>
              </a:rPr>
              <a:t>Teaching Your Student While Admitting a New Patient: Practical Tips </a:t>
            </a:r>
            <a:endParaRPr lang="en-US" sz="1600" dirty="0">
              <a:solidFill>
                <a:prstClr val="white"/>
              </a:solidFill>
              <a:latin typeface="Century Gothic"/>
              <a:cs typeface="Arial" panose="020B0604020202020204" pitchFamily="34" charset="0"/>
            </a:endParaRPr>
          </a:p>
          <a:p>
            <a:pPr>
              <a:lnSpc>
                <a:spcPct val="90000"/>
              </a:lnSpc>
            </a:pPr>
            <a:r>
              <a:rPr lang="en-US" sz="1600" dirty="0">
                <a:solidFill>
                  <a:prstClr val="white"/>
                </a:solidFill>
                <a:latin typeface="Century Gothic"/>
                <a:cs typeface="Arial"/>
              </a:rPr>
              <a:t>Joyce Wipf, MD FACP; Joseph </a:t>
            </a:r>
            <a:r>
              <a:rPr lang="en-US" sz="1600" err="1">
                <a:solidFill>
                  <a:prstClr val="white"/>
                </a:solidFill>
                <a:latin typeface="Century Gothic"/>
                <a:cs typeface="Arial"/>
              </a:rPr>
              <a:t>Rencic</a:t>
            </a:r>
            <a:r>
              <a:rPr lang="en-US" sz="1600" dirty="0">
                <a:solidFill>
                  <a:prstClr val="white"/>
                </a:solidFill>
                <a:latin typeface="Century Gothic"/>
                <a:cs typeface="Arial"/>
              </a:rPr>
              <a:t>, MD FACP</a:t>
            </a:r>
          </a:p>
          <a:p>
            <a:pPr>
              <a:lnSpc>
                <a:spcPct val="90000"/>
              </a:lnSpc>
            </a:pPr>
            <a:r>
              <a:rPr lang="en-US" sz="1600" err="1">
                <a:solidFill>
                  <a:prstClr val="white"/>
                </a:solidFill>
                <a:latin typeface="Century Gothic"/>
                <a:cs typeface="Arial"/>
              </a:rPr>
              <a:t>MedEd</a:t>
            </a:r>
            <a:r>
              <a:rPr lang="en-US" sz="1600" dirty="0">
                <a:solidFill>
                  <a:prstClr val="white"/>
                </a:solidFill>
                <a:latin typeface="Century Gothic"/>
                <a:cs typeface="Arial"/>
              </a:rPr>
              <a:t> Portal</a:t>
            </a:r>
          </a:p>
          <a:p>
            <a:pPr>
              <a:lnSpc>
                <a:spcPct val="90000"/>
              </a:lnSpc>
            </a:pPr>
            <a:endParaRPr lang="en-US" sz="1600" dirty="0">
              <a:solidFill>
                <a:prstClr val="white"/>
              </a:solidFill>
              <a:latin typeface="Century Gothic"/>
              <a:cs typeface="Arial" panose="020B0604020202020204" pitchFamily="34" charset="0"/>
            </a:endParaRPr>
          </a:p>
          <a:p>
            <a:pPr>
              <a:lnSpc>
                <a:spcPct val="90000"/>
              </a:lnSpc>
            </a:pPr>
            <a:r>
              <a:rPr lang="en-US" sz="1600" dirty="0">
                <a:solidFill>
                  <a:prstClr val="white"/>
                </a:solidFill>
                <a:latin typeface="Century Gothic"/>
                <a:cs typeface="Arial"/>
              </a:rPr>
              <a:t>Five Microskills for Clinical Teaching </a:t>
            </a:r>
            <a:endParaRPr lang="en-US" sz="1600" dirty="0">
              <a:solidFill>
                <a:prstClr val="white"/>
              </a:solidFill>
              <a:latin typeface="Century Gothic"/>
              <a:cs typeface="Arial" panose="020B0604020202020204" pitchFamily="34" charset="0"/>
            </a:endParaRPr>
          </a:p>
          <a:p>
            <a:pPr>
              <a:lnSpc>
                <a:spcPct val="90000"/>
              </a:lnSpc>
            </a:pPr>
            <a:r>
              <a:rPr lang="en-US" sz="1600" dirty="0">
                <a:solidFill>
                  <a:prstClr val="white"/>
                </a:solidFill>
                <a:latin typeface="Century Gothic"/>
                <a:cs typeface="Arial"/>
              </a:rPr>
              <a:t> Developed by Kay Gordon and Barbara Meyer Adapted by David Irby Updated by Tom Greer </a:t>
            </a:r>
            <a:endParaRPr lang="en-US" sz="1600" dirty="0">
              <a:solidFill>
                <a:prstClr val="white"/>
              </a:solidFill>
              <a:latin typeface="Century Gothic"/>
              <a:cs typeface="Arial" panose="020B0604020202020204" pitchFamily="34" charset="0"/>
            </a:endParaRPr>
          </a:p>
          <a:p>
            <a:pPr>
              <a:lnSpc>
                <a:spcPct val="90000"/>
              </a:lnSpc>
            </a:pPr>
            <a:r>
              <a:rPr lang="en-US" sz="1600" dirty="0">
                <a:solidFill>
                  <a:prstClr val="white"/>
                </a:solidFill>
                <a:latin typeface="Century Gothic"/>
                <a:cs typeface="Arial"/>
              </a:rPr>
              <a:t>https://depts.washington.edu/fammed/files/FiveMicroskillsforClinicalTeaching.pdf</a:t>
            </a:r>
          </a:p>
          <a:p>
            <a:pPr>
              <a:lnSpc>
                <a:spcPct val="90000"/>
              </a:lnSpc>
            </a:pPr>
            <a:endParaRPr lang="en-US" sz="2400" dirty="0">
              <a:solidFill>
                <a:prstClr val="white"/>
              </a:solidFill>
              <a:latin typeface="Century Gothic"/>
              <a:cs typeface="Arial" panose="020B0604020202020204" pitchFamily="34" charset="0"/>
            </a:endParaRPr>
          </a:p>
        </p:txBody>
      </p:sp>
    </p:spTree>
    <p:extLst>
      <p:ext uri="{BB962C8B-B14F-4D97-AF65-F5344CB8AC3E}">
        <p14:creationId xmlns:p14="http://schemas.microsoft.com/office/powerpoint/2010/main" val="2737264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DEA85-C7FB-0A3B-F6B5-D0FD640418D2}"/>
              </a:ext>
            </a:extLst>
          </p:cNvPr>
          <p:cNvSpPr>
            <a:spLocks noGrp="1"/>
          </p:cNvSpPr>
          <p:nvPr>
            <p:ph type="title"/>
          </p:nvPr>
        </p:nvSpPr>
        <p:spPr/>
        <p:txBody>
          <a:bodyPr/>
          <a:lstStyle/>
          <a:p>
            <a:r>
              <a:rPr lang="en-US"/>
              <a:t>Let’s Practice </a:t>
            </a:r>
          </a:p>
        </p:txBody>
      </p:sp>
      <p:sp>
        <p:nvSpPr>
          <p:cNvPr id="3" name="Slide Number Placeholder 2">
            <a:extLst>
              <a:ext uri="{FF2B5EF4-FFF2-40B4-BE49-F238E27FC236}">
                <a16:creationId xmlns:a16="http://schemas.microsoft.com/office/drawing/2014/main" id="{D2DE00EB-6554-1B5B-FADA-FC22BD9C1D8D}"/>
              </a:ext>
            </a:extLst>
          </p:cNvPr>
          <p:cNvSpPr>
            <a:spLocks noGrp="1"/>
          </p:cNvSpPr>
          <p:nvPr>
            <p:ph type="sldNum" sz="quarter" idx="12"/>
          </p:nvPr>
        </p:nvSpPr>
        <p:spPr/>
        <p:txBody>
          <a:bodyPr/>
          <a:lstStyle/>
          <a:p>
            <a:fld id="{25BA54BD-C84D-46CE-8B72-31BFB26ABA43}" type="slidenum">
              <a:rPr lang="en-US" dirty="0" smtClean="0">
                <a:solidFill>
                  <a:schemeClr val="tx1"/>
                </a:solidFill>
                <a:latin typeface="Corbel"/>
              </a:rPr>
              <a:pPr/>
              <a:t>14</a:t>
            </a:fld>
            <a:endParaRPr lang="en-US" dirty="0">
              <a:solidFill>
                <a:schemeClr val="tx1"/>
              </a:solidFill>
              <a:latin typeface="Corbel"/>
            </a:endParaRPr>
          </a:p>
        </p:txBody>
      </p:sp>
      <p:graphicFrame>
        <p:nvGraphicFramePr>
          <p:cNvPr id="4" name="Diagram 3">
            <a:extLst>
              <a:ext uri="{FF2B5EF4-FFF2-40B4-BE49-F238E27FC236}">
                <a16:creationId xmlns:a16="http://schemas.microsoft.com/office/drawing/2014/main" id="{3974434F-EC15-879E-FAD4-27123F05C67E}"/>
              </a:ext>
            </a:extLst>
          </p:cNvPr>
          <p:cNvGraphicFramePr/>
          <p:nvPr>
            <p:extLst>
              <p:ext uri="{D42A27DB-BD31-4B8C-83A1-F6EECF244321}">
                <p14:modId xmlns:p14="http://schemas.microsoft.com/office/powerpoint/2010/main" val="3498508949"/>
              </p:ext>
            </p:extLst>
          </p:nvPr>
        </p:nvGraphicFramePr>
        <p:xfrm>
          <a:off x="1522809" y="57150"/>
          <a:ext cx="914638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2A2986C5-8EF6-843F-5F71-49880A7F70DC}"/>
              </a:ext>
            </a:extLst>
          </p:cNvPr>
          <p:cNvSpPr txBox="1"/>
          <p:nvPr/>
        </p:nvSpPr>
        <p:spPr>
          <a:xfrm>
            <a:off x="5024283" y="1358757"/>
            <a:ext cx="1376517" cy="757130"/>
          </a:xfrm>
          <a:prstGeom prst="rect">
            <a:avLst/>
          </a:prstGeom>
          <a:noFill/>
        </p:spPr>
        <p:txBody>
          <a:bodyPr wrap="square" rtlCol="0">
            <a:spAutoFit/>
          </a:bodyPr>
          <a:lstStyle/>
          <a:p>
            <a:pPr>
              <a:lnSpc>
                <a:spcPct val="90000"/>
              </a:lnSpc>
            </a:pPr>
            <a:r>
              <a:rPr lang="en-US" sz="2400">
                <a:solidFill>
                  <a:schemeClr val="bg1"/>
                </a:solidFill>
              </a:rPr>
              <a:t>Switch Roles</a:t>
            </a:r>
          </a:p>
        </p:txBody>
      </p:sp>
    </p:spTree>
    <p:extLst>
      <p:ext uri="{BB962C8B-B14F-4D97-AF65-F5344CB8AC3E}">
        <p14:creationId xmlns:p14="http://schemas.microsoft.com/office/powerpoint/2010/main" val="975062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4CB12EA-BE1C-4073-B81B-750C504074FB}"/>
              </a:ext>
            </a:extLst>
          </p:cNvPr>
          <p:cNvSpPr txBox="1">
            <a:spLocks/>
          </p:cNvSpPr>
          <p:nvPr/>
        </p:nvSpPr>
        <p:spPr>
          <a:xfrm>
            <a:off x="566211" y="681038"/>
            <a:ext cx="10210798" cy="102076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defRPr/>
            </a:pPr>
            <a:r>
              <a:rPr kumimoji="0" lang="en-US" sz="3200" b="0" i="0" u="none" strike="noStrike" kern="1200" cap="none" spc="0" normalizeH="0" baseline="0" noProof="0" dirty="0">
                <a:ln>
                  <a:noFill/>
                </a:ln>
                <a:solidFill>
                  <a:prstClr val="white"/>
                </a:solidFill>
                <a:effectLst/>
                <a:uLnTx/>
                <a:uFillTx/>
                <a:latin typeface="Century Gothic"/>
              </a:rPr>
              <a:t>Resident as Educator</a:t>
            </a:r>
            <a:r>
              <a:rPr lang="en-US" dirty="0">
                <a:solidFill>
                  <a:prstClr val="white"/>
                </a:solidFill>
                <a:latin typeface="Century Gothic"/>
              </a:rPr>
              <a:t> </a:t>
            </a:r>
            <a:endParaRPr lang="en-US" sz="3200" b="0" i="0" u="none" strike="noStrike" kern="1200" cap="none" spc="0" normalizeH="0" baseline="0" noProof="0" dirty="0">
              <a:ln>
                <a:noFill/>
              </a:ln>
              <a:solidFill>
                <a:prstClr val="white"/>
              </a:solidFill>
              <a:effectLst/>
              <a:uLnTx/>
              <a:uFillTx/>
              <a:latin typeface="Century Gothic"/>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FFFF00"/>
                </a:solidFill>
                <a:effectLst/>
                <a:uLnTx/>
                <a:uFillTx/>
                <a:latin typeface="Century Gothic"/>
              </a:rPr>
              <a:t>Objectives:</a:t>
            </a:r>
            <a:br>
              <a:rPr lang="en-US" sz="2400" b="1" i="0" u="none" strike="noStrike" kern="1200" cap="none" spc="0" normalizeH="0" baseline="0" noProof="0" dirty="0">
                <a:ln>
                  <a:noFill/>
                </a:ln>
                <a:effectLst/>
                <a:uLnTx/>
                <a:uFillTx/>
                <a:latin typeface="Century Gothic"/>
              </a:rPr>
            </a:br>
            <a:endParaRPr lang="en-US" sz="2400" b="1" i="0" u="none" strike="noStrike" kern="1200" cap="none" spc="0" normalizeH="0" baseline="0" noProof="0">
              <a:ln>
                <a:noFill/>
              </a:ln>
              <a:solidFill>
                <a:prstClr val="white"/>
              </a:solidFill>
              <a:effectLst/>
              <a:uLnTx/>
              <a:uFillTx/>
              <a:latin typeface="Century Gothic"/>
            </a:endParaRPr>
          </a:p>
        </p:txBody>
      </p:sp>
      <p:sp>
        <p:nvSpPr>
          <p:cNvPr id="7" name="Slide Number Placeholder 6">
            <a:extLst>
              <a:ext uri="{FF2B5EF4-FFF2-40B4-BE49-F238E27FC236}">
                <a16:creationId xmlns:a16="http://schemas.microsoft.com/office/drawing/2014/main" id="{CE4E1A4E-2FA4-430D-84B6-2EAB349E528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BA54BD-C84D-46CE-8B72-31BFB26ABA43}" type="slidenum">
              <a:rPr kumimoji="0" lang="en-US" b="0" i="0" u="none" strike="noStrike" kern="1200" cap="none" spc="0" normalizeH="0" baseline="0" noProof="0" dirty="0">
                <a:ln>
                  <a:noFill/>
                </a:ln>
                <a:solidFill>
                  <a:prstClr val="white"/>
                </a:solidFill>
                <a:effectLst/>
                <a:uLnTx/>
                <a:uFillTx/>
                <a:latin typeface="Century Gothic"/>
              </a:rPr>
              <a:pPr marL="0" marR="0" lvl="0" indent="0" algn="r" defTabSz="914400" rtl="0" eaLnBrk="1" fontAlgn="auto" latinLnBrk="0" hangingPunct="1">
                <a:lnSpc>
                  <a:spcPct val="100000"/>
                </a:lnSpc>
                <a:spcBef>
                  <a:spcPts val="0"/>
                </a:spcBef>
                <a:spcAft>
                  <a:spcPts val="0"/>
                </a:spcAft>
                <a:buClrTx/>
                <a:buSzTx/>
                <a:buFontTx/>
                <a:buNone/>
                <a:tabLst/>
                <a:defRPr/>
              </a:pPr>
              <a:t>2</a:t>
            </a:fld>
            <a:endParaRPr lang="en-US" b="0" i="0" u="none" strike="noStrike" kern="1200" cap="none" spc="0" normalizeH="0" baseline="0" noProof="0">
              <a:ln>
                <a:noFill/>
              </a:ln>
              <a:solidFill>
                <a:prstClr val="white"/>
              </a:solidFill>
              <a:effectLst/>
              <a:uLnTx/>
              <a:uFillTx/>
              <a:latin typeface="Century Gothic"/>
            </a:endParaRPr>
          </a:p>
        </p:txBody>
      </p:sp>
      <p:sp>
        <p:nvSpPr>
          <p:cNvPr id="3" name="TextBox 2">
            <a:extLst>
              <a:ext uri="{FF2B5EF4-FFF2-40B4-BE49-F238E27FC236}">
                <a16:creationId xmlns:a16="http://schemas.microsoft.com/office/drawing/2014/main" id="{6698C431-B307-4A6D-84FE-2D34688C23C8}"/>
              </a:ext>
            </a:extLst>
          </p:cNvPr>
          <p:cNvSpPr txBox="1"/>
          <p:nvPr/>
        </p:nvSpPr>
        <p:spPr>
          <a:xfrm>
            <a:off x="722153" y="1871921"/>
            <a:ext cx="9016409" cy="3194721"/>
          </a:xfrm>
          <a:prstGeom prst="rect">
            <a:avLst/>
          </a:prstGeom>
          <a:noFill/>
        </p:spPr>
        <p:txBody>
          <a:bodyPr wrap="square" lIns="91440" tIns="45720" rIns="91440" bIns="45720" rtlCol="0" anchor="t">
            <a:spAutoFit/>
          </a:bodyPr>
          <a:lstStyle/>
          <a:p>
            <a:pPr marL="457200" indent="-457200">
              <a:lnSpc>
                <a:spcPct val="90000"/>
              </a:lnSpc>
              <a:buAutoNum type="arabicPeriod"/>
            </a:pPr>
            <a:r>
              <a:rPr lang="en-US" sz="2800" dirty="0">
                <a:latin typeface="Century Gothic"/>
              </a:rPr>
              <a:t>Describe a Five-Step “Microskills” Model of Clinical Teaching (The One Minute Preceptor tool)</a:t>
            </a:r>
          </a:p>
          <a:p>
            <a:pPr marL="457200" indent="-457200">
              <a:lnSpc>
                <a:spcPct val="90000"/>
              </a:lnSpc>
              <a:buAutoNum type="arabicPeriod"/>
            </a:pPr>
            <a:endParaRPr lang="en-US" sz="2800" dirty="0">
              <a:latin typeface="Century Gothic"/>
            </a:endParaRPr>
          </a:p>
          <a:p>
            <a:pPr marL="457200" indent="-457200">
              <a:lnSpc>
                <a:spcPct val="90000"/>
              </a:lnSpc>
              <a:buAutoNum type="arabicPeriod"/>
            </a:pPr>
            <a:r>
              <a:rPr lang="en-US" sz="2800" dirty="0">
                <a:latin typeface="Century Gothic"/>
              </a:rPr>
              <a:t>Apply the One Minute Preceptor tool to interactive case scenarios</a:t>
            </a:r>
          </a:p>
          <a:p>
            <a:pPr marL="457200" indent="-457200">
              <a:lnSpc>
                <a:spcPct val="90000"/>
              </a:lnSpc>
              <a:buAutoNum type="arabicPeriod"/>
            </a:pPr>
            <a:endParaRPr lang="en-US" sz="2800" dirty="0">
              <a:latin typeface="Century Gothic"/>
            </a:endParaRPr>
          </a:p>
          <a:p>
            <a:pPr marL="457200" indent="-457200">
              <a:lnSpc>
                <a:spcPct val="90000"/>
              </a:lnSpc>
              <a:buAutoNum type="arabicPeriod"/>
            </a:pPr>
            <a:r>
              <a:rPr lang="en-US" sz="2800" dirty="0">
                <a:latin typeface="Century Gothic"/>
              </a:rPr>
              <a:t>Debrief the interaction </a:t>
            </a:r>
          </a:p>
        </p:txBody>
      </p:sp>
    </p:spTree>
    <p:extLst>
      <p:ext uri="{BB962C8B-B14F-4D97-AF65-F5344CB8AC3E}">
        <p14:creationId xmlns:p14="http://schemas.microsoft.com/office/powerpoint/2010/main" val="2852797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2446734-60A7-49A8-9044-388A6C5C5EF5}"/>
              </a:ext>
            </a:extLst>
          </p:cNvPr>
          <p:cNvSpPr txBox="1"/>
          <p:nvPr/>
        </p:nvSpPr>
        <p:spPr>
          <a:xfrm>
            <a:off x="626534" y="1883833"/>
            <a:ext cx="9296400" cy="4302716"/>
          </a:xfrm>
          <a:prstGeom prst="rect">
            <a:avLst/>
          </a:prstGeom>
          <a:noFill/>
        </p:spPr>
        <p:txBody>
          <a:bodyPr wrap="square" lIns="91440" tIns="45720" rIns="91440" bIns="45720" rtlCol="0" anchor="t">
            <a:spAutoFit/>
          </a:bodyPr>
          <a:lstStyle/>
          <a:p>
            <a:pPr marL="457200" indent="-457200">
              <a:lnSpc>
                <a:spcPct val="90000"/>
              </a:lnSpc>
              <a:buFontTx/>
              <a:buAutoNum type="arabicPeriod"/>
            </a:pPr>
            <a:r>
              <a:rPr lang="en-US" sz="2800" dirty="0">
                <a:solidFill>
                  <a:prstClr val="white"/>
                </a:solidFill>
                <a:latin typeface="Century Gothic"/>
              </a:rPr>
              <a:t>Get a Commitment </a:t>
            </a:r>
          </a:p>
          <a:p>
            <a:pPr marL="457200" indent="-457200">
              <a:lnSpc>
                <a:spcPct val="90000"/>
              </a:lnSpc>
              <a:buFontTx/>
              <a:buAutoNum type="arabicPeriod"/>
            </a:pPr>
            <a:endParaRPr lang="en-US" sz="2800" dirty="0">
              <a:solidFill>
                <a:prstClr val="white"/>
              </a:solidFill>
              <a:latin typeface="Century Gothic"/>
            </a:endParaRPr>
          </a:p>
          <a:p>
            <a:pPr marL="457200" indent="-457200">
              <a:lnSpc>
                <a:spcPct val="90000"/>
              </a:lnSpc>
              <a:buFontTx/>
              <a:buAutoNum type="arabicPeriod"/>
            </a:pPr>
            <a:r>
              <a:rPr lang="en-US" sz="2800" dirty="0">
                <a:solidFill>
                  <a:prstClr val="white"/>
                </a:solidFill>
                <a:latin typeface="Century Gothic"/>
              </a:rPr>
              <a:t>Clarify reasoning and probe for supporting evidence </a:t>
            </a:r>
          </a:p>
          <a:p>
            <a:pPr marL="457200" indent="-457200">
              <a:lnSpc>
                <a:spcPct val="90000"/>
              </a:lnSpc>
              <a:buFontTx/>
              <a:buAutoNum type="arabicPeriod"/>
            </a:pPr>
            <a:endParaRPr lang="en-US" sz="2800" dirty="0">
              <a:solidFill>
                <a:prstClr val="white"/>
              </a:solidFill>
              <a:latin typeface="Century Gothic"/>
            </a:endParaRPr>
          </a:p>
          <a:p>
            <a:pPr marL="457200" indent="-457200">
              <a:lnSpc>
                <a:spcPct val="90000"/>
              </a:lnSpc>
              <a:buFontTx/>
              <a:buAutoNum type="arabicPeriod"/>
            </a:pPr>
            <a:r>
              <a:rPr lang="en-US" sz="2800" dirty="0">
                <a:solidFill>
                  <a:prstClr val="white"/>
                </a:solidFill>
                <a:latin typeface="Century Gothic"/>
              </a:rPr>
              <a:t>Teach General rules</a:t>
            </a:r>
          </a:p>
          <a:p>
            <a:pPr>
              <a:lnSpc>
                <a:spcPct val="90000"/>
              </a:lnSpc>
            </a:pPr>
            <a:endParaRPr lang="en-US" sz="2800" dirty="0">
              <a:solidFill>
                <a:prstClr val="white"/>
              </a:solidFill>
              <a:latin typeface="Century Gothic"/>
            </a:endParaRPr>
          </a:p>
          <a:p>
            <a:pPr>
              <a:lnSpc>
                <a:spcPct val="90000"/>
              </a:lnSpc>
            </a:pPr>
            <a:r>
              <a:rPr lang="en-US" sz="2800" dirty="0">
                <a:solidFill>
                  <a:prstClr val="white"/>
                </a:solidFill>
                <a:latin typeface="Century Gothic"/>
              </a:rPr>
              <a:t>4.  Reinforce what was right </a:t>
            </a:r>
          </a:p>
          <a:p>
            <a:pPr>
              <a:lnSpc>
                <a:spcPct val="90000"/>
              </a:lnSpc>
            </a:pPr>
            <a:endParaRPr lang="en-US" sz="2800" dirty="0">
              <a:solidFill>
                <a:prstClr val="white"/>
              </a:solidFill>
              <a:latin typeface="Century Gothic"/>
            </a:endParaRPr>
          </a:p>
          <a:p>
            <a:pPr marL="457200" indent="-457200">
              <a:lnSpc>
                <a:spcPct val="90000"/>
              </a:lnSpc>
              <a:buFontTx/>
              <a:buAutoNum type="arabicPeriod" startAt="5"/>
            </a:pPr>
            <a:r>
              <a:rPr lang="en-US" sz="2800" dirty="0">
                <a:solidFill>
                  <a:prstClr val="white"/>
                </a:solidFill>
                <a:latin typeface="Century Gothic"/>
              </a:rPr>
              <a:t>Correct mistakes</a:t>
            </a:r>
          </a:p>
          <a:p>
            <a:pPr>
              <a:lnSpc>
                <a:spcPct val="90000"/>
              </a:lnSpc>
            </a:pPr>
            <a:endParaRPr lang="en-US" sz="2400" dirty="0">
              <a:solidFill>
                <a:prstClr val="white"/>
              </a:solidFill>
              <a:latin typeface="Century Gothic"/>
            </a:endParaRPr>
          </a:p>
        </p:txBody>
      </p:sp>
      <p:sp>
        <p:nvSpPr>
          <p:cNvPr id="6" name="Title 1">
            <a:extLst>
              <a:ext uri="{FF2B5EF4-FFF2-40B4-BE49-F238E27FC236}">
                <a16:creationId xmlns:a16="http://schemas.microsoft.com/office/drawing/2014/main" id="{74CB12EA-BE1C-4073-B81B-750C504074FB}"/>
              </a:ext>
            </a:extLst>
          </p:cNvPr>
          <p:cNvSpPr txBox="1">
            <a:spLocks/>
          </p:cNvSpPr>
          <p:nvPr/>
        </p:nvSpPr>
        <p:spPr>
          <a:xfrm>
            <a:off x="560920" y="786871"/>
            <a:ext cx="10210798" cy="102076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dirty="0">
                <a:solidFill>
                  <a:prstClr val="white"/>
                </a:solidFill>
                <a:latin typeface="Century Gothic"/>
              </a:rPr>
              <a:t>Resident as Educator: </a:t>
            </a:r>
          </a:p>
          <a:p>
            <a:r>
              <a:rPr lang="en-US" sz="2400" b="1" dirty="0">
                <a:solidFill>
                  <a:srgbClr val="FFFF00"/>
                </a:solidFill>
                <a:latin typeface="Century Gothic"/>
              </a:rPr>
              <a:t>Five-Step “Microskills” model of teaching</a:t>
            </a:r>
            <a:br>
              <a:rPr lang="en-US" dirty="0">
                <a:latin typeface="Century Gothic"/>
              </a:rPr>
            </a:br>
            <a:endParaRPr lang="en-US">
              <a:solidFill>
                <a:prstClr val="white"/>
              </a:solidFill>
              <a:latin typeface="Century Gothic"/>
            </a:endParaRPr>
          </a:p>
        </p:txBody>
      </p:sp>
      <p:sp>
        <p:nvSpPr>
          <p:cNvPr id="7" name="Slide Number Placeholder 6">
            <a:extLst>
              <a:ext uri="{FF2B5EF4-FFF2-40B4-BE49-F238E27FC236}">
                <a16:creationId xmlns:a16="http://schemas.microsoft.com/office/drawing/2014/main" id="{CE4E1A4E-2FA4-430D-84B6-2EAB349E5280}"/>
              </a:ext>
            </a:extLst>
          </p:cNvPr>
          <p:cNvSpPr>
            <a:spLocks noGrp="1"/>
          </p:cNvSpPr>
          <p:nvPr>
            <p:ph type="sldNum" sz="quarter" idx="12"/>
          </p:nvPr>
        </p:nvSpPr>
        <p:spPr/>
        <p:txBody>
          <a:bodyPr/>
          <a:lstStyle/>
          <a:p>
            <a:fld id="{25BA54BD-C84D-46CE-8B72-31BFB26ABA43}" type="slidenum">
              <a:rPr lang="en-US" dirty="0">
                <a:solidFill>
                  <a:prstClr val="white"/>
                </a:solidFill>
                <a:latin typeface="Century Gothic"/>
              </a:rPr>
              <a:pPr/>
              <a:t>3</a:t>
            </a:fld>
            <a:endParaRPr lang="en-US" dirty="0">
              <a:solidFill>
                <a:prstClr val="white"/>
              </a:solidFill>
              <a:latin typeface="Century Gothic"/>
            </a:endParaRPr>
          </a:p>
        </p:txBody>
      </p:sp>
    </p:spTree>
    <p:extLst>
      <p:ext uri="{BB962C8B-B14F-4D97-AF65-F5344CB8AC3E}">
        <p14:creationId xmlns:p14="http://schemas.microsoft.com/office/powerpoint/2010/main" val="2890837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4CB12EA-BE1C-4073-B81B-750C504074FB}"/>
              </a:ext>
            </a:extLst>
          </p:cNvPr>
          <p:cNvSpPr txBox="1">
            <a:spLocks/>
          </p:cNvSpPr>
          <p:nvPr/>
        </p:nvSpPr>
        <p:spPr>
          <a:xfrm>
            <a:off x="560919" y="405871"/>
            <a:ext cx="10210798" cy="140176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dirty="0">
                <a:solidFill>
                  <a:prstClr val="white"/>
                </a:solidFill>
                <a:latin typeface="Century Gothic"/>
              </a:rPr>
              <a:t>Resident as Educator: </a:t>
            </a:r>
          </a:p>
          <a:p>
            <a:r>
              <a:rPr lang="en-US" sz="2400" b="1" dirty="0">
                <a:solidFill>
                  <a:srgbClr val="FFFF00"/>
                </a:solidFill>
                <a:latin typeface="Century Gothic"/>
              </a:rPr>
              <a:t>Five-Step “Microskills” model of teaching</a:t>
            </a:r>
            <a:br>
              <a:rPr lang="en-US" dirty="0">
                <a:latin typeface="Century Gothic"/>
              </a:rPr>
            </a:br>
            <a:endParaRPr lang="en-US">
              <a:solidFill>
                <a:prstClr val="white"/>
              </a:solidFill>
              <a:latin typeface="Comic Sans MS" panose="030F0702030302020204" pitchFamily="66" charset="0"/>
            </a:endParaRPr>
          </a:p>
        </p:txBody>
      </p:sp>
      <p:sp>
        <p:nvSpPr>
          <p:cNvPr id="7" name="Slide Number Placeholder 6">
            <a:extLst>
              <a:ext uri="{FF2B5EF4-FFF2-40B4-BE49-F238E27FC236}">
                <a16:creationId xmlns:a16="http://schemas.microsoft.com/office/drawing/2014/main" id="{CE4E1A4E-2FA4-430D-84B6-2EAB349E5280}"/>
              </a:ext>
            </a:extLst>
          </p:cNvPr>
          <p:cNvSpPr>
            <a:spLocks noGrp="1"/>
          </p:cNvSpPr>
          <p:nvPr>
            <p:ph type="sldNum" sz="quarter" idx="12"/>
          </p:nvPr>
        </p:nvSpPr>
        <p:spPr/>
        <p:txBody>
          <a:bodyPr/>
          <a:lstStyle/>
          <a:p>
            <a:fld id="{25BA54BD-C84D-46CE-8B72-31BFB26ABA43}" type="slidenum">
              <a:rPr lang="en-US" dirty="0">
                <a:solidFill>
                  <a:prstClr val="white"/>
                </a:solidFill>
                <a:latin typeface="Century"/>
              </a:rPr>
              <a:pPr/>
              <a:t>4</a:t>
            </a:fld>
            <a:endParaRPr lang="en-US" dirty="0">
              <a:solidFill>
                <a:prstClr val="white"/>
              </a:solidFill>
              <a:latin typeface="Century"/>
            </a:endParaRPr>
          </a:p>
        </p:txBody>
      </p:sp>
      <p:pic>
        <p:nvPicPr>
          <p:cNvPr id="2" name="Picture 1">
            <a:extLst>
              <a:ext uri="{FF2B5EF4-FFF2-40B4-BE49-F238E27FC236}">
                <a16:creationId xmlns:a16="http://schemas.microsoft.com/office/drawing/2014/main" id="{56E49F4B-61F3-4B7E-A8EA-F2D1883BC861}"/>
              </a:ext>
            </a:extLst>
          </p:cNvPr>
          <p:cNvPicPr>
            <a:picLocks noChangeAspect="1"/>
          </p:cNvPicPr>
          <p:nvPr/>
        </p:nvPicPr>
        <p:blipFill>
          <a:blip r:embed="rId3"/>
          <a:stretch>
            <a:fillRect/>
          </a:stretch>
        </p:blipFill>
        <p:spPr>
          <a:xfrm>
            <a:off x="3779883" y="1738490"/>
            <a:ext cx="4632233" cy="4417762"/>
          </a:xfrm>
          <a:prstGeom prst="rect">
            <a:avLst/>
          </a:prstGeom>
        </p:spPr>
      </p:pic>
      <p:sp>
        <p:nvSpPr>
          <p:cNvPr id="3" name="TextBox 2">
            <a:extLst>
              <a:ext uri="{FF2B5EF4-FFF2-40B4-BE49-F238E27FC236}">
                <a16:creationId xmlns:a16="http://schemas.microsoft.com/office/drawing/2014/main" id="{8D9851A2-6EE1-436C-8013-29B9B1FF3CF7}"/>
              </a:ext>
            </a:extLst>
          </p:cNvPr>
          <p:cNvSpPr txBox="1"/>
          <p:nvPr/>
        </p:nvSpPr>
        <p:spPr>
          <a:xfrm>
            <a:off x="3418373" y="6400801"/>
            <a:ext cx="5778796" cy="341632"/>
          </a:xfrm>
          <a:prstGeom prst="rect">
            <a:avLst/>
          </a:prstGeom>
          <a:noFill/>
        </p:spPr>
        <p:txBody>
          <a:bodyPr wrap="square" lIns="91440" tIns="45720" rIns="91440" bIns="45720" rtlCol="0" anchor="t">
            <a:spAutoFit/>
          </a:bodyPr>
          <a:lstStyle/>
          <a:p>
            <a:pPr>
              <a:lnSpc>
                <a:spcPct val="90000"/>
              </a:lnSpc>
            </a:pPr>
            <a:r>
              <a:rPr lang="en-US" sz="900" dirty="0">
                <a:latin typeface="Century Gothic"/>
              </a:rPr>
              <a:t>Dan Cronin, MD University of Michigan: </a:t>
            </a:r>
            <a:r>
              <a:rPr lang="en-US" sz="900" dirty="0">
                <a:hlinkClick r:id="rId4"/>
              </a:rPr>
              <a:t>One Minute Preceptor Handout - Daniel Cronin.pdf (umich.edu)</a:t>
            </a:r>
            <a:endParaRPr lang="en-US" sz="900">
              <a:latin typeface="Century Gothic"/>
            </a:endParaRPr>
          </a:p>
        </p:txBody>
      </p:sp>
    </p:spTree>
    <p:extLst>
      <p:ext uri="{BB962C8B-B14F-4D97-AF65-F5344CB8AC3E}">
        <p14:creationId xmlns:p14="http://schemas.microsoft.com/office/powerpoint/2010/main" val="2652799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F49BC94-F265-4825-8CEC-DD02089089B9}"/>
              </a:ext>
            </a:extLst>
          </p:cNvPr>
          <p:cNvSpPr txBox="1">
            <a:spLocks/>
          </p:cNvSpPr>
          <p:nvPr/>
        </p:nvSpPr>
        <p:spPr>
          <a:xfrm>
            <a:off x="560919" y="345896"/>
            <a:ext cx="10210798" cy="102076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dirty="0">
                <a:solidFill>
                  <a:prstClr val="white"/>
                </a:solidFill>
                <a:latin typeface="Century Gothic"/>
              </a:rPr>
              <a:t>Resident as Educator: </a:t>
            </a:r>
          </a:p>
          <a:p>
            <a:r>
              <a:rPr lang="en-US" sz="2400" b="1" dirty="0">
                <a:solidFill>
                  <a:srgbClr val="FFFF00"/>
                </a:solidFill>
                <a:latin typeface="Century Gothic"/>
              </a:rPr>
              <a:t>Five-Step “Microskills” model of teaching</a:t>
            </a:r>
            <a:endParaRPr lang="en-US" dirty="0">
              <a:solidFill>
                <a:prstClr val="white"/>
              </a:solidFill>
              <a:latin typeface="Century Gothic"/>
            </a:endParaRPr>
          </a:p>
        </p:txBody>
      </p:sp>
      <p:sp>
        <p:nvSpPr>
          <p:cNvPr id="7" name="Slide Number Placeholder 6">
            <a:extLst>
              <a:ext uri="{FF2B5EF4-FFF2-40B4-BE49-F238E27FC236}">
                <a16:creationId xmlns:a16="http://schemas.microsoft.com/office/drawing/2014/main" id="{AA12D6CD-D586-4C85-8628-8166A4A0A053}"/>
              </a:ext>
            </a:extLst>
          </p:cNvPr>
          <p:cNvSpPr>
            <a:spLocks noGrp="1"/>
          </p:cNvSpPr>
          <p:nvPr>
            <p:ph type="sldNum" sz="quarter" idx="12"/>
          </p:nvPr>
        </p:nvSpPr>
        <p:spPr/>
        <p:txBody>
          <a:bodyPr/>
          <a:lstStyle/>
          <a:p>
            <a:fld id="{25BA54BD-C84D-46CE-8B72-31BFB26ABA43}" type="slidenum">
              <a:rPr lang="en-US" dirty="0">
                <a:solidFill>
                  <a:prstClr val="white"/>
                </a:solidFill>
                <a:latin typeface="Century Gothic"/>
              </a:rPr>
              <a:pPr/>
              <a:t>5</a:t>
            </a:fld>
            <a:endParaRPr lang="en-US" dirty="0">
              <a:solidFill>
                <a:prstClr val="white"/>
              </a:solidFill>
              <a:latin typeface="Century Gothic"/>
            </a:endParaRPr>
          </a:p>
        </p:txBody>
      </p:sp>
      <p:graphicFrame>
        <p:nvGraphicFramePr>
          <p:cNvPr id="4" name="Table 3">
            <a:extLst>
              <a:ext uri="{FF2B5EF4-FFF2-40B4-BE49-F238E27FC236}">
                <a16:creationId xmlns:a16="http://schemas.microsoft.com/office/drawing/2014/main" id="{D30E6284-64BC-AE99-F994-85BFC2837F44}"/>
              </a:ext>
            </a:extLst>
          </p:cNvPr>
          <p:cNvGraphicFramePr>
            <a:graphicFrameLocks noGrp="1"/>
          </p:cNvGraphicFramePr>
          <p:nvPr>
            <p:extLst>
              <p:ext uri="{D42A27DB-BD31-4B8C-83A1-F6EECF244321}">
                <p14:modId xmlns:p14="http://schemas.microsoft.com/office/powerpoint/2010/main" val="577911247"/>
              </p:ext>
            </p:extLst>
          </p:nvPr>
        </p:nvGraphicFramePr>
        <p:xfrm>
          <a:off x="381001" y="2057400"/>
          <a:ext cx="11429999" cy="3291840"/>
        </p:xfrm>
        <a:graphic>
          <a:graphicData uri="http://schemas.openxmlformats.org/drawingml/2006/table">
            <a:tbl>
              <a:tblPr firstRow="1" firstCol="1" bandRow="1">
                <a:tableStyleId>{5C22544A-7EE6-4342-B048-85BDC9FD1C3A}</a:tableStyleId>
              </a:tblPr>
              <a:tblGrid>
                <a:gridCol w="2354964">
                  <a:extLst>
                    <a:ext uri="{9D8B030D-6E8A-4147-A177-3AD203B41FA5}">
                      <a16:colId xmlns:a16="http://schemas.microsoft.com/office/drawing/2014/main" val="1114981009"/>
                    </a:ext>
                  </a:extLst>
                </a:gridCol>
                <a:gridCol w="2927198">
                  <a:extLst>
                    <a:ext uri="{9D8B030D-6E8A-4147-A177-3AD203B41FA5}">
                      <a16:colId xmlns:a16="http://schemas.microsoft.com/office/drawing/2014/main" val="4225816454"/>
                    </a:ext>
                  </a:extLst>
                </a:gridCol>
                <a:gridCol w="6147837">
                  <a:extLst>
                    <a:ext uri="{9D8B030D-6E8A-4147-A177-3AD203B41FA5}">
                      <a16:colId xmlns:a16="http://schemas.microsoft.com/office/drawing/2014/main" val="1600662145"/>
                    </a:ext>
                  </a:extLst>
                </a:gridCol>
              </a:tblGrid>
              <a:tr h="0">
                <a:tc>
                  <a:txBody>
                    <a:bodyPr/>
                    <a:lstStyle/>
                    <a:p>
                      <a:pPr>
                        <a:spcAft>
                          <a:spcPts val="0"/>
                        </a:spcAft>
                      </a:pPr>
                      <a:r>
                        <a:rPr lang="en-US">
                          <a:effectLst/>
                        </a:rPr>
                        <a:t>Skill</a:t>
                      </a:r>
                    </a:p>
                  </a:txBody>
                  <a:tcPr marL="68580" marR="68580" marT="0" marB="0"/>
                </a:tc>
                <a:tc>
                  <a:txBody>
                    <a:bodyPr/>
                    <a:lstStyle/>
                    <a:p>
                      <a:pPr>
                        <a:spcAft>
                          <a:spcPts val="0"/>
                        </a:spcAft>
                      </a:pPr>
                      <a:r>
                        <a:rPr lang="en-US">
                          <a:effectLst/>
                        </a:rPr>
                        <a:t>Microskill</a:t>
                      </a:r>
                    </a:p>
                  </a:txBody>
                  <a:tcPr marL="68580" marR="68580" marT="0" marB="0"/>
                </a:tc>
                <a:tc>
                  <a:txBody>
                    <a:bodyPr/>
                    <a:lstStyle/>
                    <a:p>
                      <a:pPr>
                        <a:spcAft>
                          <a:spcPts val="0"/>
                        </a:spcAft>
                      </a:pPr>
                      <a:r>
                        <a:rPr lang="en-US">
                          <a:effectLst/>
                        </a:rPr>
                        <a:t>Example</a:t>
                      </a:r>
                    </a:p>
                  </a:txBody>
                  <a:tcPr marL="68580" marR="68580" marT="0" marB="0"/>
                </a:tc>
                <a:extLst>
                  <a:ext uri="{0D108BD9-81ED-4DB2-BD59-A6C34878D82A}">
                    <a16:rowId xmlns:a16="http://schemas.microsoft.com/office/drawing/2014/main" val="170150837"/>
                  </a:ext>
                </a:extLst>
              </a:tr>
              <a:tr h="0">
                <a:tc rowSpan="2">
                  <a:txBody>
                    <a:bodyPr/>
                    <a:lstStyle/>
                    <a:p>
                      <a:pPr>
                        <a:spcAft>
                          <a:spcPts val="0"/>
                        </a:spcAft>
                      </a:pPr>
                      <a:r>
                        <a:rPr lang="en-US" dirty="0">
                          <a:effectLst/>
                        </a:rPr>
                        <a:t>Diagnose the Learner</a:t>
                      </a:r>
                    </a:p>
                  </a:txBody>
                  <a:tcPr marL="68580" marR="68580" marT="0" marB="0"/>
                </a:tc>
                <a:tc>
                  <a:txBody>
                    <a:bodyPr/>
                    <a:lstStyle/>
                    <a:p>
                      <a:pPr>
                        <a:spcAft>
                          <a:spcPts val="0"/>
                        </a:spcAft>
                      </a:pPr>
                      <a:r>
                        <a:rPr lang="en-US">
                          <a:effectLst/>
                        </a:rPr>
                        <a:t>1. Get a Commitment</a:t>
                      </a:r>
                    </a:p>
                  </a:txBody>
                  <a:tcPr marL="68580" marR="68580" marT="0" marB="0"/>
                </a:tc>
                <a:tc>
                  <a:txBody>
                    <a:bodyPr/>
                    <a:lstStyle/>
                    <a:p>
                      <a:pPr>
                        <a:spcAft>
                          <a:spcPts val="0"/>
                        </a:spcAft>
                      </a:pPr>
                      <a:r>
                        <a:rPr lang="en-US">
                          <a:effectLst/>
                        </a:rPr>
                        <a:t>“What do you think is going on?”</a:t>
                      </a:r>
                    </a:p>
                    <a:p>
                      <a:pPr>
                        <a:spcAft>
                          <a:spcPts val="0"/>
                        </a:spcAft>
                      </a:pPr>
                      <a:r>
                        <a:rPr lang="en-US" dirty="0">
                          <a:effectLst/>
                        </a:rPr>
                        <a:t>“What would you like to do next?”</a:t>
                      </a:r>
                      <a:br>
                        <a:rPr lang="en-US" dirty="0">
                          <a:effectLst/>
                        </a:rPr>
                      </a:br>
                      <a:r>
                        <a:rPr lang="en-US" dirty="0">
                          <a:effectLst/>
                        </a:rPr>
                        <a:t>Avoid: offering your own opinion “This is a classic case of X”</a:t>
                      </a:r>
                    </a:p>
                  </a:txBody>
                  <a:tcPr marL="68580" marR="68580" marT="0" marB="0"/>
                </a:tc>
                <a:extLst>
                  <a:ext uri="{0D108BD9-81ED-4DB2-BD59-A6C34878D82A}">
                    <a16:rowId xmlns:a16="http://schemas.microsoft.com/office/drawing/2014/main" val="256404615"/>
                  </a:ext>
                </a:extLst>
              </a:tr>
              <a:tr h="0">
                <a:tc vMerge="1">
                  <a:txBody>
                    <a:bodyPr/>
                    <a:lstStyle/>
                    <a:p>
                      <a:endParaRPr lang="en-US"/>
                    </a:p>
                  </a:txBody>
                  <a:tcPr/>
                </a:tc>
                <a:tc>
                  <a:txBody>
                    <a:bodyPr/>
                    <a:lstStyle/>
                    <a:p>
                      <a:pPr>
                        <a:spcAft>
                          <a:spcPts val="0"/>
                        </a:spcAft>
                      </a:pPr>
                      <a:r>
                        <a:rPr lang="en-US">
                          <a:effectLst/>
                        </a:rPr>
                        <a:t>2. Probe for Supporting Evidence</a:t>
                      </a:r>
                    </a:p>
                  </a:txBody>
                  <a:tcPr marL="68580" marR="68580" marT="0" marB="0"/>
                </a:tc>
                <a:tc>
                  <a:txBody>
                    <a:bodyPr/>
                    <a:lstStyle/>
                    <a:p>
                      <a:pPr>
                        <a:spcAft>
                          <a:spcPts val="0"/>
                        </a:spcAft>
                      </a:pPr>
                      <a:r>
                        <a:rPr lang="en-US" dirty="0">
                          <a:effectLst/>
                        </a:rPr>
                        <a:t>“What were the major findings that led to your diagnosis”?</a:t>
                      </a:r>
                    </a:p>
                    <a:p>
                      <a:pPr>
                        <a:spcAft>
                          <a:spcPts val="0"/>
                        </a:spcAft>
                      </a:pPr>
                      <a:r>
                        <a:rPr lang="en-US">
                          <a:effectLst/>
                        </a:rPr>
                        <a:t>“Does anything go against your diagnosis?”</a:t>
                      </a:r>
                    </a:p>
                    <a:p>
                      <a:pPr>
                        <a:spcAft>
                          <a:spcPts val="0"/>
                        </a:spcAft>
                      </a:pPr>
                      <a:r>
                        <a:rPr lang="en-US" dirty="0">
                          <a:effectLst/>
                        </a:rPr>
                        <a:t>“What else did you consider and what kept you from that choice?”</a:t>
                      </a:r>
                      <a:br>
                        <a:rPr lang="en-US" dirty="0">
                          <a:effectLst/>
                        </a:rPr>
                      </a:br>
                      <a:r>
                        <a:rPr lang="en-US" dirty="0">
                          <a:effectLst/>
                        </a:rPr>
                        <a:t>Avoid: making judgement on a learner’s thinking “I don’t this this is X. Don’t you have other ideas?”</a:t>
                      </a:r>
                    </a:p>
                  </a:txBody>
                  <a:tcPr marL="68580" marR="68580" marT="0" marB="0"/>
                </a:tc>
                <a:extLst>
                  <a:ext uri="{0D108BD9-81ED-4DB2-BD59-A6C34878D82A}">
                    <a16:rowId xmlns:a16="http://schemas.microsoft.com/office/drawing/2014/main" val="2857456883"/>
                  </a:ext>
                </a:extLst>
              </a:tr>
            </a:tbl>
          </a:graphicData>
        </a:graphic>
      </p:graphicFrame>
      <p:sp>
        <p:nvSpPr>
          <p:cNvPr id="5" name="TextBox 4">
            <a:extLst>
              <a:ext uri="{FF2B5EF4-FFF2-40B4-BE49-F238E27FC236}">
                <a16:creationId xmlns:a16="http://schemas.microsoft.com/office/drawing/2014/main" id="{08703420-DC79-0764-7803-478419EF52DD}"/>
              </a:ext>
            </a:extLst>
          </p:cNvPr>
          <p:cNvSpPr txBox="1"/>
          <p:nvPr/>
        </p:nvSpPr>
        <p:spPr>
          <a:xfrm>
            <a:off x="6092328" y="6615628"/>
            <a:ext cx="7269296" cy="2169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900" dirty="0">
                <a:latin typeface="Comic Sans MS"/>
              </a:rPr>
              <a:t>Adapted from: Dan Cronin, MD University of Michigan: </a:t>
            </a:r>
            <a:r>
              <a:rPr lang="en-US" sz="900" dirty="0">
                <a:hlinkClick r:id="rId3"/>
              </a:rPr>
              <a:t>One Minute Preceptor Handout - Daniel Cronin.pdf (umich.edu)</a:t>
            </a:r>
          </a:p>
        </p:txBody>
      </p:sp>
    </p:spTree>
    <p:extLst>
      <p:ext uri="{BB962C8B-B14F-4D97-AF65-F5344CB8AC3E}">
        <p14:creationId xmlns:p14="http://schemas.microsoft.com/office/powerpoint/2010/main" val="2803333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F49BC94-F265-4825-8CEC-DD02089089B9}"/>
              </a:ext>
            </a:extLst>
          </p:cNvPr>
          <p:cNvSpPr txBox="1">
            <a:spLocks/>
          </p:cNvSpPr>
          <p:nvPr/>
        </p:nvSpPr>
        <p:spPr>
          <a:xfrm>
            <a:off x="560918" y="345896"/>
            <a:ext cx="10210798" cy="102076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dirty="0">
                <a:solidFill>
                  <a:prstClr val="white"/>
                </a:solidFill>
                <a:latin typeface="Century Gothic"/>
              </a:rPr>
              <a:t>Resident as Educator: </a:t>
            </a:r>
          </a:p>
          <a:p>
            <a:r>
              <a:rPr lang="en-US" sz="2400" b="1" dirty="0">
                <a:solidFill>
                  <a:srgbClr val="FFFF00"/>
                </a:solidFill>
                <a:latin typeface="Century Gothic"/>
              </a:rPr>
              <a:t>Five-Step “Microskills” model of teaching</a:t>
            </a:r>
            <a:endParaRPr lang="en-US" dirty="0">
              <a:solidFill>
                <a:prstClr val="white"/>
              </a:solidFill>
              <a:latin typeface="Century Gothic"/>
            </a:endParaRPr>
          </a:p>
        </p:txBody>
      </p:sp>
      <p:sp>
        <p:nvSpPr>
          <p:cNvPr id="7" name="Slide Number Placeholder 6">
            <a:extLst>
              <a:ext uri="{FF2B5EF4-FFF2-40B4-BE49-F238E27FC236}">
                <a16:creationId xmlns:a16="http://schemas.microsoft.com/office/drawing/2014/main" id="{AA12D6CD-D586-4C85-8628-8166A4A0A053}"/>
              </a:ext>
            </a:extLst>
          </p:cNvPr>
          <p:cNvSpPr>
            <a:spLocks noGrp="1"/>
          </p:cNvSpPr>
          <p:nvPr>
            <p:ph type="sldNum" sz="quarter" idx="12"/>
          </p:nvPr>
        </p:nvSpPr>
        <p:spPr/>
        <p:txBody>
          <a:bodyPr/>
          <a:lstStyle/>
          <a:p>
            <a:fld id="{25BA54BD-C84D-46CE-8B72-31BFB26ABA43}" type="slidenum">
              <a:rPr lang="en-US" dirty="0">
                <a:solidFill>
                  <a:prstClr val="white"/>
                </a:solidFill>
                <a:latin typeface="Century Gothic"/>
              </a:rPr>
              <a:pPr/>
              <a:t>6</a:t>
            </a:fld>
            <a:endParaRPr lang="en-US" dirty="0">
              <a:solidFill>
                <a:prstClr val="white"/>
              </a:solidFill>
              <a:latin typeface="Century Gothic"/>
            </a:endParaRPr>
          </a:p>
        </p:txBody>
      </p:sp>
      <p:graphicFrame>
        <p:nvGraphicFramePr>
          <p:cNvPr id="3" name="Table 2">
            <a:extLst>
              <a:ext uri="{FF2B5EF4-FFF2-40B4-BE49-F238E27FC236}">
                <a16:creationId xmlns:a16="http://schemas.microsoft.com/office/drawing/2014/main" id="{2F7E81EF-285B-1C9B-EFB3-50DC22A8BB9C}"/>
              </a:ext>
            </a:extLst>
          </p:cNvPr>
          <p:cNvGraphicFramePr>
            <a:graphicFrameLocks noGrp="1"/>
          </p:cNvGraphicFramePr>
          <p:nvPr>
            <p:extLst>
              <p:ext uri="{D42A27DB-BD31-4B8C-83A1-F6EECF244321}">
                <p14:modId xmlns:p14="http://schemas.microsoft.com/office/powerpoint/2010/main" val="2084855048"/>
              </p:ext>
            </p:extLst>
          </p:nvPr>
        </p:nvGraphicFramePr>
        <p:xfrm>
          <a:off x="381000" y="2057400"/>
          <a:ext cx="11430000" cy="3566160"/>
        </p:xfrm>
        <a:graphic>
          <a:graphicData uri="http://schemas.openxmlformats.org/drawingml/2006/table">
            <a:tbl>
              <a:tblPr firstRow="1" firstCol="1" bandRow="1">
                <a:tableStyleId>{5C22544A-7EE6-4342-B048-85BDC9FD1C3A}</a:tableStyleId>
              </a:tblPr>
              <a:tblGrid>
                <a:gridCol w="2321953">
                  <a:extLst>
                    <a:ext uri="{9D8B030D-6E8A-4147-A177-3AD203B41FA5}">
                      <a16:colId xmlns:a16="http://schemas.microsoft.com/office/drawing/2014/main" val="1040278807"/>
                    </a:ext>
                  </a:extLst>
                </a:gridCol>
                <a:gridCol w="2751129">
                  <a:extLst>
                    <a:ext uri="{9D8B030D-6E8A-4147-A177-3AD203B41FA5}">
                      <a16:colId xmlns:a16="http://schemas.microsoft.com/office/drawing/2014/main" val="2358211129"/>
                    </a:ext>
                  </a:extLst>
                </a:gridCol>
                <a:gridCol w="6356918">
                  <a:extLst>
                    <a:ext uri="{9D8B030D-6E8A-4147-A177-3AD203B41FA5}">
                      <a16:colId xmlns:a16="http://schemas.microsoft.com/office/drawing/2014/main" val="850189416"/>
                    </a:ext>
                  </a:extLst>
                </a:gridCol>
              </a:tblGrid>
              <a:tr h="0">
                <a:tc>
                  <a:txBody>
                    <a:bodyPr/>
                    <a:lstStyle/>
                    <a:p>
                      <a:pPr lvl="0">
                        <a:spcAft>
                          <a:spcPts val="0"/>
                        </a:spcAft>
                        <a:buNone/>
                      </a:pPr>
                      <a:r>
                        <a:rPr lang="en-US">
                          <a:effectLst/>
                        </a:rPr>
                        <a:t>Skill</a:t>
                      </a:r>
                      <a:endParaRPr lang="en-US"/>
                    </a:p>
                  </a:txBody>
                  <a:tcPr marL="68580" marR="68580" marT="0" marB="0"/>
                </a:tc>
                <a:tc>
                  <a:txBody>
                    <a:bodyPr/>
                    <a:lstStyle/>
                    <a:p>
                      <a:pPr lvl="0">
                        <a:spcAft>
                          <a:spcPts val="0"/>
                        </a:spcAft>
                        <a:buNone/>
                      </a:pPr>
                      <a:r>
                        <a:rPr lang="en-US">
                          <a:effectLst/>
                        </a:rPr>
                        <a:t>Microskill</a:t>
                      </a:r>
                      <a:endParaRPr lang="en-US"/>
                    </a:p>
                  </a:txBody>
                  <a:tcPr marL="68580" marR="68580" marT="0" marB="0"/>
                </a:tc>
                <a:tc>
                  <a:txBody>
                    <a:bodyPr/>
                    <a:lstStyle/>
                    <a:p>
                      <a:pPr lvl="0">
                        <a:spcAft>
                          <a:spcPts val="0"/>
                        </a:spcAft>
                        <a:buNone/>
                      </a:pPr>
                      <a:r>
                        <a:rPr lang="en-US">
                          <a:effectLst/>
                        </a:rPr>
                        <a:t>Example</a:t>
                      </a:r>
                      <a:endParaRPr lang="en-US"/>
                    </a:p>
                  </a:txBody>
                  <a:tcPr marL="68580" marR="68580" marT="0" marB="0"/>
                </a:tc>
                <a:extLst>
                  <a:ext uri="{0D108BD9-81ED-4DB2-BD59-A6C34878D82A}">
                    <a16:rowId xmlns:a16="http://schemas.microsoft.com/office/drawing/2014/main" val="2280749101"/>
                  </a:ext>
                </a:extLst>
              </a:tr>
              <a:tr h="0">
                <a:tc rowSpan="3">
                  <a:txBody>
                    <a:bodyPr/>
                    <a:lstStyle/>
                    <a:p>
                      <a:pPr>
                        <a:spcAft>
                          <a:spcPts val="0"/>
                        </a:spcAft>
                      </a:pPr>
                      <a:r>
                        <a:rPr lang="en-US">
                          <a:effectLst/>
                        </a:rPr>
                        <a:t>Teach the Learner and Feedback</a:t>
                      </a:r>
                    </a:p>
                  </a:txBody>
                  <a:tcPr marL="68580" marR="68580" marT="0" marB="0"/>
                </a:tc>
                <a:tc>
                  <a:txBody>
                    <a:bodyPr/>
                    <a:lstStyle/>
                    <a:p>
                      <a:pPr>
                        <a:spcAft>
                          <a:spcPts val="0"/>
                        </a:spcAft>
                      </a:pPr>
                      <a:r>
                        <a:rPr lang="en-US">
                          <a:effectLst/>
                        </a:rPr>
                        <a:t>3. Teach a general principle</a:t>
                      </a:r>
                    </a:p>
                  </a:txBody>
                  <a:tcPr marL="68580" marR="68580" marT="0" marB="0"/>
                </a:tc>
                <a:tc>
                  <a:txBody>
                    <a:bodyPr/>
                    <a:lstStyle/>
                    <a:p>
                      <a:pPr>
                        <a:spcAft>
                          <a:spcPts val="0"/>
                        </a:spcAft>
                      </a:pPr>
                      <a:r>
                        <a:rPr lang="en-US">
                          <a:effectLst/>
                        </a:rPr>
                        <a:t>Teach ONE principle based off the gap identified above.</a:t>
                      </a:r>
                    </a:p>
                    <a:p>
                      <a:pPr>
                        <a:spcAft>
                          <a:spcPts val="0"/>
                        </a:spcAft>
                      </a:pPr>
                      <a:r>
                        <a:rPr lang="en-US">
                          <a:effectLst/>
                        </a:rPr>
                        <a:t>AVOID: trying to accomplish too much in a single encounter</a:t>
                      </a:r>
                    </a:p>
                  </a:txBody>
                  <a:tcPr marL="68580" marR="68580" marT="0" marB="0"/>
                </a:tc>
                <a:extLst>
                  <a:ext uri="{0D108BD9-81ED-4DB2-BD59-A6C34878D82A}">
                    <a16:rowId xmlns:a16="http://schemas.microsoft.com/office/drawing/2014/main" val="4252368105"/>
                  </a:ext>
                </a:extLst>
              </a:tr>
              <a:tr h="0">
                <a:tc vMerge="1">
                  <a:txBody>
                    <a:bodyPr/>
                    <a:lstStyle/>
                    <a:p>
                      <a:endParaRPr lang="en-US"/>
                    </a:p>
                  </a:txBody>
                  <a:tcPr/>
                </a:tc>
                <a:tc>
                  <a:txBody>
                    <a:bodyPr/>
                    <a:lstStyle/>
                    <a:p>
                      <a:pPr>
                        <a:spcAft>
                          <a:spcPts val="0"/>
                        </a:spcAft>
                      </a:pPr>
                      <a:r>
                        <a:rPr lang="en-US">
                          <a:effectLst/>
                        </a:rPr>
                        <a:t>4. Reinforce what was right</a:t>
                      </a:r>
                    </a:p>
                  </a:txBody>
                  <a:tcPr marL="68580" marR="68580" marT="0" marB="0"/>
                </a:tc>
                <a:tc>
                  <a:txBody>
                    <a:bodyPr/>
                    <a:lstStyle/>
                    <a:p>
                      <a:pPr>
                        <a:spcAft>
                          <a:spcPts val="0"/>
                        </a:spcAft>
                      </a:pPr>
                      <a:r>
                        <a:rPr lang="en-US">
                          <a:effectLst/>
                        </a:rPr>
                        <a:t>Positively reinforce ONE SPECIFIC aspect that was done well and the effect it had</a:t>
                      </a:r>
                    </a:p>
                  </a:txBody>
                  <a:tcPr marL="68580" marR="68580" marT="0" marB="0"/>
                </a:tc>
                <a:extLst>
                  <a:ext uri="{0D108BD9-81ED-4DB2-BD59-A6C34878D82A}">
                    <a16:rowId xmlns:a16="http://schemas.microsoft.com/office/drawing/2014/main" val="180097163"/>
                  </a:ext>
                </a:extLst>
              </a:tr>
              <a:tr h="0">
                <a:tc vMerge="1">
                  <a:txBody>
                    <a:bodyPr/>
                    <a:lstStyle/>
                    <a:p>
                      <a:endParaRPr lang="en-US"/>
                    </a:p>
                  </a:txBody>
                  <a:tcPr/>
                </a:tc>
                <a:tc>
                  <a:txBody>
                    <a:bodyPr/>
                    <a:lstStyle/>
                    <a:p>
                      <a:pPr>
                        <a:spcAft>
                          <a:spcPts val="0"/>
                        </a:spcAft>
                      </a:pPr>
                      <a:r>
                        <a:rPr lang="en-US">
                          <a:effectLst/>
                        </a:rPr>
                        <a:t>5. Correct Mistakes</a:t>
                      </a:r>
                    </a:p>
                  </a:txBody>
                  <a:tcPr marL="68580" marR="68580" marT="0" marB="0"/>
                </a:tc>
                <a:tc>
                  <a:txBody>
                    <a:bodyPr/>
                    <a:lstStyle/>
                    <a:p>
                      <a:pPr>
                        <a:spcAft>
                          <a:spcPts val="0"/>
                        </a:spcAft>
                      </a:pPr>
                      <a:r>
                        <a:rPr lang="en-US">
                          <a:effectLst/>
                        </a:rPr>
                        <a:t>Identify and provide feedback on ONE specific area.</a:t>
                      </a:r>
                      <a:br>
                        <a:rPr lang="en-US">
                          <a:effectLst/>
                        </a:rPr>
                      </a:br>
                      <a:r>
                        <a:rPr lang="en-US">
                          <a:effectLst/>
                        </a:rPr>
                        <a:t>Allow learner a chance to critique their performance first. </a:t>
                      </a:r>
                    </a:p>
                    <a:p>
                      <a:pPr>
                        <a:spcAft>
                          <a:spcPts val="0"/>
                        </a:spcAft>
                      </a:pPr>
                      <a:r>
                        <a:rPr lang="en-US">
                          <a:effectLst/>
                        </a:rPr>
                        <a:t>Discuss what was wrong and how to avoid/correct the error in the future</a:t>
                      </a:r>
                    </a:p>
                    <a:p>
                      <a:pPr>
                        <a:spcAft>
                          <a:spcPts val="0"/>
                        </a:spcAft>
                      </a:pPr>
                      <a:endParaRPr lang="en-US">
                        <a:effectLst/>
                      </a:endParaRPr>
                    </a:p>
                  </a:txBody>
                  <a:tcPr marL="68580" marR="68580" marT="0" marB="0"/>
                </a:tc>
                <a:extLst>
                  <a:ext uri="{0D108BD9-81ED-4DB2-BD59-A6C34878D82A}">
                    <a16:rowId xmlns:a16="http://schemas.microsoft.com/office/drawing/2014/main" val="2360196080"/>
                  </a:ext>
                </a:extLst>
              </a:tr>
            </a:tbl>
          </a:graphicData>
        </a:graphic>
      </p:graphicFrame>
      <p:sp>
        <p:nvSpPr>
          <p:cNvPr id="5" name="TextBox 4">
            <a:extLst>
              <a:ext uri="{FF2B5EF4-FFF2-40B4-BE49-F238E27FC236}">
                <a16:creationId xmlns:a16="http://schemas.microsoft.com/office/drawing/2014/main" id="{B386E322-1F0C-1902-B8FC-D638B0C67193}"/>
              </a:ext>
            </a:extLst>
          </p:cNvPr>
          <p:cNvSpPr txBox="1"/>
          <p:nvPr/>
        </p:nvSpPr>
        <p:spPr>
          <a:xfrm>
            <a:off x="6092328" y="6643171"/>
            <a:ext cx="6387946" cy="2169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900">
                <a:latin typeface="Comic Sans MS"/>
              </a:rPr>
              <a:t>Adapted from: Dan Cronin, MD University of Michigan: </a:t>
            </a:r>
            <a:r>
              <a:rPr lang="en-US" sz="900">
                <a:solidFill>
                  <a:srgbClr val="57BCE5"/>
                </a:solidFill>
                <a:cs typeface="Segoe UI"/>
                <a:hlinkClick r:id="rId3"/>
              </a:rPr>
              <a:t>One Minute Preceptor Handout - Daniel Cronin.pdf (umich.edu)</a:t>
            </a:r>
            <a:endParaRPr lang="en-US"/>
          </a:p>
        </p:txBody>
      </p:sp>
    </p:spTree>
    <p:extLst>
      <p:ext uri="{BB962C8B-B14F-4D97-AF65-F5344CB8AC3E}">
        <p14:creationId xmlns:p14="http://schemas.microsoft.com/office/powerpoint/2010/main" val="3529697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AC4A6-204C-4CDC-B4E7-2C1CF78DD4A8}"/>
              </a:ext>
            </a:extLst>
          </p:cNvPr>
          <p:cNvSpPr txBox="1"/>
          <p:nvPr/>
        </p:nvSpPr>
        <p:spPr>
          <a:xfrm>
            <a:off x="573617" y="1828801"/>
            <a:ext cx="10590213" cy="3333220"/>
          </a:xfrm>
          <a:prstGeom prst="rect">
            <a:avLst/>
          </a:prstGeom>
          <a:noFill/>
        </p:spPr>
        <p:txBody>
          <a:bodyPr wrap="square" lIns="91440" tIns="45720" rIns="91440" bIns="45720" rtlCol="0" anchor="t">
            <a:spAutoFit/>
          </a:bodyPr>
          <a:lstStyle/>
          <a:p>
            <a:pPr>
              <a:lnSpc>
                <a:spcPct val="90000"/>
              </a:lnSpc>
            </a:pPr>
            <a:r>
              <a:rPr lang="en-US" sz="2800" dirty="0">
                <a:solidFill>
                  <a:prstClr val="white"/>
                </a:solidFill>
                <a:latin typeface="Century Gothic"/>
              </a:rPr>
              <a:t>1. Get a Commitment</a:t>
            </a:r>
          </a:p>
          <a:p>
            <a:pPr marL="342900" indent="-342900">
              <a:lnSpc>
                <a:spcPct val="90000"/>
              </a:lnSpc>
              <a:buFont typeface="Arial" panose="020B0604020202020204" pitchFamily="34" charset="0"/>
              <a:buChar char="•"/>
            </a:pPr>
            <a:endParaRPr lang="en-US" sz="2000" dirty="0">
              <a:solidFill>
                <a:prstClr val="white"/>
              </a:solidFill>
              <a:latin typeface="Century Gothic"/>
            </a:endParaRPr>
          </a:p>
          <a:p>
            <a:pPr marL="342900" indent="-342900">
              <a:lnSpc>
                <a:spcPct val="90000"/>
              </a:lnSpc>
              <a:buFont typeface="Arial" panose="020B0604020202020204" pitchFamily="34" charset="0"/>
              <a:buChar char="•"/>
            </a:pPr>
            <a:r>
              <a:rPr lang="en-US" sz="2400" dirty="0">
                <a:solidFill>
                  <a:prstClr val="white"/>
                </a:solidFill>
                <a:latin typeface="Century Gothic"/>
              </a:rPr>
              <a:t>Ask a question to determine what the learner is thinking</a:t>
            </a:r>
          </a:p>
          <a:p>
            <a:pPr marL="800100" lvl="1" indent="-342900">
              <a:lnSpc>
                <a:spcPct val="90000"/>
              </a:lnSpc>
              <a:buFont typeface="Arial" panose="020B0604020202020204" pitchFamily="34" charset="0"/>
              <a:buChar char="•"/>
            </a:pPr>
            <a:endParaRPr lang="en-US" dirty="0">
              <a:solidFill>
                <a:prstClr val="white"/>
              </a:solidFill>
              <a:latin typeface="Century Gothic"/>
            </a:endParaRPr>
          </a:p>
          <a:p>
            <a:pPr marL="800100" lvl="1" indent="-342900">
              <a:lnSpc>
                <a:spcPct val="90000"/>
              </a:lnSpc>
              <a:buFont typeface="Arial" panose="020B0604020202020204" pitchFamily="34" charset="0"/>
              <a:buChar char="•"/>
            </a:pPr>
            <a:r>
              <a:rPr lang="en-US" dirty="0">
                <a:solidFill>
                  <a:prstClr val="white"/>
                </a:solidFill>
                <a:latin typeface="Century Gothic"/>
              </a:rPr>
              <a:t>Examples </a:t>
            </a:r>
          </a:p>
          <a:p>
            <a:pPr marL="800100" lvl="1" indent="-342900">
              <a:lnSpc>
                <a:spcPct val="90000"/>
              </a:lnSpc>
              <a:buFont typeface="Arial" panose="020B0604020202020204" pitchFamily="34" charset="0"/>
              <a:buChar char="•"/>
            </a:pPr>
            <a:r>
              <a:rPr lang="en-US" dirty="0">
                <a:solidFill>
                  <a:prstClr val="white"/>
                </a:solidFill>
                <a:latin typeface="Century Gothic"/>
              </a:rPr>
              <a:t>“What do you think is going on with this patient? “</a:t>
            </a:r>
          </a:p>
          <a:p>
            <a:pPr marL="1257300" lvl="2" indent="-342900">
              <a:lnSpc>
                <a:spcPct val="90000"/>
              </a:lnSpc>
              <a:buFont typeface="Arial" panose="020B0604020202020204" pitchFamily="34" charset="0"/>
              <a:buChar char="•"/>
            </a:pPr>
            <a:r>
              <a:rPr lang="en-US" dirty="0">
                <a:solidFill>
                  <a:prstClr val="white"/>
                </a:solidFill>
                <a:latin typeface="Century Gothic"/>
              </a:rPr>
              <a:t>“What other types of information do you feel are needed?” </a:t>
            </a:r>
          </a:p>
          <a:p>
            <a:pPr marL="800100" lvl="1" indent="-342900">
              <a:lnSpc>
                <a:spcPct val="90000"/>
              </a:lnSpc>
              <a:buFont typeface="Arial" panose="020B0604020202020204" pitchFamily="34" charset="0"/>
              <a:buChar char="•"/>
            </a:pPr>
            <a:endParaRPr lang="en-US" dirty="0">
              <a:solidFill>
                <a:prstClr val="white"/>
              </a:solidFill>
              <a:latin typeface="Century Gothic"/>
            </a:endParaRPr>
          </a:p>
          <a:p>
            <a:pPr marL="800100" lvl="1" indent="-342900">
              <a:lnSpc>
                <a:spcPct val="90000"/>
              </a:lnSpc>
              <a:buFont typeface="Arial" panose="020B0604020202020204" pitchFamily="34" charset="0"/>
              <a:buChar char="•"/>
            </a:pPr>
            <a:r>
              <a:rPr lang="en-US" dirty="0">
                <a:solidFill>
                  <a:prstClr val="white"/>
                </a:solidFill>
                <a:latin typeface="Century Gothic"/>
              </a:rPr>
              <a:t>What to avoid: </a:t>
            </a:r>
          </a:p>
          <a:p>
            <a:pPr marL="1257300" lvl="2" indent="-342900">
              <a:lnSpc>
                <a:spcPct val="90000"/>
              </a:lnSpc>
              <a:buFont typeface="Arial" panose="020B0604020202020204" pitchFamily="34" charset="0"/>
              <a:buChar char="•"/>
            </a:pPr>
            <a:r>
              <a:rPr lang="en-US" dirty="0">
                <a:solidFill>
                  <a:prstClr val="white"/>
                </a:solidFill>
                <a:latin typeface="Century Gothic"/>
              </a:rPr>
              <a:t>Don’t Offer your own opinion: "This is obviously a case of pneumonia." </a:t>
            </a:r>
          </a:p>
          <a:p>
            <a:pPr marL="1257300" lvl="2" indent="-342900">
              <a:lnSpc>
                <a:spcPct val="90000"/>
              </a:lnSpc>
              <a:buFont typeface="Arial" panose="020B0604020202020204" pitchFamily="34" charset="0"/>
              <a:buChar char="•"/>
            </a:pPr>
            <a:r>
              <a:rPr lang="en-US" dirty="0">
                <a:solidFill>
                  <a:prstClr val="white"/>
                </a:solidFill>
                <a:latin typeface="Century Gothic"/>
              </a:rPr>
              <a:t>Don’t ask for more data:  "Anything else?" "Did you find out which symptom came first?" </a:t>
            </a:r>
          </a:p>
        </p:txBody>
      </p:sp>
      <p:sp>
        <p:nvSpPr>
          <p:cNvPr id="6" name="Title 1">
            <a:extLst>
              <a:ext uri="{FF2B5EF4-FFF2-40B4-BE49-F238E27FC236}">
                <a16:creationId xmlns:a16="http://schemas.microsoft.com/office/drawing/2014/main" id="{BF49BC94-F265-4825-8CEC-DD02089089B9}"/>
              </a:ext>
            </a:extLst>
          </p:cNvPr>
          <p:cNvSpPr txBox="1">
            <a:spLocks/>
          </p:cNvSpPr>
          <p:nvPr/>
        </p:nvSpPr>
        <p:spPr>
          <a:xfrm>
            <a:off x="560918" y="345896"/>
            <a:ext cx="10210798" cy="102076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dirty="0">
                <a:solidFill>
                  <a:prstClr val="white"/>
                </a:solidFill>
                <a:latin typeface="Century Gothic"/>
              </a:rPr>
              <a:t>Resident as Educator: </a:t>
            </a:r>
          </a:p>
          <a:p>
            <a:r>
              <a:rPr lang="en-US" sz="2400" b="1" dirty="0">
                <a:solidFill>
                  <a:srgbClr val="FFFF00"/>
                </a:solidFill>
                <a:latin typeface="Century Gothic"/>
              </a:rPr>
              <a:t>Five-Step “Microskills” model of teaching</a:t>
            </a:r>
            <a:endParaRPr lang="en-US" dirty="0">
              <a:solidFill>
                <a:prstClr val="white"/>
              </a:solidFill>
              <a:latin typeface="Century Gothic"/>
            </a:endParaRPr>
          </a:p>
        </p:txBody>
      </p:sp>
      <p:sp>
        <p:nvSpPr>
          <p:cNvPr id="7" name="Slide Number Placeholder 6">
            <a:extLst>
              <a:ext uri="{FF2B5EF4-FFF2-40B4-BE49-F238E27FC236}">
                <a16:creationId xmlns:a16="http://schemas.microsoft.com/office/drawing/2014/main" id="{AA12D6CD-D586-4C85-8628-8166A4A0A053}"/>
              </a:ext>
            </a:extLst>
          </p:cNvPr>
          <p:cNvSpPr>
            <a:spLocks noGrp="1"/>
          </p:cNvSpPr>
          <p:nvPr>
            <p:ph type="sldNum" sz="quarter" idx="12"/>
          </p:nvPr>
        </p:nvSpPr>
        <p:spPr/>
        <p:txBody>
          <a:bodyPr/>
          <a:lstStyle/>
          <a:p>
            <a:fld id="{25BA54BD-C84D-46CE-8B72-31BFB26ABA43}" type="slidenum">
              <a:rPr lang="en-US" dirty="0">
                <a:solidFill>
                  <a:prstClr val="white"/>
                </a:solidFill>
                <a:latin typeface="Century Gothic"/>
              </a:rPr>
              <a:pPr/>
              <a:t>7</a:t>
            </a:fld>
            <a:endParaRPr lang="en-US" dirty="0">
              <a:solidFill>
                <a:prstClr val="white"/>
              </a:solidFill>
              <a:latin typeface="Century Gothic"/>
            </a:endParaRPr>
          </a:p>
        </p:txBody>
      </p:sp>
    </p:spTree>
    <p:extLst>
      <p:ext uri="{BB962C8B-B14F-4D97-AF65-F5344CB8AC3E}">
        <p14:creationId xmlns:p14="http://schemas.microsoft.com/office/powerpoint/2010/main" val="2456264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AC4A6-204C-4CDC-B4E7-2C1CF78DD4A8}"/>
              </a:ext>
            </a:extLst>
          </p:cNvPr>
          <p:cNvSpPr txBox="1"/>
          <p:nvPr/>
        </p:nvSpPr>
        <p:spPr>
          <a:xfrm>
            <a:off x="637117" y="1828800"/>
            <a:ext cx="10210798" cy="3914918"/>
          </a:xfrm>
          <a:prstGeom prst="rect">
            <a:avLst/>
          </a:prstGeom>
          <a:noFill/>
        </p:spPr>
        <p:txBody>
          <a:bodyPr wrap="square" lIns="91440" tIns="45720" rIns="91440" bIns="45720" rtlCol="0" anchor="t">
            <a:spAutoFit/>
          </a:bodyPr>
          <a:lstStyle/>
          <a:p>
            <a:pPr>
              <a:lnSpc>
                <a:spcPct val="90000"/>
              </a:lnSpc>
            </a:pPr>
            <a:r>
              <a:rPr lang="en-US" sz="2800" dirty="0">
                <a:solidFill>
                  <a:prstClr val="white"/>
                </a:solidFill>
                <a:latin typeface="Century Gothic"/>
              </a:rPr>
              <a:t>2. Clarify reasoning &amp; Probe for Supporting Evidence</a:t>
            </a:r>
          </a:p>
          <a:p>
            <a:pPr marL="342900" indent="-342900">
              <a:lnSpc>
                <a:spcPct val="90000"/>
              </a:lnSpc>
              <a:buFont typeface="Arial" panose="020B0604020202020204" pitchFamily="34" charset="0"/>
              <a:buChar char="•"/>
            </a:pPr>
            <a:endParaRPr lang="en-US" sz="2000" dirty="0">
              <a:solidFill>
                <a:prstClr val="white"/>
              </a:solidFill>
              <a:latin typeface="Century Gothic"/>
            </a:endParaRPr>
          </a:p>
          <a:p>
            <a:pPr marL="342900" indent="-342900">
              <a:lnSpc>
                <a:spcPct val="90000"/>
              </a:lnSpc>
              <a:buFont typeface="Arial" panose="020B0604020202020204" pitchFamily="34" charset="0"/>
              <a:buChar char="•"/>
            </a:pPr>
            <a:r>
              <a:rPr lang="en-US" sz="2400" dirty="0">
                <a:solidFill>
                  <a:prstClr val="white"/>
                </a:solidFill>
                <a:latin typeface="Century Gothic"/>
              </a:rPr>
              <a:t>After the student gives you an assessment, ask a question that helps you understand his/her clinical reasoning</a:t>
            </a:r>
          </a:p>
          <a:p>
            <a:pPr marL="800100" lvl="1" indent="-342900">
              <a:lnSpc>
                <a:spcPct val="90000"/>
              </a:lnSpc>
              <a:buFont typeface="Arial" panose="020B0604020202020204" pitchFamily="34" charset="0"/>
              <a:buChar char="•"/>
            </a:pPr>
            <a:endParaRPr lang="en-US" dirty="0">
              <a:solidFill>
                <a:prstClr val="white"/>
              </a:solidFill>
              <a:latin typeface="Century Gothic"/>
            </a:endParaRPr>
          </a:p>
          <a:p>
            <a:pPr marL="800100" lvl="1" indent="-342900">
              <a:lnSpc>
                <a:spcPct val="90000"/>
              </a:lnSpc>
              <a:buFont typeface="Arial" panose="020B0604020202020204" pitchFamily="34" charset="0"/>
              <a:buChar char="•"/>
            </a:pPr>
            <a:r>
              <a:rPr lang="en-US" dirty="0">
                <a:solidFill>
                  <a:prstClr val="white"/>
                </a:solidFill>
                <a:latin typeface="Century Gothic"/>
              </a:rPr>
              <a:t>Examples: </a:t>
            </a:r>
          </a:p>
          <a:p>
            <a:pPr marL="800100" lvl="1" indent="-342900">
              <a:lnSpc>
                <a:spcPct val="90000"/>
              </a:lnSpc>
              <a:buFont typeface="Arial" panose="020B0604020202020204" pitchFamily="34" charset="0"/>
              <a:buChar char="•"/>
            </a:pPr>
            <a:r>
              <a:rPr lang="en-US" dirty="0">
                <a:solidFill>
                  <a:prstClr val="white"/>
                </a:solidFill>
                <a:latin typeface="Century Gothic"/>
              </a:rPr>
              <a:t>“Why do you think this pain is angina?”</a:t>
            </a:r>
          </a:p>
          <a:p>
            <a:pPr marL="1257300" lvl="2" indent="-342900">
              <a:lnSpc>
                <a:spcPct val="90000"/>
              </a:lnSpc>
              <a:buFont typeface="Arial" panose="020B0604020202020204" pitchFamily="34" charset="0"/>
              <a:buChar char="•"/>
            </a:pPr>
            <a:r>
              <a:rPr lang="en-US" dirty="0">
                <a:solidFill>
                  <a:prstClr val="white"/>
                </a:solidFill>
                <a:latin typeface="Century Gothic"/>
              </a:rPr>
              <a:t>“What were the major findings that led to your diagnosis?”</a:t>
            </a:r>
          </a:p>
          <a:p>
            <a:pPr marL="1257300" lvl="2" indent="-342900">
              <a:lnSpc>
                <a:spcPct val="90000"/>
              </a:lnSpc>
              <a:buFont typeface="Arial" panose="020B0604020202020204" pitchFamily="34" charset="0"/>
              <a:buChar char="•"/>
            </a:pPr>
            <a:r>
              <a:rPr lang="en-US" dirty="0">
                <a:solidFill>
                  <a:prstClr val="white"/>
                </a:solidFill>
                <a:latin typeface="Century Gothic"/>
              </a:rPr>
              <a:t>“What else did you consider?  What kept you from that choice?”</a:t>
            </a:r>
          </a:p>
          <a:p>
            <a:pPr marL="800100" lvl="1" indent="-342900">
              <a:lnSpc>
                <a:spcPct val="90000"/>
              </a:lnSpc>
              <a:buFont typeface="Arial" panose="020B0604020202020204" pitchFamily="34" charset="0"/>
              <a:buChar char="•"/>
            </a:pPr>
            <a:endParaRPr lang="en-US" dirty="0">
              <a:solidFill>
                <a:prstClr val="white"/>
              </a:solidFill>
              <a:latin typeface="Century Gothic"/>
            </a:endParaRPr>
          </a:p>
          <a:p>
            <a:pPr marL="800100" lvl="1" indent="-342900">
              <a:lnSpc>
                <a:spcPct val="90000"/>
              </a:lnSpc>
              <a:buFont typeface="Arial" panose="020B0604020202020204" pitchFamily="34" charset="0"/>
              <a:buChar char="•"/>
            </a:pPr>
            <a:r>
              <a:rPr lang="en-US" dirty="0">
                <a:solidFill>
                  <a:prstClr val="white"/>
                </a:solidFill>
                <a:latin typeface="Century Gothic"/>
              </a:rPr>
              <a:t>What to avoid: </a:t>
            </a:r>
          </a:p>
          <a:p>
            <a:pPr marL="1257300" lvl="2" indent="-342900">
              <a:lnSpc>
                <a:spcPct val="90000"/>
              </a:lnSpc>
              <a:buFont typeface="Arial" panose="020B0604020202020204" pitchFamily="34" charset="0"/>
              <a:buChar char="•"/>
            </a:pPr>
            <a:r>
              <a:rPr lang="en-US" dirty="0">
                <a:solidFill>
                  <a:prstClr val="white"/>
                </a:solidFill>
                <a:latin typeface="Century Gothic"/>
              </a:rPr>
              <a:t>Don’t make a judgement on the student’s thinking: "I don’t think this is infectious mono. Don’t you have any other ideas?" </a:t>
            </a:r>
          </a:p>
          <a:p>
            <a:pPr marL="1257300" lvl="2" indent="-342900">
              <a:lnSpc>
                <a:spcPct val="90000"/>
              </a:lnSpc>
              <a:buFont typeface="Arial" panose="020B0604020202020204" pitchFamily="34" charset="0"/>
              <a:buChar char="•"/>
            </a:pPr>
            <a:r>
              <a:rPr lang="en-US" dirty="0">
                <a:solidFill>
                  <a:prstClr val="white"/>
                </a:solidFill>
                <a:latin typeface="Century Gothic"/>
              </a:rPr>
              <a:t>Don’t give an opinion on the case: "This seems like a classic case of..."</a:t>
            </a:r>
          </a:p>
        </p:txBody>
      </p:sp>
      <p:sp>
        <p:nvSpPr>
          <p:cNvPr id="6" name="Title 1">
            <a:extLst>
              <a:ext uri="{FF2B5EF4-FFF2-40B4-BE49-F238E27FC236}">
                <a16:creationId xmlns:a16="http://schemas.microsoft.com/office/drawing/2014/main" id="{DF293C53-BEE4-4E6C-A500-1F0208747C16}"/>
              </a:ext>
            </a:extLst>
          </p:cNvPr>
          <p:cNvSpPr txBox="1">
            <a:spLocks/>
          </p:cNvSpPr>
          <p:nvPr/>
        </p:nvSpPr>
        <p:spPr>
          <a:xfrm>
            <a:off x="560919" y="808038"/>
            <a:ext cx="10210798" cy="102076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dirty="0">
                <a:solidFill>
                  <a:prstClr val="white"/>
                </a:solidFill>
                <a:latin typeface="Century Gothic"/>
              </a:rPr>
              <a:t>Resident as Educator: </a:t>
            </a:r>
          </a:p>
          <a:p>
            <a:r>
              <a:rPr lang="en-US" sz="2400" b="1" dirty="0">
                <a:solidFill>
                  <a:srgbClr val="FFFF00"/>
                </a:solidFill>
                <a:latin typeface="Century Gothic"/>
              </a:rPr>
              <a:t>Five-Step “Microskills” model of teaching</a:t>
            </a:r>
            <a:br>
              <a:rPr lang="en-US" dirty="0">
                <a:latin typeface="Century Gothic"/>
              </a:rPr>
            </a:br>
            <a:endParaRPr lang="en-US">
              <a:solidFill>
                <a:prstClr val="white"/>
              </a:solidFill>
              <a:latin typeface="Century Gothic"/>
            </a:endParaRPr>
          </a:p>
        </p:txBody>
      </p:sp>
      <p:sp>
        <p:nvSpPr>
          <p:cNvPr id="7" name="Slide Number Placeholder 6">
            <a:extLst>
              <a:ext uri="{FF2B5EF4-FFF2-40B4-BE49-F238E27FC236}">
                <a16:creationId xmlns:a16="http://schemas.microsoft.com/office/drawing/2014/main" id="{AAE67AC7-68E8-4763-AF49-F76FD9A82D3E}"/>
              </a:ext>
            </a:extLst>
          </p:cNvPr>
          <p:cNvSpPr>
            <a:spLocks noGrp="1"/>
          </p:cNvSpPr>
          <p:nvPr>
            <p:ph type="sldNum" sz="quarter" idx="12"/>
          </p:nvPr>
        </p:nvSpPr>
        <p:spPr/>
        <p:txBody>
          <a:bodyPr/>
          <a:lstStyle/>
          <a:p>
            <a:fld id="{25BA54BD-C84D-46CE-8B72-31BFB26ABA43}" type="slidenum">
              <a:rPr lang="en-US" dirty="0">
                <a:solidFill>
                  <a:prstClr val="white"/>
                </a:solidFill>
                <a:latin typeface="Century Gothic"/>
              </a:rPr>
              <a:pPr/>
              <a:t>8</a:t>
            </a:fld>
            <a:endParaRPr lang="en-US" dirty="0">
              <a:solidFill>
                <a:prstClr val="white"/>
              </a:solidFill>
              <a:latin typeface="Century Gothic"/>
            </a:endParaRPr>
          </a:p>
        </p:txBody>
      </p:sp>
    </p:spTree>
    <p:extLst>
      <p:ext uri="{BB962C8B-B14F-4D97-AF65-F5344CB8AC3E}">
        <p14:creationId xmlns:p14="http://schemas.microsoft.com/office/powerpoint/2010/main" val="3613446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AC4A6-204C-4CDC-B4E7-2C1CF78DD4A8}"/>
              </a:ext>
            </a:extLst>
          </p:cNvPr>
          <p:cNvSpPr txBox="1"/>
          <p:nvPr/>
        </p:nvSpPr>
        <p:spPr>
          <a:xfrm>
            <a:off x="103717" y="1828800"/>
            <a:ext cx="10668000" cy="4302716"/>
          </a:xfrm>
          <a:prstGeom prst="rect">
            <a:avLst/>
          </a:prstGeom>
          <a:noFill/>
        </p:spPr>
        <p:txBody>
          <a:bodyPr wrap="square" lIns="91440" tIns="45720" rIns="91440" bIns="45720" rtlCol="0" anchor="t">
            <a:spAutoFit/>
          </a:bodyPr>
          <a:lstStyle/>
          <a:p>
            <a:pPr lvl="1">
              <a:lnSpc>
                <a:spcPct val="90000"/>
              </a:lnSpc>
            </a:pPr>
            <a:r>
              <a:rPr lang="en-US" sz="2800" dirty="0">
                <a:solidFill>
                  <a:prstClr val="white"/>
                </a:solidFill>
                <a:latin typeface="Century Gothic"/>
              </a:rPr>
              <a:t>3. Teach General Rules</a:t>
            </a:r>
          </a:p>
          <a:p>
            <a:pPr lvl="1">
              <a:lnSpc>
                <a:spcPct val="90000"/>
              </a:lnSpc>
            </a:pPr>
            <a:endParaRPr lang="en-US" u="sng" dirty="0">
              <a:solidFill>
                <a:prstClr val="white"/>
              </a:solidFill>
              <a:latin typeface="Century Gothic"/>
            </a:endParaRPr>
          </a:p>
          <a:p>
            <a:pPr marL="800100" lvl="1" indent="-342900">
              <a:lnSpc>
                <a:spcPct val="90000"/>
              </a:lnSpc>
              <a:buFont typeface="Arial" panose="020B0604020202020204" pitchFamily="34" charset="0"/>
              <a:buChar char="•"/>
            </a:pPr>
            <a:r>
              <a:rPr lang="en-US" sz="2400" dirty="0">
                <a:solidFill>
                  <a:prstClr val="white"/>
                </a:solidFill>
                <a:latin typeface="Century Gothic"/>
              </a:rPr>
              <a:t>Provide general rules or concepts targeted to the learner’s level of understanding </a:t>
            </a:r>
          </a:p>
          <a:p>
            <a:pPr marL="800100" lvl="1" indent="-342900">
              <a:lnSpc>
                <a:spcPct val="90000"/>
              </a:lnSpc>
              <a:buFont typeface="Arial" panose="020B0604020202020204" pitchFamily="34" charset="0"/>
              <a:buChar char="•"/>
            </a:pPr>
            <a:r>
              <a:rPr lang="en-US" sz="2400" dirty="0">
                <a:solidFill>
                  <a:prstClr val="white"/>
                </a:solidFill>
                <a:latin typeface="Century Gothic"/>
              </a:rPr>
              <a:t>Don’t try to accomplish too much in a single encounter</a:t>
            </a:r>
          </a:p>
          <a:p>
            <a:pPr marL="800100" lvl="1" indent="-342900">
              <a:lnSpc>
                <a:spcPct val="90000"/>
              </a:lnSpc>
              <a:buFont typeface="Arial" panose="020B0604020202020204" pitchFamily="34" charset="0"/>
              <a:buChar char="•"/>
            </a:pPr>
            <a:endParaRPr lang="en-US" sz="2000" dirty="0">
              <a:solidFill>
                <a:prstClr val="white"/>
              </a:solidFill>
              <a:latin typeface="Century Gothic"/>
            </a:endParaRPr>
          </a:p>
          <a:p>
            <a:pPr marL="1257300" lvl="2" indent="-342900">
              <a:lnSpc>
                <a:spcPct val="90000"/>
              </a:lnSpc>
              <a:buFont typeface="Arial" panose="020B0604020202020204" pitchFamily="34" charset="0"/>
              <a:buChar char="•"/>
            </a:pPr>
            <a:r>
              <a:rPr lang="en-US" dirty="0">
                <a:solidFill>
                  <a:prstClr val="white"/>
                </a:solidFill>
                <a:latin typeface="Century Gothic"/>
              </a:rPr>
              <a:t>Examples: </a:t>
            </a:r>
          </a:p>
          <a:p>
            <a:pPr marL="1714500" lvl="3" indent="-342900">
              <a:lnSpc>
                <a:spcPct val="90000"/>
              </a:lnSpc>
              <a:buFont typeface="Arial" panose="020B0604020202020204" pitchFamily="34" charset="0"/>
              <a:buChar char="•"/>
            </a:pPr>
            <a:r>
              <a:rPr lang="en-US" dirty="0">
                <a:solidFill>
                  <a:prstClr val="white"/>
                </a:solidFill>
                <a:latin typeface="Century Gothic"/>
              </a:rPr>
              <a:t>“In a cirrhotic patient with ascites and possible hepatic encephalopathy, you should have a low threshold to do a paracentesis to rule out SBP as the cause” </a:t>
            </a:r>
          </a:p>
          <a:p>
            <a:pPr marL="1257300" lvl="2" indent="-342900">
              <a:lnSpc>
                <a:spcPct val="90000"/>
              </a:lnSpc>
              <a:buFont typeface="Arial" panose="020B0604020202020204" pitchFamily="34" charset="0"/>
              <a:buChar char="•"/>
            </a:pPr>
            <a:endParaRPr lang="en-US" sz="2000" dirty="0">
              <a:solidFill>
                <a:prstClr val="white"/>
              </a:solidFill>
              <a:latin typeface="Century Gothic"/>
            </a:endParaRPr>
          </a:p>
          <a:p>
            <a:pPr marL="1714500" lvl="3" indent="-342900">
              <a:lnSpc>
                <a:spcPct val="90000"/>
              </a:lnSpc>
              <a:buFont typeface="Arial" panose="020B0604020202020204" pitchFamily="34" charset="0"/>
              <a:buChar char="•"/>
            </a:pPr>
            <a:r>
              <a:rPr lang="en-US" dirty="0">
                <a:solidFill>
                  <a:prstClr val="white"/>
                </a:solidFill>
                <a:latin typeface="Century Gothic"/>
              </a:rPr>
              <a:t>"Patients with cystitis usually experience pain with urination, increased frequency and urgency of urination, and they may see blood in the urine. The urinalysis should show bacteria and white blood cells, and may also have some </a:t>
            </a:r>
            <a:r>
              <a:rPr lang="en-US" dirty="0" err="1">
                <a:solidFill>
                  <a:prstClr val="white"/>
                </a:solidFill>
                <a:latin typeface="Century Gothic"/>
              </a:rPr>
              <a:t>rbc’s</a:t>
            </a:r>
            <a:r>
              <a:rPr lang="en-US" dirty="0">
                <a:solidFill>
                  <a:prstClr val="white"/>
                </a:solidFill>
                <a:latin typeface="Century Gothic"/>
              </a:rPr>
              <a:t>.” </a:t>
            </a:r>
          </a:p>
          <a:p>
            <a:pPr lvl="2">
              <a:lnSpc>
                <a:spcPct val="90000"/>
              </a:lnSpc>
            </a:pPr>
            <a:endParaRPr lang="en-US" sz="2000" dirty="0">
              <a:solidFill>
                <a:prstClr val="white"/>
              </a:solidFill>
              <a:latin typeface="Comic Sans MS" panose="030F0702030302020204" pitchFamily="66" charset="0"/>
            </a:endParaRPr>
          </a:p>
        </p:txBody>
      </p:sp>
      <p:sp>
        <p:nvSpPr>
          <p:cNvPr id="6" name="Title 1">
            <a:extLst>
              <a:ext uri="{FF2B5EF4-FFF2-40B4-BE49-F238E27FC236}">
                <a16:creationId xmlns:a16="http://schemas.microsoft.com/office/drawing/2014/main" id="{799D0052-5248-446E-A0D8-C99419C21BD5}"/>
              </a:ext>
            </a:extLst>
          </p:cNvPr>
          <p:cNvSpPr txBox="1">
            <a:spLocks/>
          </p:cNvSpPr>
          <p:nvPr/>
        </p:nvSpPr>
        <p:spPr>
          <a:xfrm>
            <a:off x="560919" y="808038"/>
            <a:ext cx="10210798" cy="102076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dirty="0">
                <a:solidFill>
                  <a:prstClr val="white"/>
                </a:solidFill>
                <a:latin typeface="Century Gothic"/>
              </a:rPr>
              <a:t>Resident as Educator: </a:t>
            </a:r>
          </a:p>
          <a:p>
            <a:r>
              <a:rPr lang="en-US" sz="2400" b="1" dirty="0">
                <a:solidFill>
                  <a:srgbClr val="FFFF00"/>
                </a:solidFill>
                <a:latin typeface="Century Gothic"/>
              </a:rPr>
              <a:t>Five-Step “Microskills” model of teaching</a:t>
            </a:r>
            <a:br>
              <a:rPr lang="en-US" dirty="0">
                <a:latin typeface="Century Gothic"/>
              </a:rPr>
            </a:br>
            <a:endParaRPr lang="en-US">
              <a:solidFill>
                <a:prstClr val="white"/>
              </a:solidFill>
              <a:latin typeface="Century Gothic"/>
            </a:endParaRPr>
          </a:p>
        </p:txBody>
      </p:sp>
      <p:sp>
        <p:nvSpPr>
          <p:cNvPr id="7" name="Slide Number Placeholder 6">
            <a:extLst>
              <a:ext uri="{FF2B5EF4-FFF2-40B4-BE49-F238E27FC236}">
                <a16:creationId xmlns:a16="http://schemas.microsoft.com/office/drawing/2014/main" id="{FA8B5B1C-E18B-40FA-9D76-34149243D2B6}"/>
              </a:ext>
            </a:extLst>
          </p:cNvPr>
          <p:cNvSpPr>
            <a:spLocks noGrp="1"/>
          </p:cNvSpPr>
          <p:nvPr>
            <p:ph type="sldNum" sz="quarter" idx="12"/>
          </p:nvPr>
        </p:nvSpPr>
        <p:spPr/>
        <p:txBody>
          <a:bodyPr/>
          <a:lstStyle/>
          <a:p>
            <a:fld id="{25BA54BD-C84D-46CE-8B72-31BFB26ABA43}" type="slidenum">
              <a:rPr lang="en-US" dirty="0">
                <a:solidFill>
                  <a:prstClr val="white"/>
                </a:solidFill>
                <a:latin typeface="Century Gothic"/>
              </a:rPr>
              <a:pPr/>
              <a:t>9</a:t>
            </a:fld>
            <a:endParaRPr lang="en-US" dirty="0">
              <a:solidFill>
                <a:prstClr val="white"/>
              </a:solidFill>
              <a:latin typeface="Century Gothic"/>
            </a:endParaRPr>
          </a:p>
        </p:txBody>
      </p:sp>
    </p:spTree>
    <p:extLst>
      <p:ext uri="{BB962C8B-B14F-4D97-AF65-F5344CB8AC3E}">
        <p14:creationId xmlns:p14="http://schemas.microsoft.com/office/powerpoint/2010/main" val="411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F93FC9DE578E141A7AB36517BCF4940" ma:contentTypeVersion="6" ma:contentTypeDescription="Create a new document." ma:contentTypeScope="" ma:versionID="1609c1231111ec59fd6bd1d62148eb3a">
  <xsd:schema xmlns:xsd="http://www.w3.org/2001/XMLSchema" xmlns:xs="http://www.w3.org/2001/XMLSchema" xmlns:p="http://schemas.microsoft.com/office/2006/metadata/properties" xmlns:ns2="a1fd6833-bac6-422b-9e8a-a396ce67f572" xmlns:ns3="72bb6e43-97b3-4c43-bd63-cb8dbf5cb130" targetNamespace="http://schemas.microsoft.com/office/2006/metadata/properties" ma:root="true" ma:fieldsID="26bd1c7a7719eebaabbd090fa06a5ce1" ns2:_="" ns3:_="">
    <xsd:import namespace="a1fd6833-bac6-422b-9e8a-a396ce67f572"/>
    <xsd:import namespace="72bb6e43-97b3-4c43-bd63-cb8dbf5cb13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fd6833-bac6-422b-9e8a-a396ce67f5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2bb6e43-97b3-4c43-bd63-cb8dbf5cb13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5D0E0F-5D89-4239-8A45-1A86DF66C048}">
  <ds:schemaRefs>
    <ds:schemaRef ds:uri="http://schemas.microsoft.com/sharepoint/v3/contenttype/forms"/>
  </ds:schemaRefs>
</ds:datastoreItem>
</file>

<file path=customXml/itemProps2.xml><?xml version="1.0" encoding="utf-8"?>
<ds:datastoreItem xmlns:ds="http://schemas.openxmlformats.org/officeDocument/2006/customXml" ds:itemID="{7BBC9205-DE20-4514-BB1E-F51CAAD14858}">
  <ds:schemaRefs>
    <ds:schemaRef ds:uri="a1fd6833-bac6-422b-9e8a-a396ce67f57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4B93AC7-8886-466F-944A-AAD7CCB97A22}">
  <ds:schemaRefs>
    <ds:schemaRef ds:uri="72bb6e43-97b3-4c43-bd63-cb8dbf5cb130"/>
    <ds:schemaRef ds:uri="a1fd6833-bac6-422b-9e8a-a396ce67f57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4e77fabd-40e5-4335-9d12-298222ec242f}" enabled="1" method="Standard" siteId="{adeadcd2-3aaf-4835-b273-1ebe8a7726f1}" removed="0"/>
</clbl:labelList>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12</Notes>
  <HiddenSlides>5</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Slice</vt:lpstr>
      <vt:lpstr>Workshop #1 RESIDENT as EDUCATOR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Resident as Educator </vt:lpstr>
      <vt:lpstr>Let’s Practice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RESIDENT as EDUCATOR</dc:title>
  <dc:creator>Crawford, Julie Q. (PHO)</dc:creator>
  <cp:revision>172</cp:revision>
  <dcterms:created xsi:type="dcterms:W3CDTF">2021-06-04T17:48:45Z</dcterms:created>
  <dcterms:modified xsi:type="dcterms:W3CDTF">2024-05-31T17:45:02Z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0x010100FF93FC9DE578E141A7AB36517BCF4940</vt:lpwstr>
  </property>
</Properties>
</file>