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4" r:id="rId5"/>
    <p:sldId id="263" r:id="rId6"/>
    <p:sldId id="260" r:id="rId7"/>
    <p:sldId id="265" r:id="rId8"/>
    <p:sldId id="266" r:id="rId9"/>
    <p:sldId id="267" r:id="rId10"/>
    <p:sldId id="268" r:id="rId11"/>
    <p:sldId id="261" r:id="rId12"/>
    <p:sldId id="271" r:id="rId13"/>
    <p:sldId id="270" r:id="rId14"/>
    <p:sldId id="272" r:id="rId15"/>
    <p:sldId id="273" r:id="rId16"/>
    <p:sldId id="274" r:id="rId17"/>
    <p:sldId id="275" r:id="rId18"/>
    <p:sldId id="276" r:id="rId19"/>
    <p:sldId id="281" r:id="rId20"/>
    <p:sldId id="277" r:id="rId21"/>
    <p:sldId id="280" r:id="rId22"/>
    <p:sldId id="282" r:id="rId23"/>
    <p:sldId id="283" r:id="rId24"/>
    <p:sldId id="278" r:id="rId25"/>
    <p:sldId id="279" r:id="rId26"/>
    <p:sldId id="269" r:id="rId27"/>
    <p:sldId id="26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0D29D2-88C6-930A-DA4C-63DDDF823D62}" v="1226" dt="2024-05-30T23:14:00.752"/>
    <p1510:client id="{8E5B1759-81C8-B5AD-E2C9-651EAFEB1BA2}" v="41" dt="2024-05-31T19:35:28.5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creary, Dylan L" userId="S::dylan.mccreary@bannerhealth.com::e7834c59-2884-461e-ba23-47842820311e" providerId="AD" clId="Web-{FC7C035E-CD67-8FA5-1A53-C465E5C4A3B0}"/>
    <pc:docChg chg="addSld modSld sldOrd">
      <pc:chgData name="Mccreary, Dylan L" userId="S::dylan.mccreary@bannerhealth.com::e7834c59-2884-461e-ba23-47842820311e" providerId="AD" clId="Web-{FC7C035E-CD67-8FA5-1A53-C465E5C4A3B0}" dt="2024-05-16T11:41:42.343" v="969"/>
      <pc:docMkLst>
        <pc:docMk/>
      </pc:docMkLst>
      <pc:sldChg chg="modSp">
        <pc:chgData name="Mccreary, Dylan L" userId="S::dylan.mccreary@bannerhealth.com::e7834c59-2884-461e-ba23-47842820311e" providerId="AD" clId="Web-{FC7C035E-CD67-8FA5-1A53-C465E5C4A3B0}" dt="2024-05-16T10:10:55.852" v="1" actId="20577"/>
        <pc:sldMkLst>
          <pc:docMk/>
          <pc:sldMk cId="765295805" sldId="257"/>
        </pc:sldMkLst>
        <pc:spChg chg="mod">
          <ac:chgData name="Mccreary, Dylan L" userId="S::dylan.mccreary@bannerhealth.com::e7834c59-2884-461e-ba23-47842820311e" providerId="AD" clId="Web-{FC7C035E-CD67-8FA5-1A53-C465E5C4A3B0}" dt="2024-05-16T10:10:55.852" v="1" actId="20577"/>
          <ac:spMkLst>
            <pc:docMk/>
            <pc:sldMk cId="765295805" sldId="257"/>
            <ac:spMk id="3" creationId="{4A017B82-3119-2876-C221-575AA8312654}"/>
          </ac:spMkLst>
        </pc:spChg>
      </pc:sldChg>
      <pc:sldChg chg="addSp delSp modSp addAnim">
        <pc:chgData name="Mccreary, Dylan L" userId="S::dylan.mccreary@bannerhealth.com::e7834c59-2884-461e-ba23-47842820311e" providerId="AD" clId="Web-{FC7C035E-CD67-8FA5-1A53-C465E5C4A3B0}" dt="2024-05-16T10:58:05.141" v="321" actId="20577"/>
        <pc:sldMkLst>
          <pc:docMk/>
          <pc:sldMk cId="1914857975" sldId="258"/>
        </pc:sldMkLst>
        <pc:spChg chg="mod">
          <ac:chgData name="Mccreary, Dylan L" userId="S::dylan.mccreary@bannerhealth.com::e7834c59-2884-461e-ba23-47842820311e" providerId="AD" clId="Web-{FC7C035E-CD67-8FA5-1A53-C465E5C4A3B0}" dt="2024-05-16T10:58:05.141" v="321" actId="20577"/>
          <ac:spMkLst>
            <pc:docMk/>
            <pc:sldMk cId="1914857975" sldId="258"/>
            <ac:spMk id="2" creationId="{4519B943-36F3-81F9-A566-178FF969455F}"/>
          </ac:spMkLst>
        </pc:spChg>
        <pc:spChg chg="del">
          <ac:chgData name="Mccreary, Dylan L" userId="S::dylan.mccreary@bannerhealth.com::e7834c59-2884-461e-ba23-47842820311e" providerId="AD" clId="Web-{FC7C035E-CD67-8FA5-1A53-C465E5C4A3B0}" dt="2024-05-16T10:11:06.384" v="2"/>
          <ac:spMkLst>
            <pc:docMk/>
            <pc:sldMk cId="1914857975" sldId="258"/>
            <ac:spMk id="7" creationId="{7B509338-0AEB-3EA9-A6E1-EBEDB0FC057D}"/>
          </ac:spMkLst>
        </pc:spChg>
        <pc:picChg chg="add del mod">
          <ac:chgData name="Mccreary, Dylan L" userId="S::dylan.mccreary@bannerhealth.com::e7834c59-2884-461e-ba23-47842820311e" providerId="AD" clId="Web-{FC7C035E-CD67-8FA5-1A53-C465E5C4A3B0}" dt="2024-05-16T10:23:46.782" v="6"/>
          <ac:picMkLst>
            <pc:docMk/>
            <pc:sldMk cId="1914857975" sldId="258"/>
            <ac:picMk id="3" creationId="{69369B3F-EFD5-43D1-88B7-7515D4C17E9A}"/>
          </ac:picMkLst>
        </pc:picChg>
        <pc:picChg chg="add del mod">
          <ac:chgData name="Mccreary, Dylan L" userId="S::dylan.mccreary@bannerhealth.com::e7834c59-2884-461e-ba23-47842820311e" providerId="AD" clId="Web-{FC7C035E-CD67-8FA5-1A53-C465E5C4A3B0}" dt="2024-05-16T10:24:22.879" v="11"/>
          <ac:picMkLst>
            <pc:docMk/>
            <pc:sldMk cId="1914857975" sldId="258"/>
            <ac:picMk id="4" creationId="{E86D246A-7B52-C30D-30E7-5FF203C9C3D4}"/>
          </ac:picMkLst>
        </pc:picChg>
        <pc:picChg chg="add del mod">
          <ac:chgData name="Mccreary, Dylan L" userId="S::dylan.mccreary@bannerhealth.com::e7834c59-2884-461e-ba23-47842820311e" providerId="AD" clId="Web-{FC7C035E-CD67-8FA5-1A53-C465E5C4A3B0}" dt="2024-05-16T10:24:39.114" v="14"/>
          <ac:picMkLst>
            <pc:docMk/>
            <pc:sldMk cId="1914857975" sldId="258"/>
            <ac:picMk id="5" creationId="{F4A4296E-DDB6-A00A-2DD4-9B5313B0D828}"/>
          </ac:picMkLst>
        </pc:picChg>
        <pc:picChg chg="add del mod">
          <ac:chgData name="Mccreary, Dylan L" userId="S::dylan.mccreary@bannerhealth.com::e7834c59-2884-461e-ba23-47842820311e" providerId="AD" clId="Web-{FC7C035E-CD67-8FA5-1A53-C465E5C4A3B0}" dt="2024-05-16T10:32:02.038" v="27"/>
          <ac:picMkLst>
            <pc:docMk/>
            <pc:sldMk cId="1914857975" sldId="258"/>
            <ac:picMk id="6" creationId="{2BCCF954-9A24-4EB5-8894-6DD8939FF5CE}"/>
          </ac:picMkLst>
        </pc:picChg>
        <pc:picChg chg="add mod">
          <ac:chgData name="Mccreary, Dylan L" userId="S::dylan.mccreary@bannerhealth.com::e7834c59-2884-461e-ba23-47842820311e" providerId="AD" clId="Web-{FC7C035E-CD67-8FA5-1A53-C465E5C4A3B0}" dt="2024-05-16T10:40:33.809" v="43" actId="1076"/>
          <ac:picMkLst>
            <pc:docMk/>
            <pc:sldMk cId="1914857975" sldId="258"/>
            <ac:picMk id="8" creationId="{EED9D2DC-2BE6-AFFD-DBEE-3419DBCC1D59}"/>
          </ac:picMkLst>
        </pc:picChg>
        <pc:picChg chg="add mod ord">
          <ac:chgData name="Mccreary, Dylan L" userId="S::dylan.mccreary@bannerhealth.com::e7834c59-2884-461e-ba23-47842820311e" providerId="AD" clId="Web-{FC7C035E-CD67-8FA5-1A53-C465E5C4A3B0}" dt="2024-05-16T10:40:58.421" v="45" actId="1076"/>
          <ac:picMkLst>
            <pc:docMk/>
            <pc:sldMk cId="1914857975" sldId="258"/>
            <ac:picMk id="9" creationId="{14AFE057-74D8-5E10-4B70-207816360DAC}"/>
          </ac:picMkLst>
        </pc:picChg>
        <pc:picChg chg="add del mod">
          <ac:chgData name="Mccreary, Dylan L" userId="S::dylan.mccreary@bannerhealth.com::e7834c59-2884-461e-ba23-47842820311e" providerId="AD" clId="Web-{FC7C035E-CD67-8FA5-1A53-C465E5C4A3B0}" dt="2024-05-16T10:40:09.401" v="34"/>
          <ac:picMkLst>
            <pc:docMk/>
            <pc:sldMk cId="1914857975" sldId="258"/>
            <ac:picMk id="10" creationId="{4C357C7E-34FA-29B1-8161-E06071129368}"/>
          </ac:picMkLst>
        </pc:picChg>
        <pc:picChg chg="add mod">
          <ac:chgData name="Mccreary, Dylan L" userId="S::dylan.mccreary@bannerhealth.com::e7834c59-2884-461e-ba23-47842820311e" providerId="AD" clId="Web-{FC7C035E-CD67-8FA5-1A53-C465E5C4A3B0}" dt="2024-05-16T10:41:06.921" v="48" actId="1076"/>
          <ac:picMkLst>
            <pc:docMk/>
            <pc:sldMk cId="1914857975" sldId="258"/>
            <ac:picMk id="11" creationId="{8782A828-467D-C525-FA63-90880DFA713E}"/>
          </ac:picMkLst>
        </pc:picChg>
        <pc:picChg chg="add mod">
          <ac:chgData name="Mccreary, Dylan L" userId="S::dylan.mccreary@bannerhealth.com::e7834c59-2884-461e-ba23-47842820311e" providerId="AD" clId="Web-{FC7C035E-CD67-8FA5-1A53-C465E5C4A3B0}" dt="2024-05-16T10:42:02.958" v="56" actId="1076"/>
          <ac:picMkLst>
            <pc:docMk/>
            <pc:sldMk cId="1914857975" sldId="258"/>
            <ac:picMk id="12" creationId="{BCA36BA0-D59C-2AB9-E747-D37BC7914FE5}"/>
          </ac:picMkLst>
        </pc:picChg>
        <pc:picChg chg="add mod">
          <ac:chgData name="Mccreary, Dylan L" userId="S::dylan.mccreary@bannerhealth.com::e7834c59-2884-461e-ba23-47842820311e" providerId="AD" clId="Web-{FC7C035E-CD67-8FA5-1A53-C465E5C4A3B0}" dt="2024-05-16T10:42:30.022" v="59" actId="1076"/>
          <ac:picMkLst>
            <pc:docMk/>
            <pc:sldMk cId="1914857975" sldId="258"/>
            <ac:picMk id="17" creationId="{B286908B-1DE6-07DF-08E7-D10DF79D3868}"/>
          </ac:picMkLst>
        </pc:picChg>
      </pc:sldChg>
      <pc:sldChg chg="addSp modSp">
        <pc:chgData name="Mccreary, Dylan L" userId="S::dylan.mccreary@bannerhealth.com::e7834c59-2884-461e-ba23-47842820311e" providerId="AD" clId="Web-{FC7C035E-CD67-8FA5-1A53-C465E5C4A3B0}" dt="2024-05-16T11:41:42.343" v="969"/>
        <pc:sldMkLst>
          <pc:docMk/>
          <pc:sldMk cId="1705443658" sldId="260"/>
        </pc:sldMkLst>
        <pc:spChg chg="mod">
          <ac:chgData name="Mccreary, Dylan L" userId="S::dylan.mccreary@bannerhealth.com::e7834c59-2884-461e-ba23-47842820311e" providerId="AD" clId="Web-{FC7C035E-CD67-8FA5-1A53-C465E5C4A3B0}" dt="2024-05-16T11:00:21.667" v="395" actId="1076"/>
          <ac:spMkLst>
            <pc:docMk/>
            <pc:sldMk cId="1705443658" sldId="260"/>
            <ac:spMk id="3" creationId="{4A017B82-3119-2876-C221-575AA8312654}"/>
          </ac:spMkLst>
        </pc:spChg>
        <pc:picChg chg="add mod modCrop">
          <ac:chgData name="Mccreary, Dylan L" userId="S::dylan.mccreary@bannerhealth.com::e7834c59-2884-461e-ba23-47842820311e" providerId="AD" clId="Web-{FC7C035E-CD67-8FA5-1A53-C465E5C4A3B0}" dt="2024-05-16T11:41:07.637" v="963" actId="1076"/>
          <ac:picMkLst>
            <pc:docMk/>
            <pc:sldMk cId="1705443658" sldId="260"/>
            <ac:picMk id="4" creationId="{3F7FD483-5A4E-D0DB-6DC7-3C4545C80251}"/>
          </ac:picMkLst>
        </pc:picChg>
        <pc:picChg chg="add mod modCrop">
          <ac:chgData name="Mccreary, Dylan L" userId="S::dylan.mccreary@bannerhealth.com::e7834c59-2884-461e-ba23-47842820311e" providerId="AD" clId="Web-{FC7C035E-CD67-8FA5-1A53-C465E5C4A3B0}" dt="2024-05-16T11:40:55.293" v="960" actId="1076"/>
          <ac:picMkLst>
            <pc:docMk/>
            <pc:sldMk cId="1705443658" sldId="260"/>
            <ac:picMk id="5" creationId="{967AE424-2A5A-BF88-EEE6-A489F85A6896}"/>
          </ac:picMkLst>
        </pc:picChg>
        <pc:picChg chg="add mod modCrop">
          <ac:chgData name="Mccreary, Dylan L" userId="S::dylan.mccreary@bannerhealth.com::e7834c59-2884-461e-ba23-47842820311e" providerId="AD" clId="Web-{FC7C035E-CD67-8FA5-1A53-C465E5C4A3B0}" dt="2024-05-16T11:41:42.343" v="969"/>
          <ac:picMkLst>
            <pc:docMk/>
            <pc:sldMk cId="1705443658" sldId="260"/>
            <ac:picMk id="6" creationId="{FFD4142D-2ED7-7FE6-BD7D-882DBCBF455A}"/>
          </ac:picMkLst>
        </pc:picChg>
      </pc:sldChg>
      <pc:sldChg chg="modSp add ord replId">
        <pc:chgData name="Mccreary, Dylan L" userId="S::dylan.mccreary@bannerhealth.com::e7834c59-2884-461e-ba23-47842820311e" providerId="AD" clId="Web-{FC7C035E-CD67-8FA5-1A53-C465E5C4A3B0}" dt="2024-05-16T10:57:57.781" v="319" actId="20577"/>
        <pc:sldMkLst>
          <pc:docMk/>
          <pc:sldMk cId="4165989300" sldId="264"/>
        </pc:sldMkLst>
        <pc:spChg chg="mod">
          <ac:chgData name="Mccreary, Dylan L" userId="S::dylan.mccreary@bannerhealth.com::e7834c59-2884-461e-ba23-47842820311e" providerId="AD" clId="Web-{FC7C035E-CD67-8FA5-1A53-C465E5C4A3B0}" dt="2024-05-16T10:57:57.781" v="319" actId="20577"/>
          <ac:spMkLst>
            <pc:docMk/>
            <pc:sldMk cId="4165989300" sldId="264"/>
            <ac:spMk id="2" creationId="{4519B943-36F3-81F9-A566-178FF969455F}"/>
          </ac:spMkLst>
        </pc:spChg>
        <pc:spChg chg="mod">
          <ac:chgData name="Mccreary, Dylan L" userId="S::dylan.mccreary@bannerhealth.com::e7834c59-2884-461e-ba23-47842820311e" providerId="AD" clId="Web-{FC7C035E-CD67-8FA5-1A53-C465E5C4A3B0}" dt="2024-05-16T10:57:34.170" v="302" actId="14100"/>
          <ac:spMkLst>
            <pc:docMk/>
            <pc:sldMk cId="4165989300" sldId="264"/>
            <ac:spMk id="3" creationId="{4A017B82-3119-2876-C221-575AA8312654}"/>
          </ac:spMkLst>
        </pc:spChg>
      </pc:sldChg>
      <pc:sldChg chg="addSp delSp modSp add replId">
        <pc:chgData name="Mccreary, Dylan L" userId="S::dylan.mccreary@bannerhealth.com::e7834c59-2884-461e-ba23-47842820311e" providerId="AD" clId="Web-{FC7C035E-CD67-8FA5-1A53-C465E5C4A3B0}" dt="2024-05-16T11:10:18.183" v="504"/>
        <pc:sldMkLst>
          <pc:docMk/>
          <pc:sldMk cId="4115981324" sldId="265"/>
        </pc:sldMkLst>
        <pc:spChg chg="mod">
          <ac:chgData name="Mccreary, Dylan L" userId="S::dylan.mccreary@bannerhealth.com::e7834c59-2884-461e-ba23-47842820311e" providerId="AD" clId="Web-{FC7C035E-CD67-8FA5-1A53-C465E5C4A3B0}" dt="2024-05-16T11:09:01.412" v="494" actId="20577"/>
          <ac:spMkLst>
            <pc:docMk/>
            <pc:sldMk cId="4115981324" sldId="265"/>
            <ac:spMk id="3" creationId="{4A017B82-3119-2876-C221-575AA8312654}"/>
          </ac:spMkLst>
        </pc:spChg>
        <pc:picChg chg="del">
          <ac:chgData name="Mccreary, Dylan L" userId="S::dylan.mccreary@bannerhealth.com::e7834c59-2884-461e-ba23-47842820311e" providerId="AD" clId="Web-{FC7C035E-CD67-8FA5-1A53-C465E5C4A3B0}" dt="2024-05-16T11:07:09.466" v="425"/>
          <ac:picMkLst>
            <pc:docMk/>
            <pc:sldMk cId="4115981324" sldId="265"/>
            <ac:picMk id="4" creationId="{3F7FD483-5A4E-D0DB-6DC7-3C4545C80251}"/>
          </ac:picMkLst>
        </pc:picChg>
        <pc:picChg chg="del">
          <ac:chgData name="Mccreary, Dylan L" userId="S::dylan.mccreary@bannerhealth.com::e7834c59-2884-461e-ba23-47842820311e" providerId="AD" clId="Web-{FC7C035E-CD67-8FA5-1A53-C465E5C4A3B0}" dt="2024-05-16T11:07:08.950" v="424"/>
          <ac:picMkLst>
            <pc:docMk/>
            <pc:sldMk cId="4115981324" sldId="265"/>
            <ac:picMk id="5" creationId="{967AE424-2A5A-BF88-EEE6-A489F85A6896}"/>
          </ac:picMkLst>
        </pc:picChg>
        <pc:picChg chg="add mod modCrop">
          <ac:chgData name="Mccreary, Dylan L" userId="S::dylan.mccreary@bannerhealth.com::e7834c59-2884-461e-ba23-47842820311e" providerId="AD" clId="Web-{FC7C035E-CD67-8FA5-1A53-C465E5C4A3B0}" dt="2024-05-16T11:10:18.183" v="504"/>
          <ac:picMkLst>
            <pc:docMk/>
            <pc:sldMk cId="4115981324" sldId="265"/>
            <ac:picMk id="6" creationId="{1AB2DD20-949D-C560-7E87-64710977988D}"/>
          </ac:picMkLst>
        </pc:picChg>
        <pc:picChg chg="add mod">
          <ac:chgData name="Mccreary, Dylan L" userId="S::dylan.mccreary@bannerhealth.com::e7834c59-2884-461e-ba23-47842820311e" providerId="AD" clId="Web-{FC7C035E-CD67-8FA5-1A53-C465E5C4A3B0}" dt="2024-05-16T11:10:11.073" v="501" actId="1076"/>
          <ac:picMkLst>
            <pc:docMk/>
            <pc:sldMk cId="4115981324" sldId="265"/>
            <ac:picMk id="7" creationId="{C33CB472-13D3-2C52-148E-E26E95D7497E}"/>
          </ac:picMkLst>
        </pc:picChg>
      </pc:sldChg>
      <pc:sldChg chg="addSp delSp modSp add replId">
        <pc:chgData name="Mccreary, Dylan L" userId="S::dylan.mccreary@bannerhealth.com::e7834c59-2884-461e-ba23-47842820311e" providerId="AD" clId="Web-{FC7C035E-CD67-8FA5-1A53-C465E5C4A3B0}" dt="2024-05-16T11:13:38.541" v="566" actId="1076"/>
        <pc:sldMkLst>
          <pc:docMk/>
          <pc:sldMk cId="3381588449" sldId="266"/>
        </pc:sldMkLst>
        <pc:spChg chg="mod">
          <ac:chgData name="Mccreary, Dylan L" userId="S::dylan.mccreary@bannerhealth.com::e7834c59-2884-461e-ba23-47842820311e" providerId="AD" clId="Web-{FC7C035E-CD67-8FA5-1A53-C465E5C4A3B0}" dt="2024-05-16T11:11:30.797" v="559" actId="20577"/>
          <ac:spMkLst>
            <pc:docMk/>
            <pc:sldMk cId="3381588449" sldId="266"/>
            <ac:spMk id="3" creationId="{4A017B82-3119-2876-C221-575AA8312654}"/>
          </ac:spMkLst>
        </pc:spChg>
        <pc:picChg chg="add mod">
          <ac:chgData name="Mccreary, Dylan L" userId="S::dylan.mccreary@bannerhealth.com::e7834c59-2884-461e-ba23-47842820311e" providerId="AD" clId="Web-{FC7C035E-CD67-8FA5-1A53-C465E5C4A3B0}" dt="2024-05-16T11:13:38.541" v="566" actId="1076"/>
          <ac:picMkLst>
            <pc:docMk/>
            <pc:sldMk cId="3381588449" sldId="266"/>
            <ac:picMk id="4" creationId="{B108FB6E-9950-7EFE-D56B-5C408E002273}"/>
          </ac:picMkLst>
        </pc:picChg>
        <pc:picChg chg="del">
          <ac:chgData name="Mccreary, Dylan L" userId="S::dylan.mccreary@bannerhealth.com::e7834c59-2884-461e-ba23-47842820311e" providerId="AD" clId="Web-{FC7C035E-CD67-8FA5-1A53-C465E5C4A3B0}" dt="2024-05-16T11:11:34.079" v="560"/>
          <ac:picMkLst>
            <pc:docMk/>
            <pc:sldMk cId="3381588449" sldId="266"/>
            <ac:picMk id="6" creationId="{1AB2DD20-949D-C560-7E87-64710977988D}"/>
          </ac:picMkLst>
        </pc:picChg>
        <pc:picChg chg="del">
          <ac:chgData name="Mccreary, Dylan L" userId="S::dylan.mccreary@bannerhealth.com::e7834c59-2884-461e-ba23-47842820311e" providerId="AD" clId="Web-{FC7C035E-CD67-8FA5-1A53-C465E5C4A3B0}" dt="2024-05-16T11:11:34.985" v="561"/>
          <ac:picMkLst>
            <pc:docMk/>
            <pc:sldMk cId="3381588449" sldId="266"/>
            <ac:picMk id="7" creationId="{C33CB472-13D3-2C52-148E-E26E95D7497E}"/>
          </ac:picMkLst>
        </pc:picChg>
      </pc:sldChg>
      <pc:sldChg chg="addSp delSp modSp add replId">
        <pc:chgData name="Mccreary, Dylan L" userId="S::dylan.mccreary@bannerhealth.com::e7834c59-2884-461e-ba23-47842820311e" providerId="AD" clId="Web-{FC7C035E-CD67-8FA5-1A53-C465E5C4A3B0}" dt="2024-05-16T11:22:48.284" v="830" actId="20577"/>
        <pc:sldMkLst>
          <pc:docMk/>
          <pc:sldMk cId="2842377527" sldId="267"/>
        </pc:sldMkLst>
        <pc:spChg chg="mod">
          <ac:chgData name="Mccreary, Dylan L" userId="S::dylan.mccreary@bannerhealth.com::e7834c59-2884-461e-ba23-47842820311e" providerId="AD" clId="Web-{FC7C035E-CD67-8FA5-1A53-C465E5C4A3B0}" dt="2024-05-16T11:22:48.284" v="830" actId="20577"/>
          <ac:spMkLst>
            <pc:docMk/>
            <pc:sldMk cId="2842377527" sldId="267"/>
            <ac:spMk id="3" creationId="{4A017B82-3119-2876-C221-575AA8312654}"/>
          </ac:spMkLst>
        </pc:spChg>
        <pc:picChg chg="del">
          <ac:chgData name="Mccreary, Dylan L" userId="S::dylan.mccreary@bannerhealth.com::e7834c59-2884-461e-ba23-47842820311e" providerId="AD" clId="Web-{FC7C035E-CD67-8FA5-1A53-C465E5C4A3B0}" dt="2024-05-16T11:14:01.230" v="575"/>
          <ac:picMkLst>
            <pc:docMk/>
            <pc:sldMk cId="2842377527" sldId="267"/>
            <ac:picMk id="4" creationId="{B108FB6E-9950-7EFE-D56B-5C408E002273}"/>
          </ac:picMkLst>
        </pc:picChg>
        <pc:picChg chg="add mod modCrop">
          <ac:chgData name="Mccreary, Dylan L" userId="S::dylan.mccreary@bannerhealth.com::e7834c59-2884-461e-ba23-47842820311e" providerId="AD" clId="Web-{FC7C035E-CD67-8FA5-1A53-C465E5C4A3B0}" dt="2024-05-16T11:16:39.507" v="594" actId="14100"/>
          <ac:picMkLst>
            <pc:docMk/>
            <pc:sldMk cId="2842377527" sldId="267"/>
            <ac:picMk id="5" creationId="{E75FD317-CA8D-8717-7A36-17C60EF6C2CE}"/>
          </ac:picMkLst>
        </pc:picChg>
        <pc:picChg chg="add del mod modCrop">
          <ac:chgData name="Mccreary, Dylan L" userId="S::dylan.mccreary@bannerhealth.com::e7834c59-2884-461e-ba23-47842820311e" providerId="AD" clId="Web-{FC7C035E-CD67-8FA5-1A53-C465E5C4A3B0}" dt="2024-05-16T11:18:16.874" v="607"/>
          <ac:picMkLst>
            <pc:docMk/>
            <pc:sldMk cId="2842377527" sldId="267"/>
            <ac:picMk id="6" creationId="{316E3E22-FBF7-8534-E516-84AD90C1F700}"/>
          </ac:picMkLst>
        </pc:picChg>
        <pc:picChg chg="add del mod">
          <ac:chgData name="Mccreary, Dylan L" userId="S::dylan.mccreary@bannerhealth.com::e7834c59-2884-461e-ba23-47842820311e" providerId="AD" clId="Web-{FC7C035E-CD67-8FA5-1A53-C465E5C4A3B0}" dt="2024-05-16T11:17:25.526" v="597"/>
          <ac:picMkLst>
            <pc:docMk/>
            <pc:sldMk cId="2842377527" sldId="267"/>
            <ac:picMk id="7" creationId="{D34B1EFB-A92A-89AA-3FD0-AF254838FA88}"/>
          </ac:picMkLst>
        </pc:picChg>
        <pc:picChg chg="add mod modCrop">
          <ac:chgData name="Mccreary, Dylan L" userId="S::dylan.mccreary@bannerhealth.com::e7834c59-2884-461e-ba23-47842820311e" providerId="AD" clId="Web-{FC7C035E-CD67-8FA5-1A53-C465E5C4A3B0}" dt="2024-05-16T11:18:11.561" v="606" actId="1076"/>
          <ac:picMkLst>
            <pc:docMk/>
            <pc:sldMk cId="2842377527" sldId="267"/>
            <ac:picMk id="8" creationId="{C8AA0F06-61CA-FA5E-B495-811F4D95FD3A}"/>
          </ac:picMkLst>
        </pc:picChg>
        <pc:picChg chg="add mod modCrop">
          <ac:chgData name="Mccreary, Dylan L" userId="S::dylan.mccreary@bannerhealth.com::e7834c59-2884-461e-ba23-47842820311e" providerId="AD" clId="Web-{FC7C035E-CD67-8FA5-1A53-C465E5C4A3B0}" dt="2024-05-16T11:18:56.267" v="613"/>
          <ac:picMkLst>
            <pc:docMk/>
            <pc:sldMk cId="2842377527" sldId="267"/>
            <ac:picMk id="9" creationId="{4CC26A5D-EBF0-AE3F-5C0F-E28BAD1A39B9}"/>
          </ac:picMkLst>
        </pc:picChg>
      </pc:sldChg>
      <pc:sldChg chg="addSp delSp modSp add replId">
        <pc:chgData name="Mccreary, Dylan L" userId="S::dylan.mccreary@bannerhealth.com::e7834c59-2884-461e-ba23-47842820311e" providerId="AD" clId="Web-{FC7C035E-CD67-8FA5-1A53-C465E5C4A3B0}" dt="2024-05-16T11:29:21.127" v="957" actId="1076"/>
        <pc:sldMkLst>
          <pc:docMk/>
          <pc:sldMk cId="1190052108" sldId="268"/>
        </pc:sldMkLst>
        <pc:spChg chg="mod">
          <ac:chgData name="Mccreary, Dylan L" userId="S::dylan.mccreary@bannerhealth.com::e7834c59-2884-461e-ba23-47842820311e" providerId="AD" clId="Web-{FC7C035E-CD67-8FA5-1A53-C465E5C4A3B0}" dt="2024-05-16T11:29:15.361" v="956" actId="20577"/>
          <ac:spMkLst>
            <pc:docMk/>
            <pc:sldMk cId="1190052108" sldId="268"/>
            <ac:spMk id="3" creationId="{4A017B82-3119-2876-C221-575AA8312654}"/>
          </ac:spMkLst>
        </pc:spChg>
        <pc:picChg chg="add del mod">
          <ac:chgData name="Mccreary, Dylan L" userId="S::dylan.mccreary@bannerhealth.com::e7834c59-2884-461e-ba23-47842820311e" providerId="AD" clId="Web-{FC7C035E-CD67-8FA5-1A53-C465E5C4A3B0}" dt="2024-05-16T11:27:32.588" v="856"/>
          <ac:picMkLst>
            <pc:docMk/>
            <pc:sldMk cId="1190052108" sldId="268"/>
            <ac:picMk id="4" creationId="{C185F9F5-CFB9-C710-D406-34BB2041ED3C}"/>
          </ac:picMkLst>
        </pc:picChg>
        <pc:picChg chg="del">
          <ac:chgData name="Mccreary, Dylan L" userId="S::dylan.mccreary@bannerhealth.com::e7834c59-2884-461e-ba23-47842820311e" providerId="AD" clId="Web-{FC7C035E-CD67-8FA5-1A53-C465E5C4A3B0}" dt="2024-05-16T11:23:23.961" v="845"/>
          <ac:picMkLst>
            <pc:docMk/>
            <pc:sldMk cId="1190052108" sldId="268"/>
            <ac:picMk id="5" creationId="{E75FD317-CA8D-8717-7A36-17C60EF6C2CE}"/>
          </ac:picMkLst>
        </pc:picChg>
        <pc:picChg chg="add mod">
          <ac:chgData name="Mccreary, Dylan L" userId="S::dylan.mccreary@bannerhealth.com::e7834c59-2884-461e-ba23-47842820311e" providerId="AD" clId="Web-{FC7C035E-CD67-8FA5-1A53-C465E5C4A3B0}" dt="2024-05-16T11:29:21.127" v="957" actId="1076"/>
          <ac:picMkLst>
            <pc:docMk/>
            <pc:sldMk cId="1190052108" sldId="268"/>
            <ac:picMk id="6" creationId="{7D89E4EA-C0A1-E1A6-0F25-01CBA597F0C6}"/>
          </ac:picMkLst>
        </pc:picChg>
        <pc:picChg chg="add mod">
          <ac:chgData name="Mccreary, Dylan L" userId="S::dylan.mccreary@bannerhealth.com::e7834c59-2884-461e-ba23-47842820311e" providerId="AD" clId="Web-{FC7C035E-CD67-8FA5-1A53-C465E5C4A3B0}" dt="2024-05-16T11:27:45.057" v="859" actId="14100"/>
          <ac:picMkLst>
            <pc:docMk/>
            <pc:sldMk cId="1190052108" sldId="268"/>
            <ac:picMk id="7" creationId="{4DED1E62-D71B-4547-9018-9A09F37314D4}"/>
          </ac:picMkLst>
        </pc:picChg>
        <pc:picChg chg="del">
          <ac:chgData name="Mccreary, Dylan L" userId="S::dylan.mccreary@bannerhealth.com::e7834c59-2884-461e-ba23-47842820311e" providerId="AD" clId="Web-{FC7C035E-CD67-8FA5-1A53-C465E5C4A3B0}" dt="2024-05-16T11:23:25.492" v="847"/>
          <ac:picMkLst>
            <pc:docMk/>
            <pc:sldMk cId="1190052108" sldId="268"/>
            <ac:picMk id="8" creationId="{C8AA0F06-61CA-FA5E-B495-811F4D95FD3A}"/>
          </ac:picMkLst>
        </pc:picChg>
        <pc:picChg chg="del">
          <ac:chgData name="Mccreary, Dylan L" userId="S::dylan.mccreary@bannerhealth.com::e7834c59-2884-461e-ba23-47842820311e" providerId="AD" clId="Web-{FC7C035E-CD67-8FA5-1A53-C465E5C4A3B0}" dt="2024-05-16T11:23:24.773" v="846"/>
          <ac:picMkLst>
            <pc:docMk/>
            <pc:sldMk cId="1190052108" sldId="268"/>
            <ac:picMk id="9" creationId="{4CC26A5D-EBF0-AE3F-5C0F-E28BAD1A39B9}"/>
          </ac:picMkLst>
        </pc:picChg>
      </pc:sldChg>
    </pc:docChg>
  </pc:docChgLst>
  <pc:docChgLst>
    <pc:chgData name="Mccreary, Dylan L" userId="S::dylan.mccreary@bannerhealth.com::e7834c59-2884-461e-ba23-47842820311e" providerId="AD" clId="Web-{F836BB80-E280-599F-FAF5-2E5DCC8D557B}"/>
    <pc:docChg chg="addSld delSld modSld sldOrd">
      <pc:chgData name="Mccreary, Dylan L" userId="S::dylan.mccreary@bannerhealth.com::e7834c59-2884-461e-ba23-47842820311e" providerId="AD" clId="Web-{F836BB80-E280-599F-FAF5-2E5DCC8D557B}" dt="2024-05-10T22:58:38.433" v="590" actId="20577"/>
      <pc:docMkLst>
        <pc:docMk/>
      </pc:docMkLst>
      <pc:sldChg chg="addSp modSp mod setBg">
        <pc:chgData name="Mccreary, Dylan L" userId="S::dylan.mccreary@bannerhealth.com::e7834c59-2884-461e-ba23-47842820311e" providerId="AD" clId="Web-{F836BB80-E280-599F-FAF5-2E5DCC8D557B}" dt="2024-05-10T22:11:29.187" v="24" actId="14100"/>
        <pc:sldMkLst>
          <pc:docMk/>
          <pc:sldMk cId="109857222" sldId="256"/>
        </pc:sldMkLst>
        <pc:spChg chg="mod">
          <ac:chgData name="Mccreary, Dylan L" userId="S::dylan.mccreary@bannerhealth.com::e7834c59-2884-461e-ba23-47842820311e" providerId="AD" clId="Web-{F836BB80-E280-599F-FAF5-2E5DCC8D557B}" dt="2024-05-10T22:11:12.968" v="9" actId="20577"/>
          <ac:spMkLst>
            <pc:docMk/>
            <pc:sldMk cId="109857222" sldId="256"/>
            <ac:spMk id="2" creationId="{00000000-0000-0000-0000-000000000000}"/>
          </ac:spMkLst>
        </pc:spChg>
        <pc:spChg chg="mod">
          <ac:chgData name="Mccreary, Dylan L" userId="S::dylan.mccreary@bannerhealth.com::e7834c59-2884-461e-ba23-47842820311e" providerId="AD" clId="Web-{F836BB80-E280-599F-FAF5-2E5DCC8D557B}" dt="2024-05-10T22:11:29.187" v="24" actId="14100"/>
          <ac:spMkLst>
            <pc:docMk/>
            <pc:sldMk cId="109857222" sldId="256"/>
            <ac:spMk id="3" creationId="{00000000-0000-0000-0000-000000000000}"/>
          </ac:spMkLst>
        </pc:spChg>
        <pc:spChg chg="add">
          <ac:chgData name="Mccreary, Dylan L" userId="S::dylan.mccreary@bannerhealth.com::e7834c59-2884-461e-ba23-47842820311e" providerId="AD" clId="Web-{F836BB80-E280-599F-FAF5-2E5DCC8D557B}" dt="2024-05-10T22:11:00.670" v="0"/>
          <ac:spMkLst>
            <pc:docMk/>
            <pc:sldMk cId="109857222" sldId="256"/>
            <ac:spMk id="8" creationId="{A8DB9CD9-59B1-4D73-BC4C-98796A48EF9B}"/>
          </ac:spMkLst>
        </pc:spChg>
        <pc:spChg chg="add">
          <ac:chgData name="Mccreary, Dylan L" userId="S::dylan.mccreary@bannerhealth.com::e7834c59-2884-461e-ba23-47842820311e" providerId="AD" clId="Web-{F836BB80-E280-599F-FAF5-2E5DCC8D557B}" dt="2024-05-10T22:11:00.670" v="0"/>
          <ac:spMkLst>
            <pc:docMk/>
            <pc:sldMk cId="109857222" sldId="256"/>
            <ac:spMk id="10" creationId="{8874A6A9-41FF-4E33-AFA8-F9F81436A59E}"/>
          </ac:spMkLst>
        </pc:spChg>
        <pc:grpChg chg="add">
          <ac:chgData name="Mccreary, Dylan L" userId="S::dylan.mccreary@bannerhealth.com::e7834c59-2884-461e-ba23-47842820311e" providerId="AD" clId="Web-{F836BB80-E280-599F-FAF5-2E5DCC8D557B}" dt="2024-05-10T22:11:00.670" v="0"/>
          <ac:grpSpMkLst>
            <pc:docMk/>
            <pc:sldMk cId="109857222" sldId="256"/>
            <ac:grpSpMk id="12" creationId="{721D730E-1F97-4071-B143-B05E6D2599BC}"/>
          </ac:grpSpMkLst>
        </pc:grpChg>
      </pc:sldChg>
      <pc:sldChg chg="addSp delSp modSp new mod setBg">
        <pc:chgData name="Mccreary, Dylan L" userId="S::dylan.mccreary@bannerhealth.com::e7834c59-2884-461e-ba23-47842820311e" providerId="AD" clId="Web-{F836BB80-E280-599F-FAF5-2E5DCC8D557B}" dt="2024-05-10T22:18:46.110" v="156"/>
        <pc:sldMkLst>
          <pc:docMk/>
          <pc:sldMk cId="765295805" sldId="257"/>
        </pc:sldMkLst>
        <pc:spChg chg="mod">
          <ac:chgData name="Mccreary, Dylan L" userId="S::dylan.mccreary@bannerhealth.com::e7834c59-2884-461e-ba23-47842820311e" providerId="AD" clId="Web-{F836BB80-E280-599F-FAF5-2E5DCC8D557B}" dt="2024-05-10T22:12:19.548" v="33" actId="1076"/>
          <ac:spMkLst>
            <pc:docMk/>
            <pc:sldMk cId="765295805" sldId="257"/>
            <ac:spMk id="2" creationId="{4519B943-36F3-81F9-A566-178FF969455F}"/>
          </ac:spMkLst>
        </pc:spChg>
        <pc:spChg chg="mod">
          <ac:chgData name="Mccreary, Dylan L" userId="S::dylan.mccreary@bannerhealth.com::e7834c59-2884-461e-ba23-47842820311e" providerId="AD" clId="Web-{F836BB80-E280-599F-FAF5-2E5DCC8D557B}" dt="2024-05-10T22:17:31.123" v="139" actId="20577"/>
          <ac:spMkLst>
            <pc:docMk/>
            <pc:sldMk cId="765295805" sldId="257"/>
            <ac:spMk id="3" creationId="{4A017B82-3119-2876-C221-575AA8312654}"/>
          </ac:spMkLst>
        </pc:spChg>
        <pc:spChg chg="add del">
          <ac:chgData name="Mccreary, Dylan L" userId="S::dylan.mccreary@bannerhealth.com::e7834c59-2884-461e-ba23-47842820311e" providerId="AD" clId="Web-{F836BB80-E280-599F-FAF5-2E5DCC8D557B}" dt="2024-05-10T22:18:46.110" v="156"/>
          <ac:spMkLst>
            <pc:docMk/>
            <pc:sldMk cId="765295805" sldId="257"/>
            <ac:spMk id="5" creationId="{269EF55D-85D6-7A21-A076-97F4457FD868}"/>
          </ac:spMkLst>
        </pc:spChg>
        <pc:spChg chg="add del">
          <ac:chgData name="Mccreary, Dylan L" userId="S::dylan.mccreary@bannerhealth.com::e7834c59-2884-461e-ba23-47842820311e" providerId="AD" clId="Web-{F836BB80-E280-599F-FAF5-2E5DCC8D557B}" dt="2024-05-10T22:12:02.563" v="27"/>
          <ac:spMkLst>
            <pc:docMk/>
            <pc:sldMk cId="765295805" sldId="257"/>
            <ac:spMk id="8" creationId="{4BC99CB9-DDAD-44A2-8A1C-E3AF4E72DF5C}"/>
          </ac:spMkLst>
        </pc:spChg>
        <pc:spChg chg="add del">
          <ac:chgData name="Mccreary, Dylan L" userId="S::dylan.mccreary@bannerhealth.com::e7834c59-2884-461e-ba23-47842820311e" providerId="AD" clId="Web-{F836BB80-E280-599F-FAF5-2E5DCC8D557B}" dt="2024-05-10T22:12:02.563" v="27"/>
          <ac:spMkLst>
            <pc:docMk/>
            <pc:sldMk cId="765295805" sldId="257"/>
            <ac:spMk id="10" creationId="{64053CBF-3932-45FF-8285-EE5146085F3A}"/>
          </ac:spMkLst>
        </pc:spChg>
        <pc:spChg chg="add">
          <ac:chgData name="Mccreary, Dylan L" userId="S::dylan.mccreary@bannerhealth.com::e7834c59-2884-461e-ba23-47842820311e" providerId="AD" clId="Web-{F836BB80-E280-599F-FAF5-2E5DCC8D557B}" dt="2024-05-10T22:12:02.579" v="28"/>
          <ac:spMkLst>
            <pc:docMk/>
            <pc:sldMk cId="765295805" sldId="257"/>
            <ac:spMk id="24" creationId="{43C823D3-D619-407C-89E0-C6F6B1E7A42A}"/>
          </ac:spMkLst>
        </pc:spChg>
        <pc:spChg chg="add">
          <ac:chgData name="Mccreary, Dylan L" userId="S::dylan.mccreary@bannerhealth.com::e7834c59-2884-461e-ba23-47842820311e" providerId="AD" clId="Web-{F836BB80-E280-599F-FAF5-2E5DCC8D557B}" dt="2024-05-10T22:12:02.579" v="28"/>
          <ac:spMkLst>
            <pc:docMk/>
            <pc:sldMk cId="765295805" sldId="257"/>
            <ac:spMk id="25" creationId="{047F8E3E-2FFA-4A0F-B3C7-E57ADDCFB415}"/>
          </ac:spMkLst>
        </pc:spChg>
        <pc:grpChg chg="add del">
          <ac:chgData name="Mccreary, Dylan L" userId="S::dylan.mccreary@bannerhealth.com::e7834c59-2884-461e-ba23-47842820311e" providerId="AD" clId="Web-{F836BB80-E280-599F-FAF5-2E5DCC8D557B}" dt="2024-05-10T22:12:02.563" v="27"/>
          <ac:grpSpMkLst>
            <pc:docMk/>
            <pc:sldMk cId="765295805" sldId="257"/>
            <ac:grpSpMk id="12" creationId="{2E751C04-BEA6-446B-A678-9C74819EBD4C}"/>
          </ac:grpSpMkLst>
        </pc:grpChg>
        <pc:grpChg chg="add del">
          <ac:chgData name="Mccreary, Dylan L" userId="S::dylan.mccreary@bannerhealth.com::e7834c59-2884-461e-ba23-47842820311e" providerId="AD" clId="Web-{F836BB80-E280-599F-FAF5-2E5DCC8D557B}" dt="2024-05-10T22:12:02.563" v="27"/>
          <ac:grpSpMkLst>
            <pc:docMk/>
            <pc:sldMk cId="765295805" sldId="257"/>
            <ac:grpSpMk id="18" creationId="{B63ACBA3-DEFD-4C6D-BBA0-64468FA99C2D}"/>
          </ac:grpSpMkLst>
        </pc:grpChg>
        <pc:grpChg chg="add">
          <ac:chgData name="Mccreary, Dylan L" userId="S::dylan.mccreary@bannerhealth.com::e7834c59-2884-461e-ba23-47842820311e" providerId="AD" clId="Web-{F836BB80-E280-599F-FAF5-2E5DCC8D557B}" dt="2024-05-10T22:12:02.579" v="28"/>
          <ac:grpSpMkLst>
            <pc:docMk/>
            <pc:sldMk cId="765295805" sldId="257"/>
            <ac:grpSpMk id="26" creationId="{33D939F1-7ABE-4D0E-946A-43F37F556AFD}"/>
          </ac:grpSpMkLst>
        </pc:grpChg>
        <pc:grpChg chg="add">
          <ac:chgData name="Mccreary, Dylan L" userId="S::dylan.mccreary@bannerhealth.com::e7834c59-2884-461e-ba23-47842820311e" providerId="AD" clId="Web-{F836BB80-E280-599F-FAF5-2E5DCC8D557B}" dt="2024-05-10T22:12:02.579" v="28"/>
          <ac:grpSpMkLst>
            <pc:docMk/>
            <pc:sldMk cId="765295805" sldId="257"/>
            <ac:grpSpMk id="27" creationId="{9DB3963A-4187-4A72-9DA4-CA6BADE22931}"/>
          </ac:grpSpMkLst>
        </pc:grpChg>
      </pc:sldChg>
      <pc:sldChg chg="addSp delSp modSp add replId">
        <pc:chgData name="Mccreary, Dylan L" userId="S::dylan.mccreary@bannerhealth.com::e7834c59-2884-461e-ba23-47842820311e" providerId="AD" clId="Web-{F836BB80-E280-599F-FAF5-2E5DCC8D557B}" dt="2024-05-10T22:43:11.133" v="490" actId="20577"/>
        <pc:sldMkLst>
          <pc:docMk/>
          <pc:sldMk cId="1914857975" sldId="258"/>
        </pc:sldMkLst>
        <pc:spChg chg="mod">
          <ac:chgData name="Mccreary, Dylan L" userId="S::dylan.mccreary@bannerhealth.com::e7834c59-2884-461e-ba23-47842820311e" providerId="AD" clId="Web-{F836BB80-E280-599F-FAF5-2E5DCC8D557B}" dt="2024-05-10T22:17:54.545" v="147" actId="20577"/>
          <ac:spMkLst>
            <pc:docMk/>
            <pc:sldMk cId="1914857975" sldId="258"/>
            <ac:spMk id="2" creationId="{4519B943-36F3-81F9-A566-178FF969455F}"/>
          </ac:spMkLst>
        </pc:spChg>
        <pc:spChg chg="del mod">
          <ac:chgData name="Mccreary, Dylan L" userId="S::dylan.mccreary@bannerhealth.com::e7834c59-2884-461e-ba23-47842820311e" providerId="AD" clId="Web-{F836BB80-E280-599F-FAF5-2E5DCC8D557B}" dt="2024-05-10T22:18:07.280" v="150"/>
          <ac:spMkLst>
            <pc:docMk/>
            <pc:sldMk cId="1914857975" sldId="258"/>
            <ac:spMk id="3" creationId="{4A017B82-3119-2876-C221-575AA8312654}"/>
          </ac:spMkLst>
        </pc:spChg>
        <pc:spChg chg="add del">
          <ac:chgData name="Mccreary, Dylan L" userId="S::dylan.mccreary@bannerhealth.com::e7834c59-2884-461e-ba23-47842820311e" providerId="AD" clId="Web-{F836BB80-E280-599F-FAF5-2E5DCC8D557B}" dt="2024-05-10T22:18:28.874" v="152"/>
          <ac:spMkLst>
            <pc:docMk/>
            <pc:sldMk cId="1914857975" sldId="258"/>
            <ac:spMk id="4" creationId="{AE98A77E-93A0-2274-2F03-61B1FD4FEDEB}"/>
          </ac:spMkLst>
        </pc:spChg>
        <pc:spChg chg="add del">
          <ac:chgData name="Mccreary, Dylan L" userId="S::dylan.mccreary@bannerhealth.com::e7834c59-2884-461e-ba23-47842820311e" providerId="AD" clId="Web-{F836BB80-E280-599F-FAF5-2E5DCC8D557B}" dt="2024-05-10T22:18:38.609" v="154"/>
          <ac:spMkLst>
            <pc:docMk/>
            <pc:sldMk cId="1914857975" sldId="258"/>
            <ac:spMk id="5" creationId="{C61EC1DC-F5C4-D256-A09A-05428F00CA88}"/>
          </ac:spMkLst>
        </pc:spChg>
        <pc:spChg chg="add mod">
          <ac:chgData name="Mccreary, Dylan L" userId="S::dylan.mccreary@bannerhealth.com::e7834c59-2884-461e-ba23-47842820311e" providerId="AD" clId="Web-{F836BB80-E280-599F-FAF5-2E5DCC8D557B}" dt="2024-05-10T22:43:11.133" v="490" actId="20577"/>
          <ac:spMkLst>
            <pc:docMk/>
            <pc:sldMk cId="1914857975" sldId="258"/>
            <ac:spMk id="7" creationId="{7B509338-0AEB-3EA9-A6E1-EBEDB0FC057D}"/>
          </ac:spMkLst>
        </pc:spChg>
      </pc:sldChg>
      <pc:sldChg chg="add del replId">
        <pc:chgData name="Mccreary, Dylan L" userId="S::dylan.mccreary@bannerhealth.com::e7834c59-2884-461e-ba23-47842820311e" providerId="AD" clId="Web-{F836BB80-E280-599F-FAF5-2E5DCC8D557B}" dt="2024-05-10T22:19:23.189" v="165"/>
        <pc:sldMkLst>
          <pc:docMk/>
          <pc:sldMk cId="3589598975" sldId="259"/>
        </pc:sldMkLst>
      </pc:sldChg>
      <pc:sldChg chg="modSp add ord replId">
        <pc:chgData name="Mccreary, Dylan L" userId="S::dylan.mccreary@bannerhealth.com::e7834c59-2884-461e-ba23-47842820311e" providerId="AD" clId="Web-{F836BB80-E280-599F-FAF5-2E5DCC8D557B}" dt="2024-05-10T22:58:38.433" v="590" actId="20577"/>
        <pc:sldMkLst>
          <pc:docMk/>
          <pc:sldMk cId="1705443658" sldId="260"/>
        </pc:sldMkLst>
        <pc:spChg chg="mod">
          <ac:chgData name="Mccreary, Dylan L" userId="S::dylan.mccreary@bannerhealth.com::e7834c59-2884-461e-ba23-47842820311e" providerId="AD" clId="Web-{F836BB80-E280-599F-FAF5-2E5DCC8D557B}" dt="2024-05-10T22:19:09.454" v="163" actId="20577"/>
          <ac:spMkLst>
            <pc:docMk/>
            <pc:sldMk cId="1705443658" sldId="260"/>
            <ac:spMk id="2" creationId="{4519B943-36F3-81F9-A566-178FF969455F}"/>
          </ac:spMkLst>
        </pc:spChg>
        <pc:spChg chg="mod">
          <ac:chgData name="Mccreary, Dylan L" userId="S::dylan.mccreary@bannerhealth.com::e7834c59-2884-461e-ba23-47842820311e" providerId="AD" clId="Web-{F836BB80-E280-599F-FAF5-2E5DCC8D557B}" dt="2024-05-10T22:58:38.433" v="590" actId="20577"/>
          <ac:spMkLst>
            <pc:docMk/>
            <pc:sldMk cId="1705443658" sldId="260"/>
            <ac:spMk id="3" creationId="{4A017B82-3119-2876-C221-575AA8312654}"/>
          </ac:spMkLst>
        </pc:spChg>
      </pc:sldChg>
      <pc:sldChg chg="modSp add replId">
        <pc:chgData name="Mccreary, Dylan L" userId="S::dylan.mccreary@bannerhealth.com::e7834c59-2884-461e-ba23-47842820311e" providerId="AD" clId="Web-{F836BB80-E280-599F-FAF5-2E5DCC8D557B}" dt="2024-05-10T22:27:25.613" v="388" actId="20577"/>
        <pc:sldMkLst>
          <pc:docMk/>
          <pc:sldMk cId="4055763859" sldId="261"/>
        </pc:sldMkLst>
        <pc:spChg chg="mod">
          <ac:chgData name="Mccreary, Dylan L" userId="S::dylan.mccreary@bannerhealth.com::e7834c59-2884-461e-ba23-47842820311e" providerId="AD" clId="Web-{F836BB80-E280-599F-FAF5-2E5DCC8D557B}" dt="2024-05-10T22:19:35.205" v="173" actId="20577"/>
          <ac:spMkLst>
            <pc:docMk/>
            <pc:sldMk cId="4055763859" sldId="261"/>
            <ac:spMk id="2" creationId="{4519B943-36F3-81F9-A566-178FF969455F}"/>
          </ac:spMkLst>
        </pc:spChg>
        <pc:spChg chg="mod">
          <ac:chgData name="Mccreary, Dylan L" userId="S::dylan.mccreary@bannerhealth.com::e7834c59-2884-461e-ba23-47842820311e" providerId="AD" clId="Web-{F836BB80-E280-599F-FAF5-2E5DCC8D557B}" dt="2024-05-10T22:27:25.613" v="388" actId="20577"/>
          <ac:spMkLst>
            <pc:docMk/>
            <pc:sldMk cId="4055763859" sldId="261"/>
            <ac:spMk id="3" creationId="{4A017B82-3119-2876-C221-575AA8312654}"/>
          </ac:spMkLst>
        </pc:spChg>
      </pc:sldChg>
      <pc:sldChg chg="modSp add replId">
        <pc:chgData name="Mccreary, Dylan L" userId="S::dylan.mccreary@bannerhealth.com::e7834c59-2884-461e-ba23-47842820311e" providerId="AD" clId="Web-{F836BB80-E280-599F-FAF5-2E5DCC8D557B}" dt="2024-05-10T22:42:48.913" v="485" actId="20577"/>
        <pc:sldMkLst>
          <pc:docMk/>
          <pc:sldMk cId="650528888" sldId="262"/>
        </pc:sldMkLst>
        <pc:spChg chg="mod">
          <ac:chgData name="Mccreary, Dylan L" userId="S::dylan.mccreary@bannerhealth.com::e7834c59-2884-461e-ba23-47842820311e" providerId="AD" clId="Web-{F836BB80-E280-599F-FAF5-2E5DCC8D557B}" dt="2024-05-10T22:38:45.748" v="396" actId="20577"/>
          <ac:spMkLst>
            <pc:docMk/>
            <pc:sldMk cId="650528888" sldId="262"/>
            <ac:spMk id="2" creationId="{4519B943-36F3-81F9-A566-178FF969455F}"/>
          </ac:spMkLst>
        </pc:spChg>
        <pc:spChg chg="mod">
          <ac:chgData name="Mccreary, Dylan L" userId="S::dylan.mccreary@bannerhealth.com::e7834c59-2884-461e-ba23-47842820311e" providerId="AD" clId="Web-{F836BB80-E280-599F-FAF5-2E5DCC8D557B}" dt="2024-05-10T22:42:48.913" v="485" actId="20577"/>
          <ac:spMkLst>
            <pc:docMk/>
            <pc:sldMk cId="650528888" sldId="262"/>
            <ac:spMk id="3" creationId="{4A017B82-3119-2876-C221-575AA8312654}"/>
          </ac:spMkLst>
        </pc:spChg>
      </pc:sldChg>
      <pc:sldChg chg="new del">
        <pc:chgData name="Mccreary, Dylan L" userId="S::dylan.mccreary@bannerhealth.com::e7834c59-2884-461e-ba23-47842820311e" providerId="AD" clId="Web-{F836BB80-E280-599F-FAF5-2E5DCC8D557B}" dt="2024-05-10T22:38:34.998" v="390"/>
        <pc:sldMkLst>
          <pc:docMk/>
          <pc:sldMk cId="1689295671" sldId="262"/>
        </pc:sldMkLst>
      </pc:sldChg>
      <pc:sldChg chg="addSp delSp modSp add replId">
        <pc:chgData name="Mccreary, Dylan L" userId="S::dylan.mccreary@bannerhealth.com::e7834c59-2884-461e-ba23-47842820311e" providerId="AD" clId="Web-{F836BB80-E280-599F-FAF5-2E5DCC8D557B}" dt="2024-05-10T22:52:19.294" v="500" actId="1076"/>
        <pc:sldMkLst>
          <pc:docMk/>
          <pc:sldMk cId="558644799" sldId="263"/>
        </pc:sldMkLst>
        <pc:spChg chg="del">
          <ac:chgData name="Mccreary, Dylan L" userId="S::dylan.mccreary@bannerhealth.com::e7834c59-2884-461e-ba23-47842820311e" providerId="AD" clId="Web-{F836BB80-E280-599F-FAF5-2E5DCC8D557B}" dt="2024-05-10T22:50:44.324" v="492"/>
          <ac:spMkLst>
            <pc:docMk/>
            <pc:sldMk cId="558644799" sldId="263"/>
            <ac:spMk id="7" creationId="{7B509338-0AEB-3EA9-A6E1-EBEDB0FC057D}"/>
          </ac:spMkLst>
        </pc:spChg>
        <pc:picChg chg="add del mod">
          <ac:chgData name="Mccreary, Dylan L" userId="S::dylan.mccreary@bannerhealth.com::e7834c59-2884-461e-ba23-47842820311e" providerId="AD" clId="Web-{F836BB80-E280-599F-FAF5-2E5DCC8D557B}" dt="2024-05-10T22:51:17.995" v="496"/>
          <ac:picMkLst>
            <pc:docMk/>
            <pc:sldMk cId="558644799" sldId="263"/>
            <ac:picMk id="3" creationId="{C9B0D800-453D-AF1F-419D-07301D9992E5}"/>
          </ac:picMkLst>
        </pc:picChg>
        <pc:picChg chg="add mod">
          <ac:chgData name="Mccreary, Dylan L" userId="S::dylan.mccreary@bannerhealth.com::e7834c59-2884-461e-ba23-47842820311e" providerId="AD" clId="Web-{F836BB80-E280-599F-FAF5-2E5DCC8D557B}" dt="2024-05-10T22:52:19.294" v="500" actId="1076"/>
          <ac:picMkLst>
            <pc:docMk/>
            <pc:sldMk cId="558644799" sldId="263"/>
            <ac:picMk id="4" creationId="{42E8AB8E-9597-AC98-AB91-16856B762D2A}"/>
          </ac:picMkLst>
        </pc:picChg>
      </pc:sldChg>
    </pc:docChg>
  </pc:docChgLst>
  <pc:docChgLst>
    <pc:chgData name="Mccreary, Dylan L" userId="S::dylan.mccreary@bannerhealth.com::e7834c59-2884-461e-ba23-47842820311e" providerId="AD" clId="Web-{8E5B1759-81C8-B5AD-E2C9-651EAFEB1BA2}"/>
    <pc:docChg chg="modSld">
      <pc:chgData name="Mccreary, Dylan L" userId="S::dylan.mccreary@bannerhealth.com::e7834c59-2884-461e-ba23-47842820311e" providerId="AD" clId="Web-{8E5B1759-81C8-B5AD-E2C9-651EAFEB1BA2}" dt="2024-05-31T19:35:28.574" v="40" actId="1076"/>
      <pc:docMkLst>
        <pc:docMk/>
      </pc:docMkLst>
      <pc:sldChg chg="addSp delSp modSp addAnim">
        <pc:chgData name="Mccreary, Dylan L" userId="S::dylan.mccreary@bannerhealth.com::e7834c59-2884-461e-ba23-47842820311e" providerId="AD" clId="Web-{8E5B1759-81C8-B5AD-E2C9-651EAFEB1BA2}" dt="2024-05-31T19:35:28.574" v="40" actId="1076"/>
        <pc:sldMkLst>
          <pc:docMk/>
          <pc:sldMk cId="4055763859" sldId="261"/>
        </pc:sldMkLst>
        <pc:spChg chg="add mod ord">
          <ac:chgData name="Mccreary, Dylan L" userId="S::dylan.mccreary@bannerhealth.com::e7834c59-2884-461e-ba23-47842820311e" providerId="AD" clId="Web-{8E5B1759-81C8-B5AD-E2C9-651EAFEB1BA2}" dt="2024-05-31T19:33:55.833" v="35" actId="1076"/>
          <ac:spMkLst>
            <pc:docMk/>
            <pc:sldMk cId="4055763859" sldId="261"/>
            <ac:spMk id="3" creationId="{B5AC2341-0E3C-3608-0212-985264C53BF2}"/>
          </ac:spMkLst>
        </pc:spChg>
        <pc:spChg chg="add mod ord">
          <ac:chgData name="Mccreary, Dylan L" userId="S::dylan.mccreary@bannerhealth.com::e7834c59-2884-461e-ba23-47842820311e" providerId="AD" clId="Web-{8E5B1759-81C8-B5AD-E2C9-651EAFEB1BA2}" dt="2024-05-31T19:32:43.375" v="33" actId="1076"/>
          <ac:spMkLst>
            <pc:docMk/>
            <pc:sldMk cId="4055763859" sldId="261"/>
            <ac:spMk id="4" creationId="{D4BBD542-A2BC-B2E7-ADC9-A9A6645115A4}"/>
          </ac:spMkLst>
        </pc:spChg>
        <pc:spChg chg="add mod ord">
          <ac:chgData name="Mccreary, Dylan L" userId="S::dylan.mccreary@bannerhealth.com::e7834c59-2884-461e-ba23-47842820311e" providerId="AD" clId="Web-{8E5B1759-81C8-B5AD-E2C9-651EAFEB1BA2}" dt="2024-05-31T19:32:13.123" v="27"/>
          <ac:spMkLst>
            <pc:docMk/>
            <pc:sldMk cId="4055763859" sldId="261"/>
            <ac:spMk id="5" creationId="{5FB356D2-2C6D-BB4A-A090-593FDA6AE68F}"/>
          </ac:spMkLst>
        </pc:spChg>
        <pc:spChg chg="mod">
          <ac:chgData name="Mccreary, Dylan L" userId="S::dylan.mccreary@bannerhealth.com::e7834c59-2884-461e-ba23-47842820311e" providerId="AD" clId="Web-{8E5B1759-81C8-B5AD-E2C9-651EAFEB1BA2}" dt="2024-05-31T19:35:28.574" v="40" actId="1076"/>
          <ac:spMkLst>
            <pc:docMk/>
            <pc:sldMk cId="4055763859" sldId="261"/>
            <ac:spMk id="7" creationId="{2660AB68-B7D9-C5FD-C7FE-C35512CD8444}"/>
          </ac:spMkLst>
        </pc:spChg>
        <pc:spChg chg="add mod ord">
          <ac:chgData name="Mccreary, Dylan L" userId="S::dylan.mccreary@bannerhealth.com::e7834c59-2884-461e-ba23-47842820311e" providerId="AD" clId="Web-{8E5B1759-81C8-B5AD-E2C9-651EAFEB1BA2}" dt="2024-05-31T19:32:23.999" v="29"/>
          <ac:spMkLst>
            <pc:docMk/>
            <pc:sldMk cId="4055763859" sldId="261"/>
            <ac:spMk id="11" creationId="{02B83C9F-649B-3067-0C61-D85EA6FD070A}"/>
          </ac:spMkLst>
        </pc:spChg>
        <pc:spChg chg="add del">
          <ac:chgData name="Mccreary, Dylan L" userId="S::dylan.mccreary@bannerhealth.com::e7834c59-2884-461e-ba23-47842820311e" providerId="AD" clId="Web-{8E5B1759-81C8-B5AD-E2C9-651EAFEB1BA2}" dt="2024-05-31T19:31:25.948" v="8"/>
          <ac:spMkLst>
            <pc:docMk/>
            <pc:sldMk cId="4055763859" sldId="261"/>
            <ac:spMk id="12" creationId="{4742EFC2-363F-EB26-682C-890099E83F3D}"/>
          </ac:spMkLst>
        </pc:spChg>
      </pc:sldChg>
    </pc:docChg>
  </pc:docChgLst>
  <pc:docChgLst>
    <pc:chgData name="Mccreary, Dylan L" userId="S::dylan.mccreary@bannerhealth.com::e7834c59-2884-461e-ba23-47842820311e" providerId="AD" clId="Web-{0A0D29D2-88C6-930A-DA4C-63DDDF823D62}"/>
    <pc:docChg chg="addSld modSld sldOrd">
      <pc:chgData name="Mccreary, Dylan L" userId="S::dylan.mccreary@bannerhealth.com::e7834c59-2884-461e-ba23-47842820311e" providerId="AD" clId="Web-{0A0D29D2-88C6-930A-DA4C-63DDDF823D62}" dt="2024-05-30T23:14:00.752" v="1093"/>
      <pc:docMkLst>
        <pc:docMk/>
      </pc:docMkLst>
      <pc:sldChg chg="addSp delSp modSp">
        <pc:chgData name="Mccreary, Dylan L" userId="S::dylan.mccreary@bannerhealth.com::e7834c59-2884-461e-ba23-47842820311e" providerId="AD" clId="Web-{0A0D29D2-88C6-930A-DA4C-63DDDF823D62}" dt="2024-05-30T22:43:15.461" v="561" actId="20577"/>
        <pc:sldMkLst>
          <pc:docMk/>
          <pc:sldMk cId="4055763859" sldId="261"/>
        </pc:sldMkLst>
        <pc:spChg chg="mod">
          <ac:chgData name="Mccreary, Dylan L" userId="S::dylan.mccreary@bannerhealth.com::e7834c59-2884-461e-ba23-47842820311e" providerId="AD" clId="Web-{0A0D29D2-88C6-930A-DA4C-63DDDF823D62}" dt="2024-05-30T21:58:24.978" v="304" actId="20577"/>
          <ac:spMkLst>
            <pc:docMk/>
            <pc:sldMk cId="4055763859" sldId="261"/>
            <ac:spMk id="2" creationId="{4519B943-36F3-81F9-A566-178FF969455F}"/>
          </ac:spMkLst>
        </pc:spChg>
        <pc:spChg chg="del mod">
          <ac:chgData name="Mccreary, Dylan L" userId="S::dylan.mccreary@bannerhealth.com::e7834c59-2884-461e-ba23-47842820311e" providerId="AD" clId="Web-{0A0D29D2-88C6-930A-DA4C-63DDDF823D62}" dt="2024-05-30T21:58:40.322" v="308"/>
          <ac:spMkLst>
            <pc:docMk/>
            <pc:sldMk cId="4055763859" sldId="261"/>
            <ac:spMk id="3" creationId="{4A017B82-3119-2876-C221-575AA8312654}"/>
          </ac:spMkLst>
        </pc:spChg>
        <pc:spChg chg="add del mod">
          <ac:chgData name="Mccreary, Dylan L" userId="S::dylan.mccreary@bannerhealth.com::e7834c59-2884-461e-ba23-47842820311e" providerId="AD" clId="Web-{0A0D29D2-88C6-930A-DA4C-63DDDF823D62}" dt="2024-05-30T21:58:42.807" v="309"/>
          <ac:spMkLst>
            <pc:docMk/>
            <pc:sldMk cId="4055763859" sldId="261"/>
            <ac:spMk id="5" creationId="{493933FE-27C7-F594-6E83-002D1BA32BD7}"/>
          </ac:spMkLst>
        </pc:spChg>
        <pc:spChg chg="add mod">
          <ac:chgData name="Mccreary, Dylan L" userId="S::dylan.mccreary@bannerhealth.com::e7834c59-2884-461e-ba23-47842820311e" providerId="AD" clId="Web-{0A0D29D2-88C6-930A-DA4C-63DDDF823D62}" dt="2024-05-30T22:43:15.461" v="561" actId="20577"/>
          <ac:spMkLst>
            <pc:docMk/>
            <pc:sldMk cId="4055763859" sldId="261"/>
            <ac:spMk id="7" creationId="{2660AB68-B7D9-C5FD-C7FE-C35512CD8444}"/>
          </ac:spMkLst>
        </pc:spChg>
        <pc:spChg chg="add mod">
          <ac:chgData name="Mccreary, Dylan L" userId="S::dylan.mccreary@bannerhealth.com::e7834c59-2884-461e-ba23-47842820311e" providerId="AD" clId="Web-{0A0D29D2-88C6-930A-DA4C-63DDDF823D62}" dt="2024-05-30T22:04:40.409" v="428" actId="1076"/>
          <ac:spMkLst>
            <pc:docMk/>
            <pc:sldMk cId="4055763859" sldId="261"/>
            <ac:spMk id="8" creationId="{1583AE4B-59AF-BB04-2927-09A315EC07AE}"/>
          </ac:spMkLst>
        </pc:spChg>
        <pc:spChg chg="add mod">
          <ac:chgData name="Mccreary, Dylan L" userId="S::dylan.mccreary@bannerhealth.com::e7834c59-2884-461e-ba23-47842820311e" providerId="AD" clId="Web-{0A0D29D2-88C6-930A-DA4C-63DDDF823D62}" dt="2024-05-30T22:05:19.394" v="437" actId="20577"/>
          <ac:spMkLst>
            <pc:docMk/>
            <pc:sldMk cId="4055763859" sldId="261"/>
            <ac:spMk id="9" creationId="{FBCD0F64-5C0D-9EE4-B227-19317A7A4316}"/>
          </ac:spMkLst>
        </pc:spChg>
        <pc:spChg chg="add mod">
          <ac:chgData name="Mccreary, Dylan L" userId="S::dylan.mccreary@bannerhealth.com::e7834c59-2884-461e-ba23-47842820311e" providerId="AD" clId="Web-{0A0D29D2-88C6-930A-DA4C-63DDDF823D62}" dt="2024-05-30T22:06:15.567" v="456" actId="1076"/>
          <ac:spMkLst>
            <pc:docMk/>
            <pc:sldMk cId="4055763859" sldId="261"/>
            <ac:spMk id="10" creationId="{A234F7BB-A536-58B6-C77F-377FD4FD3387}"/>
          </ac:spMkLst>
        </pc:spChg>
        <pc:picChg chg="add mod">
          <ac:chgData name="Mccreary, Dylan L" userId="S::dylan.mccreary@bannerhealth.com::e7834c59-2884-461e-ba23-47842820311e" providerId="AD" clId="Web-{0A0D29D2-88C6-930A-DA4C-63DDDF823D62}" dt="2024-05-30T22:01:26.920" v="347" actId="1076"/>
          <ac:picMkLst>
            <pc:docMk/>
            <pc:sldMk cId="4055763859" sldId="261"/>
            <ac:picMk id="6" creationId="{D113466E-B7D8-921C-1E66-3772D30360D4}"/>
          </ac:picMkLst>
        </pc:picChg>
      </pc:sldChg>
      <pc:sldChg chg="modSp add replId">
        <pc:chgData name="Mccreary, Dylan L" userId="S::dylan.mccreary@bannerhealth.com::e7834c59-2884-461e-ba23-47842820311e" providerId="AD" clId="Web-{0A0D29D2-88C6-930A-DA4C-63DDDF823D62}" dt="2024-05-30T21:57:45.024" v="296" actId="14100"/>
        <pc:sldMkLst>
          <pc:docMk/>
          <pc:sldMk cId="1211752660" sldId="269"/>
        </pc:sldMkLst>
        <pc:spChg chg="mod">
          <ac:chgData name="Mccreary, Dylan L" userId="S::dylan.mccreary@bannerhealth.com::e7834c59-2884-461e-ba23-47842820311e" providerId="AD" clId="Web-{0A0D29D2-88C6-930A-DA4C-63DDDF823D62}" dt="2024-05-30T21:50:06.592" v="19" actId="20577"/>
          <ac:spMkLst>
            <pc:docMk/>
            <pc:sldMk cId="1211752660" sldId="269"/>
            <ac:spMk id="2" creationId="{4519B943-36F3-81F9-A566-178FF969455F}"/>
          </ac:spMkLst>
        </pc:spChg>
        <pc:spChg chg="mod">
          <ac:chgData name="Mccreary, Dylan L" userId="S::dylan.mccreary@bannerhealth.com::e7834c59-2884-461e-ba23-47842820311e" providerId="AD" clId="Web-{0A0D29D2-88C6-930A-DA4C-63DDDF823D62}" dt="2024-05-30T21:57:45.024" v="296" actId="14100"/>
          <ac:spMkLst>
            <pc:docMk/>
            <pc:sldMk cId="1211752660" sldId="269"/>
            <ac:spMk id="3" creationId="{4A017B82-3119-2876-C221-575AA8312654}"/>
          </ac:spMkLst>
        </pc:spChg>
      </pc:sldChg>
      <pc:sldChg chg="add replId">
        <pc:chgData name="Mccreary, Dylan L" userId="S::dylan.mccreary@bannerhealth.com::e7834c59-2884-461e-ba23-47842820311e" providerId="AD" clId="Web-{0A0D29D2-88C6-930A-DA4C-63DDDF823D62}" dt="2024-05-30T21:58:12.009" v="297"/>
        <pc:sldMkLst>
          <pc:docMk/>
          <pc:sldMk cId="2704929601" sldId="270"/>
        </pc:sldMkLst>
      </pc:sldChg>
      <pc:sldChg chg="addSp delSp modSp add replId">
        <pc:chgData name="Mccreary, Dylan L" userId="S::dylan.mccreary@bannerhealth.com::e7834c59-2884-461e-ba23-47842820311e" providerId="AD" clId="Web-{0A0D29D2-88C6-930A-DA4C-63DDDF823D62}" dt="2024-05-30T22:07:27.147" v="477" actId="1076"/>
        <pc:sldMkLst>
          <pc:docMk/>
          <pc:sldMk cId="3764515678" sldId="271"/>
        </pc:sldMkLst>
        <pc:spChg chg="add mod">
          <ac:chgData name="Mccreary, Dylan L" userId="S::dylan.mccreary@bannerhealth.com::e7834c59-2884-461e-ba23-47842820311e" providerId="AD" clId="Web-{0A0D29D2-88C6-930A-DA4C-63DDDF823D62}" dt="2024-05-30T22:07:27.147" v="477" actId="1076"/>
          <ac:spMkLst>
            <pc:docMk/>
            <pc:sldMk cId="3764515678" sldId="271"/>
            <ac:spMk id="3" creationId="{E21DFA5A-99AC-8B70-35D5-AFB8930111C4}"/>
          </ac:spMkLst>
        </pc:spChg>
        <pc:spChg chg="del">
          <ac:chgData name="Mccreary, Dylan L" userId="S::dylan.mccreary@bannerhealth.com::e7834c59-2884-461e-ba23-47842820311e" providerId="AD" clId="Web-{0A0D29D2-88C6-930A-DA4C-63DDDF823D62}" dt="2024-05-30T22:06:53.021" v="461"/>
          <ac:spMkLst>
            <pc:docMk/>
            <pc:sldMk cId="3764515678" sldId="271"/>
            <ac:spMk id="7" creationId="{2660AB68-B7D9-C5FD-C7FE-C35512CD8444}"/>
          </ac:spMkLst>
        </pc:spChg>
        <pc:spChg chg="del">
          <ac:chgData name="Mccreary, Dylan L" userId="S::dylan.mccreary@bannerhealth.com::e7834c59-2884-461e-ba23-47842820311e" providerId="AD" clId="Web-{0A0D29D2-88C6-930A-DA4C-63DDDF823D62}" dt="2024-05-30T22:06:51.021" v="460"/>
          <ac:spMkLst>
            <pc:docMk/>
            <pc:sldMk cId="3764515678" sldId="271"/>
            <ac:spMk id="8" creationId="{1583AE4B-59AF-BB04-2927-09A315EC07AE}"/>
          </ac:spMkLst>
        </pc:spChg>
        <pc:spChg chg="del">
          <ac:chgData name="Mccreary, Dylan L" userId="S::dylan.mccreary@bannerhealth.com::e7834c59-2884-461e-ba23-47842820311e" providerId="AD" clId="Web-{0A0D29D2-88C6-930A-DA4C-63DDDF823D62}" dt="2024-05-30T22:06:55.271" v="462"/>
          <ac:spMkLst>
            <pc:docMk/>
            <pc:sldMk cId="3764515678" sldId="271"/>
            <ac:spMk id="9" creationId="{FBCD0F64-5C0D-9EE4-B227-19317A7A4316}"/>
          </ac:spMkLst>
        </pc:spChg>
        <pc:spChg chg="del">
          <ac:chgData name="Mccreary, Dylan L" userId="S::dylan.mccreary@bannerhealth.com::e7834c59-2884-461e-ba23-47842820311e" providerId="AD" clId="Web-{0A0D29D2-88C6-930A-DA4C-63DDDF823D62}" dt="2024-05-30T22:06:47.240" v="459"/>
          <ac:spMkLst>
            <pc:docMk/>
            <pc:sldMk cId="3764515678" sldId="271"/>
            <ac:spMk id="10" creationId="{A234F7BB-A536-58B6-C77F-377FD4FD3387}"/>
          </ac:spMkLst>
        </pc:spChg>
        <pc:picChg chg="del">
          <ac:chgData name="Mccreary, Dylan L" userId="S::dylan.mccreary@bannerhealth.com::e7834c59-2884-461e-ba23-47842820311e" providerId="AD" clId="Web-{0A0D29D2-88C6-930A-DA4C-63DDDF823D62}" dt="2024-05-30T22:06:45.240" v="458"/>
          <ac:picMkLst>
            <pc:docMk/>
            <pc:sldMk cId="3764515678" sldId="271"/>
            <ac:picMk id="6" creationId="{D113466E-B7D8-921C-1E66-3772D30360D4}"/>
          </ac:picMkLst>
        </pc:picChg>
      </pc:sldChg>
      <pc:sldChg chg="addSp delSp modSp add ord replId">
        <pc:chgData name="Mccreary, Dylan L" userId="S::dylan.mccreary@bannerhealth.com::e7834c59-2884-461e-ba23-47842820311e" providerId="AD" clId="Web-{0A0D29D2-88C6-930A-DA4C-63DDDF823D62}" dt="2024-05-30T22:13:48.405" v="495" actId="1076"/>
        <pc:sldMkLst>
          <pc:docMk/>
          <pc:sldMk cId="4107370678" sldId="272"/>
        </pc:sldMkLst>
        <pc:spChg chg="mod">
          <ac:chgData name="Mccreary, Dylan L" userId="S::dylan.mccreary@bannerhealth.com::e7834c59-2884-461e-ba23-47842820311e" providerId="AD" clId="Web-{0A0D29D2-88C6-930A-DA4C-63DDDF823D62}" dt="2024-05-30T22:08:16.429" v="484" actId="20577"/>
          <ac:spMkLst>
            <pc:docMk/>
            <pc:sldMk cId="4107370678" sldId="272"/>
            <ac:spMk id="2" creationId="{4519B943-36F3-81F9-A566-178FF969455F}"/>
          </ac:spMkLst>
        </pc:spChg>
        <pc:spChg chg="del">
          <ac:chgData name="Mccreary, Dylan L" userId="S::dylan.mccreary@bannerhealth.com::e7834c59-2884-461e-ba23-47842820311e" providerId="AD" clId="Web-{0A0D29D2-88C6-930A-DA4C-63DDDF823D62}" dt="2024-05-30T22:08:21.914" v="485"/>
          <ac:spMkLst>
            <pc:docMk/>
            <pc:sldMk cId="4107370678" sldId="272"/>
            <ac:spMk id="3" creationId="{E21DFA5A-99AC-8B70-35D5-AFB8930111C4}"/>
          </ac:spMkLst>
        </pc:spChg>
        <pc:spChg chg="add del mod">
          <ac:chgData name="Mccreary, Dylan L" userId="S::dylan.mccreary@bannerhealth.com::e7834c59-2884-461e-ba23-47842820311e" providerId="AD" clId="Web-{0A0D29D2-88C6-930A-DA4C-63DDDF823D62}" dt="2024-05-30T22:13:21.342" v="488"/>
          <ac:spMkLst>
            <pc:docMk/>
            <pc:sldMk cId="4107370678" sldId="272"/>
            <ac:spMk id="4" creationId="{F08E9348-8248-B2DD-F804-B3A8FA92E942}"/>
          </ac:spMkLst>
        </pc:spChg>
        <pc:spChg chg="add del mod">
          <ac:chgData name="Mccreary, Dylan L" userId="S::dylan.mccreary@bannerhealth.com::e7834c59-2884-461e-ba23-47842820311e" providerId="AD" clId="Web-{0A0D29D2-88C6-930A-DA4C-63DDDF823D62}" dt="2024-05-30T22:13:25.092" v="491"/>
          <ac:spMkLst>
            <pc:docMk/>
            <pc:sldMk cId="4107370678" sldId="272"/>
            <ac:spMk id="5" creationId="{7E9A9295-FEE9-F38D-C37B-42E8D4C2326A}"/>
          </ac:spMkLst>
        </pc:spChg>
        <pc:picChg chg="add mod">
          <ac:chgData name="Mccreary, Dylan L" userId="S::dylan.mccreary@bannerhealth.com::e7834c59-2884-461e-ba23-47842820311e" providerId="AD" clId="Web-{0A0D29D2-88C6-930A-DA4C-63DDDF823D62}" dt="2024-05-30T22:13:48.405" v="495" actId="1076"/>
          <ac:picMkLst>
            <pc:docMk/>
            <pc:sldMk cId="4107370678" sldId="272"/>
            <ac:picMk id="6" creationId="{C29CF92F-17FA-116F-4F55-327C3D9F6A9C}"/>
          </ac:picMkLst>
        </pc:picChg>
      </pc:sldChg>
      <pc:sldChg chg="addSp delSp modSp add replId addAnim">
        <pc:chgData name="Mccreary, Dylan L" userId="S::dylan.mccreary@bannerhealth.com::e7834c59-2884-461e-ba23-47842820311e" providerId="AD" clId="Web-{0A0D29D2-88C6-930A-DA4C-63DDDF823D62}" dt="2024-05-30T22:31:07.726" v="509"/>
        <pc:sldMkLst>
          <pc:docMk/>
          <pc:sldMk cId="2434725205" sldId="273"/>
        </pc:sldMkLst>
        <pc:spChg chg="add mod">
          <ac:chgData name="Mccreary, Dylan L" userId="S::dylan.mccreary@bannerhealth.com::e7834c59-2884-461e-ba23-47842820311e" providerId="AD" clId="Web-{0A0D29D2-88C6-930A-DA4C-63DDDF823D62}" dt="2024-05-30T22:31:03.085" v="508" actId="1076"/>
          <ac:spMkLst>
            <pc:docMk/>
            <pc:sldMk cId="2434725205" sldId="273"/>
            <ac:spMk id="4" creationId="{7A4AE8C1-CEE8-EC76-17FB-DCF93091CD3D}"/>
          </ac:spMkLst>
        </pc:spChg>
        <pc:picChg chg="add mod">
          <ac:chgData name="Mccreary, Dylan L" userId="S::dylan.mccreary@bannerhealth.com::e7834c59-2884-461e-ba23-47842820311e" providerId="AD" clId="Web-{0A0D29D2-88C6-930A-DA4C-63DDDF823D62}" dt="2024-05-30T22:30:23.568" v="501" actId="1076"/>
          <ac:picMkLst>
            <pc:docMk/>
            <pc:sldMk cId="2434725205" sldId="273"/>
            <ac:picMk id="3" creationId="{8AF132F7-3834-488A-9A56-EF3E31A4F557}"/>
          </ac:picMkLst>
        </pc:picChg>
        <pc:picChg chg="del">
          <ac:chgData name="Mccreary, Dylan L" userId="S::dylan.mccreary@bannerhealth.com::e7834c59-2884-461e-ba23-47842820311e" providerId="AD" clId="Web-{0A0D29D2-88C6-930A-DA4C-63DDDF823D62}" dt="2024-05-30T22:30:06.974" v="497"/>
          <ac:picMkLst>
            <pc:docMk/>
            <pc:sldMk cId="2434725205" sldId="273"/>
            <ac:picMk id="6" creationId="{C29CF92F-17FA-116F-4F55-327C3D9F6A9C}"/>
          </ac:picMkLst>
        </pc:picChg>
      </pc:sldChg>
      <pc:sldChg chg="addSp delSp modSp add replId addAnim delAnim">
        <pc:chgData name="Mccreary, Dylan L" userId="S::dylan.mccreary@bannerhealth.com::e7834c59-2884-461e-ba23-47842820311e" providerId="AD" clId="Web-{0A0D29D2-88C6-930A-DA4C-63DDDF823D62}" dt="2024-05-30T22:34:20.839" v="530" actId="1076"/>
        <pc:sldMkLst>
          <pc:docMk/>
          <pc:sldMk cId="4120305348" sldId="274"/>
        </pc:sldMkLst>
        <pc:spChg chg="add del mod">
          <ac:chgData name="Mccreary, Dylan L" userId="S::dylan.mccreary@bannerhealth.com::e7834c59-2884-461e-ba23-47842820311e" providerId="AD" clId="Web-{0A0D29D2-88C6-930A-DA4C-63DDDF823D62}" dt="2024-05-30T22:31:58.602" v="522" actId="20577"/>
          <ac:spMkLst>
            <pc:docMk/>
            <pc:sldMk cId="4120305348" sldId="274"/>
            <ac:spMk id="2" creationId="{4519B943-36F3-81F9-A566-178FF969455F}"/>
          </ac:spMkLst>
        </pc:spChg>
        <pc:spChg chg="add del">
          <ac:chgData name="Mccreary, Dylan L" userId="S::dylan.mccreary@bannerhealth.com::e7834c59-2884-461e-ba23-47842820311e" providerId="AD" clId="Web-{0A0D29D2-88C6-930A-DA4C-63DDDF823D62}" dt="2024-05-30T22:32:09.649" v="526"/>
          <ac:spMkLst>
            <pc:docMk/>
            <pc:sldMk cId="4120305348" sldId="274"/>
            <ac:spMk id="4" creationId="{7A4AE8C1-CEE8-EC76-17FB-DCF93091CD3D}"/>
          </ac:spMkLst>
        </pc:spChg>
        <pc:spChg chg="add del mod">
          <ac:chgData name="Mccreary, Dylan L" userId="S::dylan.mccreary@bannerhealth.com::e7834c59-2884-461e-ba23-47842820311e" providerId="AD" clId="Web-{0A0D29D2-88C6-930A-DA4C-63DDDF823D62}" dt="2024-05-30T22:31:50.758" v="512"/>
          <ac:spMkLst>
            <pc:docMk/>
            <pc:sldMk cId="4120305348" sldId="274"/>
            <ac:spMk id="6" creationId="{0BE68A59-8811-5FB6-6720-C3F371DFF2CA}"/>
          </ac:spMkLst>
        </pc:spChg>
        <pc:picChg chg="del">
          <ac:chgData name="Mccreary, Dylan L" userId="S::dylan.mccreary@bannerhealth.com::e7834c59-2884-461e-ba23-47842820311e" providerId="AD" clId="Web-{0A0D29D2-88C6-930A-DA4C-63DDDF823D62}" dt="2024-05-30T22:32:00.586" v="523"/>
          <ac:picMkLst>
            <pc:docMk/>
            <pc:sldMk cId="4120305348" sldId="274"/>
            <ac:picMk id="3" creationId="{8AF132F7-3834-488A-9A56-EF3E31A4F557}"/>
          </ac:picMkLst>
        </pc:picChg>
        <pc:picChg chg="add mod">
          <ac:chgData name="Mccreary, Dylan L" userId="S::dylan.mccreary@bannerhealth.com::e7834c59-2884-461e-ba23-47842820311e" providerId="AD" clId="Web-{0A0D29D2-88C6-930A-DA4C-63DDDF823D62}" dt="2024-05-30T22:34:20.839" v="530" actId="1076"/>
          <ac:picMkLst>
            <pc:docMk/>
            <pc:sldMk cId="4120305348" sldId="274"/>
            <ac:picMk id="7" creationId="{1641C5FD-F456-1CDE-AC84-2464E08B9416}"/>
          </ac:picMkLst>
        </pc:picChg>
      </pc:sldChg>
      <pc:sldChg chg="addSp delSp modSp add replId">
        <pc:chgData name="Mccreary, Dylan L" userId="S::dylan.mccreary@bannerhealth.com::e7834c59-2884-461e-ba23-47842820311e" providerId="AD" clId="Web-{0A0D29D2-88C6-930A-DA4C-63DDDF823D62}" dt="2024-05-30T22:48:47.937" v="606" actId="1076"/>
        <pc:sldMkLst>
          <pc:docMk/>
          <pc:sldMk cId="2399520093" sldId="275"/>
        </pc:sldMkLst>
        <pc:spChg chg="add mod">
          <ac:chgData name="Mccreary, Dylan L" userId="S::dylan.mccreary@bannerhealth.com::e7834c59-2884-461e-ba23-47842820311e" providerId="AD" clId="Web-{0A0D29D2-88C6-930A-DA4C-63DDDF823D62}" dt="2024-05-30T22:48:47.937" v="606" actId="1076"/>
          <ac:spMkLst>
            <pc:docMk/>
            <pc:sldMk cId="2399520093" sldId="275"/>
            <ac:spMk id="5" creationId="{D46AA542-B161-9DF8-4D05-4D13A6189AC3}"/>
          </ac:spMkLst>
        </pc:spChg>
        <pc:picChg chg="add mod">
          <ac:chgData name="Mccreary, Dylan L" userId="S::dylan.mccreary@bannerhealth.com::e7834c59-2884-461e-ba23-47842820311e" providerId="AD" clId="Web-{0A0D29D2-88C6-930A-DA4C-63DDDF823D62}" dt="2024-05-30T22:35:22.216" v="536" actId="1076"/>
          <ac:picMkLst>
            <pc:docMk/>
            <pc:sldMk cId="2399520093" sldId="275"/>
            <ac:picMk id="3" creationId="{51A31539-FE14-0623-284C-36832D014673}"/>
          </ac:picMkLst>
        </pc:picChg>
        <pc:picChg chg="del">
          <ac:chgData name="Mccreary, Dylan L" userId="S::dylan.mccreary@bannerhealth.com::e7834c59-2884-461e-ba23-47842820311e" providerId="AD" clId="Web-{0A0D29D2-88C6-930A-DA4C-63DDDF823D62}" dt="2024-05-30T22:34:34.965" v="532"/>
          <ac:picMkLst>
            <pc:docMk/>
            <pc:sldMk cId="2399520093" sldId="275"/>
            <ac:picMk id="7" creationId="{1641C5FD-F456-1CDE-AC84-2464E08B9416}"/>
          </ac:picMkLst>
        </pc:picChg>
      </pc:sldChg>
      <pc:sldChg chg="addSp delSp modSp add ord replId addAnim delAnim modAnim">
        <pc:chgData name="Mccreary, Dylan L" userId="S::dylan.mccreary@bannerhealth.com::e7834c59-2884-461e-ba23-47842820311e" providerId="AD" clId="Web-{0A0D29D2-88C6-930A-DA4C-63DDDF823D62}" dt="2024-05-30T23:13:26.861" v="1086" actId="1076"/>
        <pc:sldMkLst>
          <pc:docMk/>
          <pc:sldMk cId="3366353790" sldId="276"/>
        </pc:sldMkLst>
        <pc:spChg chg="mod">
          <ac:chgData name="Mccreary, Dylan L" userId="S::dylan.mccreary@bannerhealth.com::e7834c59-2884-461e-ba23-47842820311e" providerId="AD" clId="Web-{0A0D29D2-88C6-930A-DA4C-63DDDF823D62}" dt="2024-05-30T22:49:10.219" v="608" actId="20577"/>
          <ac:spMkLst>
            <pc:docMk/>
            <pc:sldMk cId="3366353790" sldId="276"/>
            <ac:spMk id="2" creationId="{4519B943-36F3-81F9-A566-178FF969455F}"/>
          </ac:spMkLst>
        </pc:spChg>
        <pc:spChg chg="del">
          <ac:chgData name="Mccreary, Dylan L" userId="S::dylan.mccreary@bannerhealth.com::e7834c59-2884-461e-ba23-47842820311e" providerId="AD" clId="Web-{0A0D29D2-88C6-930A-DA4C-63DDDF823D62}" dt="2024-05-30T23:06:13.164" v="864"/>
          <ac:spMkLst>
            <pc:docMk/>
            <pc:sldMk cId="3366353790" sldId="276"/>
            <ac:spMk id="5" creationId="{D46AA542-B161-9DF8-4D05-4D13A6189AC3}"/>
          </ac:spMkLst>
        </pc:spChg>
        <pc:spChg chg="add del mod">
          <ac:chgData name="Mccreary, Dylan L" userId="S::dylan.mccreary@bannerhealth.com::e7834c59-2884-461e-ba23-47842820311e" providerId="AD" clId="Web-{0A0D29D2-88C6-930A-DA4C-63DDDF823D62}" dt="2024-05-30T23:06:07.367" v="863"/>
          <ac:spMkLst>
            <pc:docMk/>
            <pc:sldMk cId="3366353790" sldId="276"/>
            <ac:spMk id="7" creationId="{908901BE-8DB1-DFCD-E936-90AFF56F3B96}"/>
          </ac:spMkLst>
        </pc:spChg>
        <pc:spChg chg="add del mod">
          <ac:chgData name="Mccreary, Dylan L" userId="S::dylan.mccreary@bannerhealth.com::e7834c59-2884-461e-ba23-47842820311e" providerId="AD" clId="Web-{0A0D29D2-88C6-930A-DA4C-63DDDF823D62}" dt="2024-05-30T22:53:33.240" v="647"/>
          <ac:spMkLst>
            <pc:docMk/>
            <pc:sldMk cId="3366353790" sldId="276"/>
            <ac:spMk id="9" creationId="{511380F5-E1B1-DCD7-000C-FB3CAA2EDE87}"/>
          </ac:spMkLst>
        </pc:spChg>
        <pc:spChg chg="add del mod">
          <ac:chgData name="Mccreary, Dylan L" userId="S::dylan.mccreary@bannerhealth.com::e7834c59-2884-461e-ba23-47842820311e" providerId="AD" clId="Web-{0A0D29D2-88C6-930A-DA4C-63DDDF823D62}" dt="2024-05-30T23:06:16.445" v="865"/>
          <ac:spMkLst>
            <pc:docMk/>
            <pc:sldMk cId="3366353790" sldId="276"/>
            <ac:spMk id="11" creationId="{F3BEFAE6-9EF6-7629-8419-9A717AA93965}"/>
          </ac:spMkLst>
        </pc:spChg>
        <pc:spChg chg="add mod">
          <ac:chgData name="Mccreary, Dylan L" userId="S::dylan.mccreary@bannerhealth.com::e7834c59-2884-461e-ba23-47842820311e" providerId="AD" clId="Web-{0A0D29D2-88C6-930A-DA4C-63DDDF823D62}" dt="2024-05-30T23:13:26.861" v="1086" actId="1076"/>
          <ac:spMkLst>
            <pc:docMk/>
            <pc:sldMk cId="3366353790" sldId="276"/>
            <ac:spMk id="17" creationId="{B11871B7-D3E2-A861-B9C8-DB792E30A737}"/>
          </ac:spMkLst>
        </pc:spChg>
        <pc:spChg chg="add mod">
          <ac:chgData name="Mccreary, Dylan L" userId="S::dylan.mccreary@bannerhealth.com::e7834c59-2884-461e-ba23-47842820311e" providerId="AD" clId="Web-{0A0D29D2-88C6-930A-DA4C-63DDDF823D62}" dt="2024-05-30T23:12:45.970" v="1083" actId="14100"/>
          <ac:spMkLst>
            <pc:docMk/>
            <pc:sldMk cId="3366353790" sldId="276"/>
            <ac:spMk id="23" creationId="{5F506E36-F632-11B5-0CF2-088C4990A980}"/>
          </ac:spMkLst>
        </pc:spChg>
        <pc:picChg chg="del">
          <ac:chgData name="Mccreary, Dylan L" userId="S::dylan.mccreary@bannerhealth.com::e7834c59-2884-461e-ba23-47842820311e" providerId="AD" clId="Web-{0A0D29D2-88C6-930A-DA4C-63DDDF823D62}" dt="2024-05-30T22:49:11.688" v="609"/>
          <ac:picMkLst>
            <pc:docMk/>
            <pc:sldMk cId="3366353790" sldId="276"/>
            <ac:picMk id="3" creationId="{51A31539-FE14-0623-284C-36832D014673}"/>
          </ac:picMkLst>
        </pc:picChg>
        <pc:picChg chg="add mod">
          <ac:chgData name="Mccreary, Dylan L" userId="S::dylan.mccreary@bannerhealth.com::e7834c59-2884-461e-ba23-47842820311e" providerId="AD" clId="Web-{0A0D29D2-88C6-930A-DA4C-63DDDF823D62}" dt="2024-05-30T23:12:50.220" v="1084" actId="1076"/>
          <ac:picMkLst>
            <pc:docMk/>
            <pc:sldMk cId="3366353790" sldId="276"/>
            <ac:picMk id="4" creationId="{9CA9BFD5-DEAA-A65A-0972-6C7D8B31802F}"/>
          </ac:picMkLst>
        </pc:picChg>
      </pc:sldChg>
      <pc:sldChg chg="addSp modSp add ord replId">
        <pc:chgData name="Mccreary, Dylan L" userId="S::dylan.mccreary@bannerhealth.com::e7834c59-2884-461e-ba23-47842820311e" providerId="AD" clId="Web-{0A0D29D2-88C6-930A-DA4C-63DDDF823D62}" dt="2024-05-30T23:04:52.271" v="859"/>
        <pc:sldMkLst>
          <pc:docMk/>
          <pc:sldMk cId="948727039" sldId="277"/>
        </pc:sldMkLst>
        <pc:spChg chg="mod">
          <ac:chgData name="Mccreary, Dylan L" userId="S::dylan.mccreary@bannerhealth.com::e7834c59-2884-461e-ba23-47842820311e" providerId="AD" clId="Web-{0A0D29D2-88C6-930A-DA4C-63DDDF823D62}" dt="2024-05-30T22:51:33.441" v="633" actId="20577"/>
          <ac:spMkLst>
            <pc:docMk/>
            <pc:sldMk cId="948727039" sldId="277"/>
            <ac:spMk id="5" creationId="{D46AA542-B161-9DF8-4D05-4D13A6189AC3}"/>
          </ac:spMkLst>
        </pc:spChg>
        <pc:picChg chg="add mod">
          <ac:chgData name="Mccreary, Dylan L" userId="S::dylan.mccreary@bannerhealth.com::e7834c59-2884-461e-ba23-47842820311e" providerId="AD" clId="Web-{0A0D29D2-88C6-930A-DA4C-63DDDF823D62}" dt="2024-05-30T22:51:16.675" v="618" actId="1076"/>
          <ac:picMkLst>
            <pc:docMk/>
            <pc:sldMk cId="948727039" sldId="277"/>
            <ac:picMk id="3" creationId="{99B083DB-404C-90D2-4061-FBA5A20EC94C}"/>
          </ac:picMkLst>
        </pc:picChg>
      </pc:sldChg>
      <pc:sldChg chg="addSp delSp modSp add replId addAnim delAnim">
        <pc:chgData name="Mccreary, Dylan L" userId="S::dylan.mccreary@bannerhealth.com::e7834c59-2884-461e-ba23-47842820311e" providerId="AD" clId="Web-{0A0D29D2-88C6-930A-DA4C-63DDDF823D62}" dt="2024-05-30T23:01:46.611" v="785" actId="1076"/>
        <pc:sldMkLst>
          <pc:docMk/>
          <pc:sldMk cId="3330774078" sldId="278"/>
        </pc:sldMkLst>
        <pc:spChg chg="mod">
          <ac:chgData name="Mccreary, Dylan L" userId="S::dylan.mccreary@bannerhealth.com::e7834c59-2884-461e-ba23-47842820311e" providerId="AD" clId="Web-{0A0D29D2-88C6-930A-DA4C-63DDDF823D62}" dt="2024-05-30T22:54:05.116" v="661" actId="20577"/>
          <ac:spMkLst>
            <pc:docMk/>
            <pc:sldMk cId="3330774078" sldId="278"/>
            <ac:spMk id="2" creationId="{4519B943-36F3-81F9-A566-178FF969455F}"/>
          </ac:spMkLst>
        </pc:spChg>
        <pc:spChg chg="mod">
          <ac:chgData name="Mccreary, Dylan L" userId="S::dylan.mccreary@bannerhealth.com::e7834c59-2884-461e-ba23-47842820311e" providerId="AD" clId="Web-{0A0D29D2-88C6-930A-DA4C-63DDDF823D62}" dt="2024-05-30T23:01:07.391" v="778" actId="20577"/>
          <ac:spMkLst>
            <pc:docMk/>
            <pc:sldMk cId="3330774078" sldId="278"/>
            <ac:spMk id="5" creationId="{D46AA542-B161-9DF8-4D05-4D13A6189AC3}"/>
          </ac:spMkLst>
        </pc:spChg>
        <pc:spChg chg="del">
          <ac:chgData name="Mccreary, Dylan L" userId="S::dylan.mccreary@bannerhealth.com::e7834c59-2884-461e-ba23-47842820311e" providerId="AD" clId="Web-{0A0D29D2-88C6-930A-DA4C-63DDDF823D62}" dt="2024-05-30T22:55:50.837" v="664"/>
          <ac:spMkLst>
            <pc:docMk/>
            <pc:sldMk cId="3330774078" sldId="278"/>
            <ac:spMk id="7" creationId="{908901BE-8DB1-DFCD-E936-90AFF56F3B96}"/>
          </ac:spMkLst>
        </pc:spChg>
        <pc:spChg chg="add mod">
          <ac:chgData name="Mccreary, Dylan L" userId="S::dylan.mccreary@bannerhealth.com::e7834c59-2884-461e-ba23-47842820311e" providerId="AD" clId="Web-{0A0D29D2-88C6-930A-DA4C-63DDDF823D62}" dt="2024-05-30T23:01:46.611" v="785" actId="1076"/>
          <ac:spMkLst>
            <pc:docMk/>
            <pc:sldMk cId="3330774078" sldId="278"/>
            <ac:spMk id="8" creationId="{7857F702-6A22-8971-3C3C-B4B9C44914B4}"/>
          </ac:spMkLst>
        </pc:spChg>
        <pc:picChg chg="add mod">
          <ac:chgData name="Mccreary, Dylan L" userId="S::dylan.mccreary@bannerhealth.com::e7834c59-2884-461e-ba23-47842820311e" providerId="AD" clId="Web-{0A0D29D2-88C6-930A-DA4C-63DDDF823D62}" dt="2024-05-30T23:01:30.626" v="782" actId="1076"/>
          <ac:picMkLst>
            <pc:docMk/>
            <pc:sldMk cId="3330774078" sldId="278"/>
            <ac:picMk id="3" creationId="{34277712-C5EE-0D75-3698-50979C312E37}"/>
          </ac:picMkLst>
        </pc:picChg>
        <pc:picChg chg="del">
          <ac:chgData name="Mccreary, Dylan L" userId="S::dylan.mccreary@bannerhealth.com::e7834c59-2884-461e-ba23-47842820311e" providerId="AD" clId="Web-{0A0D29D2-88C6-930A-DA4C-63DDDF823D62}" dt="2024-05-30T22:54:09.569" v="662"/>
          <ac:picMkLst>
            <pc:docMk/>
            <pc:sldMk cId="3330774078" sldId="278"/>
            <ac:picMk id="4" creationId="{9CA9BFD5-DEAA-A65A-0972-6C7D8B31802F}"/>
          </ac:picMkLst>
        </pc:picChg>
      </pc:sldChg>
      <pc:sldChg chg="addSp delSp modSp add replId addAnim delAnim">
        <pc:chgData name="Mccreary, Dylan L" userId="S::dylan.mccreary@bannerhealth.com::e7834c59-2884-461e-ba23-47842820311e" providerId="AD" clId="Web-{0A0D29D2-88C6-930A-DA4C-63DDDF823D62}" dt="2024-05-30T23:04:36.302" v="858" actId="20577"/>
        <pc:sldMkLst>
          <pc:docMk/>
          <pc:sldMk cId="3216849719" sldId="279"/>
        </pc:sldMkLst>
        <pc:spChg chg="del">
          <ac:chgData name="Mccreary, Dylan L" userId="S::dylan.mccreary@bannerhealth.com::e7834c59-2884-461e-ba23-47842820311e" providerId="AD" clId="Web-{0A0D29D2-88C6-930A-DA4C-63DDDF823D62}" dt="2024-05-30T23:02:08.658" v="787"/>
          <ac:spMkLst>
            <pc:docMk/>
            <pc:sldMk cId="3216849719" sldId="279"/>
            <ac:spMk id="5" creationId="{D46AA542-B161-9DF8-4D05-4D13A6189AC3}"/>
          </ac:spMkLst>
        </pc:spChg>
        <pc:spChg chg="add del mod">
          <ac:chgData name="Mccreary, Dylan L" userId="S::dylan.mccreary@bannerhealth.com::e7834c59-2884-461e-ba23-47842820311e" providerId="AD" clId="Web-{0A0D29D2-88C6-930A-DA4C-63DDDF823D62}" dt="2024-05-30T23:02:12.190" v="788"/>
          <ac:spMkLst>
            <pc:docMk/>
            <pc:sldMk cId="3216849719" sldId="279"/>
            <ac:spMk id="6" creationId="{99A0F16E-D631-8303-94CD-2F57B3CDA49E}"/>
          </ac:spMkLst>
        </pc:spChg>
        <pc:spChg chg="del">
          <ac:chgData name="Mccreary, Dylan L" userId="S::dylan.mccreary@bannerhealth.com::e7834c59-2884-461e-ba23-47842820311e" providerId="AD" clId="Web-{0A0D29D2-88C6-930A-DA4C-63DDDF823D62}" dt="2024-05-30T23:02:16.033" v="790"/>
          <ac:spMkLst>
            <pc:docMk/>
            <pc:sldMk cId="3216849719" sldId="279"/>
            <ac:spMk id="8" creationId="{7857F702-6A22-8971-3C3C-B4B9C44914B4}"/>
          </ac:spMkLst>
        </pc:spChg>
        <pc:spChg chg="add del">
          <ac:chgData name="Mccreary, Dylan L" userId="S::dylan.mccreary@bannerhealth.com::e7834c59-2884-461e-ba23-47842820311e" providerId="AD" clId="Web-{0A0D29D2-88C6-930A-DA4C-63DDDF823D62}" dt="2024-05-30T23:03:37.754" v="800"/>
          <ac:spMkLst>
            <pc:docMk/>
            <pc:sldMk cId="3216849719" sldId="279"/>
            <ac:spMk id="11" creationId="{3C23472F-CF45-DCC8-4E3C-56C27CEEB224}"/>
          </ac:spMkLst>
        </pc:spChg>
        <pc:spChg chg="add mod">
          <ac:chgData name="Mccreary, Dylan L" userId="S::dylan.mccreary@bannerhealth.com::e7834c59-2884-461e-ba23-47842820311e" providerId="AD" clId="Web-{0A0D29D2-88C6-930A-DA4C-63DDDF823D62}" dt="2024-05-30T23:04:36.302" v="858" actId="20577"/>
          <ac:spMkLst>
            <pc:docMk/>
            <pc:sldMk cId="3216849719" sldId="279"/>
            <ac:spMk id="17" creationId="{07124CE8-6D3E-1816-B2E8-8A6DC515F1D9}"/>
          </ac:spMkLst>
        </pc:spChg>
        <pc:picChg chg="del">
          <ac:chgData name="Mccreary, Dylan L" userId="S::dylan.mccreary@bannerhealth.com::e7834c59-2884-461e-ba23-47842820311e" providerId="AD" clId="Web-{0A0D29D2-88C6-930A-DA4C-63DDDF823D62}" dt="2024-05-30T23:02:13.580" v="789"/>
          <ac:picMkLst>
            <pc:docMk/>
            <pc:sldMk cId="3216849719" sldId="279"/>
            <ac:picMk id="3" creationId="{34277712-C5EE-0D75-3698-50979C312E37}"/>
          </ac:picMkLst>
        </pc:picChg>
        <pc:picChg chg="add mod">
          <ac:chgData name="Mccreary, Dylan L" userId="S::dylan.mccreary@bannerhealth.com::e7834c59-2884-461e-ba23-47842820311e" providerId="AD" clId="Web-{0A0D29D2-88C6-930A-DA4C-63DDDF823D62}" dt="2024-05-30T23:03:10.863" v="797" actId="1076"/>
          <ac:picMkLst>
            <pc:docMk/>
            <pc:sldMk cId="3216849719" sldId="279"/>
            <ac:picMk id="7" creationId="{2FB38AEE-82BC-BE3E-F644-E1953429457C}"/>
          </ac:picMkLst>
        </pc:picChg>
        <pc:picChg chg="add mod">
          <ac:chgData name="Mccreary, Dylan L" userId="S::dylan.mccreary@bannerhealth.com::e7834c59-2884-461e-ba23-47842820311e" providerId="AD" clId="Web-{0A0D29D2-88C6-930A-DA4C-63DDDF823D62}" dt="2024-05-30T23:03:15.800" v="798" actId="1076"/>
          <ac:picMkLst>
            <pc:docMk/>
            <pc:sldMk cId="3216849719" sldId="279"/>
            <ac:picMk id="9" creationId="{4F96E854-5833-0998-4056-D88FB1224200}"/>
          </ac:picMkLst>
        </pc:picChg>
      </pc:sldChg>
      <pc:sldChg chg="addSp delSp modSp add replId">
        <pc:chgData name="Mccreary, Dylan L" userId="S::dylan.mccreary@bannerhealth.com::e7834c59-2884-461e-ba23-47842820311e" providerId="AD" clId="Web-{0A0D29D2-88C6-930A-DA4C-63DDDF823D62}" dt="2024-05-30T23:07:04.134" v="871"/>
        <pc:sldMkLst>
          <pc:docMk/>
          <pc:sldMk cId="4187786931" sldId="280"/>
        </pc:sldMkLst>
        <pc:spChg chg="del">
          <ac:chgData name="Mccreary, Dylan L" userId="S::dylan.mccreary@bannerhealth.com::e7834c59-2884-461e-ba23-47842820311e" providerId="AD" clId="Web-{0A0D29D2-88C6-930A-DA4C-63DDDF823D62}" dt="2024-05-30T23:07:00.931" v="870"/>
          <ac:spMkLst>
            <pc:docMk/>
            <pc:sldMk cId="4187786931" sldId="280"/>
            <ac:spMk id="5" creationId="{D46AA542-B161-9DF8-4D05-4D13A6189AC3}"/>
          </ac:spMkLst>
        </pc:spChg>
        <pc:spChg chg="add del mod">
          <ac:chgData name="Mccreary, Dylan L" userId="S::dylan.mccreary@bannerhealth.com::e7834c59-2884-461e-ba23-47842820311e" providerId="AD" clId="Web-{0A0D29D2-88C6-930A-DA4C-63DDDF823D62}" dt="2024-05-30T23:07:04.134" v="871"/>
          <ac:spMkLst>
            <pc:docMk/>
            <pc:sldMk cId="4187786931" sldId="280"/>
            <ac:spMk id="6" creationId="{ED3A9ACA-C4AD-EDE8-4B16-CC0AEB6CDF8E}"/>
          </ac:spMkLst>
        </pc:spChg>
        <pc:spChg chg="mod">
          <ac:chgData name="Mccreary, Dylan L" userId="S::dylan.mccreary@bannerhealth.com::e7834c59-2884-461e-ba23-47842820311e" providerId="AD" clId="Web-{0A0D29D2-88C6-930A-DA4C-63DDDF823D62}" dt="2024-05-30T23:06:51.321" v="869" actId="1076"/>
          <ac:spMkLst>
            <pc:docMk/>
            <pc:sldMk cId="4187786931" sldId="280"/>
            <ac:spMk id="7" creationId="{908901BE-8DB1-DFCD-E936-90AFF56F3B96}"/>
          </ac:spMkLst>
        </pc:spChg>
      </pc:sldChg>
      <pc:sldChg chg="addSp modSp add replId">
        <pc:chgData name="Mccreary, Dylan L" userId="S::dylan.mccreary@bannerhealth.com::e7834c59-2884-461e-ba23-47842820311e" providerId="AD" clId="Web-{0A0D29D2-88C6-930A-DA4C-63DDDF823D62}" dt="2024-05-30T23:09:23.684" v="1039" actId="20577"/>
        <pc:sldMkLst>
          <pc:docMk/>
          <pc:sldMk cId="3755848949" sldId="281"/>
        </pc:sldMkLst>
        <pc:spChg chg="add mod">
          <ac:chgData name="Mccreary, Dylan L" userId="S::dylan.mccreary@bannerhealth.com::e7834c59-2884-461e-ba23-47842820311e" providerId="AD" clId="Web-{0A0D29D2-88C6-930A-DA4C-63DDDF823D62}" dt="2024-05-30T23:09:23.684" v="1039" actId="20577"/>
          <ac:spMkLst>
            <pc:docMk/>
            <pc:sldMk cId="3755848949" sldId="281"/>
            <ac:spMk id="5" creationId="{73551F65-2FF8-B50B-3FCA-064B2A2A401B}"/>
          </ac:spMkLst>
        </pc:spChg>
        <pc:spChg chg="mod">
          <ac:chgData name="Mccreary, Dylan L" userId="S::dylan.mccreary@bannerhealth.com::e7834c59-2884-461e-ba23-47842820311e" providerId="AD" clId="Web-{0A0D29D2-88C6-930A-DA4C-63DDDF823D62}" dt="2024-05-30T23:07:24.322" v="873" actId="1076"/>
          <ac:spMkLst>
            <pc:docMk/>
            <pc:sldMk cId="3755848949" sldId="281"/>
            <ac:spMk id="17" creationId="{B11871B7-D3E2-A861-B9C8-DB792E30A737}"/>
          </ac:spMkLst>
        </pc:spChg>
      </pc:sldChg>
      <pc:sldChg chg="addSp delSp modSp add replId addAnim modAnim">
        <pc:chgData name="Mccreary, Dylan L" userId="S::dylan.mccreary@bannerhealth.com::e7834c59-2884-461e-ba23-47842820311e" providerId="AD" clId="Web-{0A0D29D2-88C6-930A-DA4C-63DDDF823D62}" dt="2024-05-30T23:11:43.718" v="1063" actId="1076"/>
        <pc:sldMkLst>
          <pc:docMk/>
          <pc:sldMk cId="3539281361" sldId="282"/>
        </pc:sldMkLst>
        <pc:spChg chg="mod">
          <ac:chgData name="Mccreary, Dylan L" userId="S::dylan.mccreary@bannerhealth.com::e7834c59-2884-461e-ba23-47842820311e" providerId="AD" clId="Web-{0A0D29D2-88C6-930A-DA4C-63DDDF823D62}" dt="2024-05-30T23:10:01.372" v="1044" actId="20577"/>
          <ac:spMkLst>
            <pc:docMk/>
            <pc:sldMk cId="3539281361" sldId="282"/>
            <ac:spMk id="2" creationId="{4519B943-36F3-81F9-A566-178FF969455F}"/>
          </ac:spMkLst>
        </pc:spChg>
        <pc:spChg chg="add mod">
          <ac:chgData name="Mccreary, Dylan L" userId="S::dylan.mccreary@bannerhealth.com::e7834c59-2884-461e-ba23-47842820311e" providerId="AD" clId="Web-{0A0D29D2-88C6-930A-DA4C-63DDDF823D62}" dt="2024-05-30T23:11:34.280" v="1059" actId="1076"/>
          <ac:spMkLst>
            <pc:docMk/>
            <pc:sldMk cId="3539281361" sldId="282"/>
            <ac:spMk id="6" creationId="{2A595C58-CC3F-F1DE-6297-E83D8D5700D1}"/>
          </ac:spMkLst>
        </pc:spChg>
        <pc:spChg chg="mod">
          <ac:chgData name="Mccreary, Dylan L" userId="S::dylan.mccreary@bannerhealth.com::e7834c59-2884-461e-ba23-47842820311e" providerId="AD" clId="Web-{0A0D29D2-88C6-930A-DA4C-63DDDF823D62}" dt="2024-05-30T23:10:44.529" v="1053" actId="1076"/>
          <ac:spMkLst>
            <pc:docMk/>
            <pc:sldMk cId="3539281361" sldId="282"/>
            <ac:spMk id="7" creationId="{908901BE-8DB1-DFCD-E936-90AFF56F3B96}"/>
          </ac:spMkLst>
        </pc:spChg>
        <pc:spChg chg="add mod">
          <ac:chgData name="Mccreary, Dylan L" userId="S::dylan.mccreary@bannerhealth.com::e7834c59-2884-461e-ba23-47842820311e" providerId="AD" clId="Web-{0A0D29D2-88C6-930A-DA4C-63DDDF823D62}" dt="2024-05-30T23:11:43.718" v="1063" actId="1076"/>
          <ac:spMkLst>
            <pc:docMk/>
            <pc:sldMk cId="3539281361" sldId="282"/>
            <ac:spMk id="9" creationId="{C02A0210-1BEB-9B96-821E-2E539E815F82}"/>
          </ac:spMkLst>
        </pc:spChg>
        <pc:picChg chg="add mod ord">
          <ac:chgData name="Mccreary, Dylan L" userId="S::dylan.mccreary@bannerhealth.com::e7834c59-2884-461e-ba23-47842820311e" providerId="AD" clId="Web-{0A0D29D2-88C6-930A-DA4C-63DDDF823D62}" dt="2024-05-30T23:10:39.889" v="1052"/>
          <ac:picMkLst>
            <pc:docMk/>
            <pc:sldMk cId="3539281361" sldId="282"/>
            <ac:picMk id="3" creationId="{F7ED1B55-1154-0C53-17D8-459DE133CADE}"/>
          </ac:picMkLst>
        </pc:picChg>
        <pc:picChg chg="del">
          <ac:chgData name="Mccreary, Dylan L" userId="S::dylan.mccreary@bannerhealth.com::e7834c59-2884-461e-ba23-47842820311e" providerId="AD" clId="Web-{0A0D29D2-88C6-930A-DA4C-63DDDF823D62}" dt="2024-05-30T23:10:03.278" v="1045"/>
          <ac:picMkLst>
            <pc:docMk/>
            <pc:sldMk cId="3539281361" sldId="282"/>
            <ac:picMk id="4" creationId="{9CA9BFD5-DEAA-A65A-0972-6C7D8B31802F}"/>
          </ac:picMkLst>
        </pc:picChg>
      </pc:sldChg>
      <pc:sldChg chg="addSp delSp modSp add ord replId">
        <pc:chgData name="Mccreary, Dylan L" userId="S::dylan.mccreary@bannerhealth.com::e7834c59-2884-461e-ba23-47842820311e" providerId="AD" clId="Web-{0A0D29D2-88C6-930A-DA4C-63DDDF823D62}" dt="2024-05-30T23:14:00.752" v="1093"/>
        <pc:sldMkLst>
          <pc:docMk/>
          <pc:sldMk cId="3355435888" sldId="283"/>
        </pc:sldMkLst>
        <pc:spChg chg="add del mod">
          <ac:chgData name="Mccreary, Dylan L" userId="S::dylan.mccreary@bannerhealth.com::e7834c59-2884-461e-ba23-47842820311e" providerId="AD" clId="Web-{0A0D29D2-88C6-930A-DA4C-63DDDF823D62}" dt="2024-05-30T23:14:00.752" v="1093"/>
          <ac:spMkLst>
            <pc:docMk/>
            <pc:sldMk cId="3355435888" sldId="283"/>
            <ac:spMk id="5" creationId="{0C7B57D0-0DCB-DE22-3F04-8D44989EA084}"/>
          </ac:spMkLst>
        </pc:spChg>
        <pc:spChg chg="mod">
          <ac:chgData name="Mccreary, Dylan L" userId="S::dylan.mccreary@bannerhealth.com::e7834c59-2884-461e-ba23-47842820311e" providerId="AD" clId="Web-{0A0D29D2-88C6-930A-DA4C-63DDDF823D62}" dt="2024-05-30T23:13:50.924" v="1091" actId="1076"/>
          <ac:spMkLst>
            <pc:docMk/>
            <pc:sldMk cId="3355435888" sldId="283"/>
            <ac:spMk id="17" creationId="{B11871B7-D3E2-A861-B9C8-DB792E30A737}"/>
          </ac:spMkLst>
        </pc:spChg>
        <pc:spChg chg="del">
          <ac:chgData name="Mccreary, Dylan L" userId="S::dylan.mccreary@bannerhealth.com::e7834c59-2884-461e-ba23-47842820311e" providerId="AD" clId="Web-{0A0D29D2-88C6-930A-DA4C-63DDDF823D62}" dt="2024-05-30T23:13:57.643" v="1092"/>
          <ac:spMkLst>
            <pc:docMk/>
            <pc:sldMk cId="3355435888" sldId="283"/>
            <ac:spMk id="23" creationId="{5F506E36-F632-11B5-0CF2-088C4990A98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5/31/2024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5/31/2024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5/31/2024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5/31/2024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onepagericu.com/" TargetMode="External"/><Relationship Id="rId2" Type="http://schemas.openxmlformats.org/officeDocument/2006/relationships/hyperlink" Target="https://emcrit.org/ibcc/toc/"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p:cNvSpPr>
            <a:spLocks noGrp="1"/>
          </p:cNvSpPr>
          <p:nvPr>
            <p:ph type="ctrTitle"/>
          </p:nvPr>
        </p:nvSpPr>
        <p:spPr>
          <a:xfrm>
            <a:off x="3215729" y="1764407"/>
            <a:ext cx="5760846" cy="2310312"/>
          </a:xfrm>
        </p:spPr>
        <p:txBody>
          <a:bodyPr>
            <a:normAutofit/>
          </a:bodyPr>
          <a:lstStyle/>
          <a:p>
            <a:r>
              <a:rPr lang="en-US" sz="5200" dirty="0">
                <a:solidFill>
                  <a:schemeClr val="tx2"/>
                </a:solidFill>
              </a:rPr>
              <a:t>ICU as a Senior Resident</a:t>
            </a:r>
          </a:p>
        </p:txBody>
      </p:sp>
      <p:sp>
        <p:nvSpPr>
          <p:cNvPr id="3" name="Subtitle 2"/>
          <p:cNvSpPr>
            <a:spLocks noGrp="1"/>
          </p:cNvSpPr>
          <p:nvPr>
            <p:ph type="subTitle" idx="1"/>
          </p:nvPr>
        </p:nvSpPr>
        <p:spPr>
          <a:xfrm>
            <a:off x="3215729" y="4165152"/>
            <a:ext cx="5760846" cy="1125775"/>
          </a:xfrm>
        </p:spPr>
        <p:txBody>
          <a:bodyPr vert="horz" lIns="91440" tIns="45720" rIns="91440" bIns="45720" rtlCol="0" anchor="t">
            <a:normAutofit fontScale="92500" lnSpcReduction="20000"/>
          </a:bodyPr>
          <a:lstStyle/>
          <a:p>
            <a:r>
              <a:rPr lang="en-US" dirty="0">
                <a:solidFill>
                  <a:schemeClr val="tx2"/>
                </a:solidFill>
              </a:rPr>
              <a:t>Dylan McCreary</a:t>
            </a:r>
          </a:p>
          <a:p>
            <a:r>
              <a:rPr lang="en-US">
                <a:solidFill>
                  <a:schemeClr val="tx2"/>
                </a:solidFill>
              </a:rPr>
              <a:t>Esa Rayyan</a:t>
            </a:r>
            <a:endParaRPr lang="en-US" dirty="0">
              <a:solidFill>
                <a:schemeClr val="tx2"/>
              </a:solidFill>
            </a:endParaRPr>
          </a:p>
          <a:p>
            <a:r>
              <a:rPr lang="en-US" dirty="0">
                <a:solidFill>
                  <a:schemeClr val="tx2"/>
                </a:solidFill>
              </a:rPr>
              <a:t>Yusef Esparza</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4519B943-36F3-81F9-A566-178FF969455F}"/>
              </a:ext>
            </a:extLst>
          </p:cNvPr>
          <p:cNvSpPr>
            <a:spLocks noGrp="1"/>
          </p:cNvSpPr>
          <p:nvPr>
            <p:ph type="title"/>
          </p:nvPr>
        </p:nvSpPr>
        <p:spPr>
          <a:xfrm>
            <a:off x="1188872" y="118935"/>
            <a:ext cx="9823903" cy="631082"/>
          </a:xfrm>
        </p:spPr>
        <p:txBody>
          <a:bodyPr anchor="b">
            <a:normAutofit/>
          </a:bodyPr>
          <a:lstStyle/>
          <a:p>
            <a:pPr algn="ctr"/>
            <a:r>
              <a:rPr lang="en-US" sz="3600" dirty="0">
                <a:solidFill>
                  <a:schemeClr val="tx2"/>
                </a:solidFill>
              </a:rPr>
              <a:t>Your Team</a:t>
            </a:r>
            <a:endParaRPr lang="en-US" dirty="0"/>
          </a:p>
        </p:txBody>
      </p:sp>
      <p:grpSp>
        <p:nvGrpSpPr>
          <p:cNvPr id="26" name="Group 25">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4A017B82-3119-2876-C221-575AA8312654}"/>
              </a:ext>
            </a:extLst>
          </p:cNvPr>
          <p:cNvSpPr>
            <a:spLocks noGrp="1"/>
          </p:cNvSpPr>
          <p:nvPr>
            <p:ph idx="1"/>
          </p:nvPr>
        </p:nvSpPr>
        <p:spPr>
          <a:xfrm>
            <a:off x="1188871" y="4925525"/>
            <a:ext cx="9824027" cy="1662498"/>
          </a:xfrm>
        </p:spPr>
        <p:txBody>
          <a:bodyPr vert="horz" lIns="91440" tIns="45720" rIns="91440" bIns="45720" rtlCol="0" anchor="t">
            <a:normAutofit/>
          </a:bodyPr>
          <a:lstStyle/>
          <a:p>
            <a:pPr marL="0" indent="0">
              <a:buNone/>
            </a:pPr>
            <a:r>
              <a:rPr lang="en-US" sz="2400" dirty="0">
                <a:solidFill>
                  <a:schemeClr val="tx2"/>
                </a:solidFill>
              </a:rPr>
              <a:t>5)       ICU Respiratory Therapists</a:t>
            </a:r>
            <a:endParaRPr lang="en-US" dirty="0">
              <a:solidFill>
                <a:schemeClr val="tx2"/>
              </a:solidFill>
            </a:endParaRPr>
          </a:p>
          <a:p>
            <a:pPr marL="914400" lvl="1">
              <a:buFont typeface="Courier New"/>
              <a:buChar char="o"/>
            </a:pPr>
            <a:r>
              <a:rPr lang="en-US" sz="2000" dirty="0">
                <a:solidFill>
                  <a:schemeClr val="tx2"/>
                </a:solidFill>
              </a:rPr>
              <a:t>They are experts with all the respiratory devices/modes (BiPAP, AVAPS, ventilator, HFNC) and can help with trouble shooting any alarms or other issues</a:t>
            </a:r>
          </a:p>
          <a:p>
            <a:pPr marL="914400" lvl="1">
              <a:buFont typeface="Courier New"/>
              <a:buChar char="o"/>
            </a:pPr>
            <a:r>
              <a:rPr lang="en-US" sz="2000" dirty="0">
                <a:solidFill>
                  <a:schemeClr val="tx2"/>
                </a:solidFill>
              </a:rPr>
              <a:t>They are also your person to ask if you need a blood gas drawn</a:t>
            </a:r>
          </a:p>
        </p:txBody>
      </p:sp>
      <p:grpSp>
        <p:nvGrpSpPr>
          <p:cNvPr id="27" name="Group 26">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descr="Ents | The One Wiki to Rule Them All ...">
            <a:extLst>
              <a:ext uri="{FF2B5EF4-FFF2-40B4-BE49-F238E27FC236}">
                <a16:creationId xmlns:a16="http://schemas.microsoft.com/office/drawing/2014/main" id="{7D89E4EA-C0A1-E1A6-0F25-01CBA597F0C6}"/>
              </a:ext>
            </a:extLst>
          </p:cNvPr>
          <p:cNvPicPr>
            <a:picLocks noChangeAspect="1"/>
          </p:cNvPicPr>
          <p:nvPr/>
        </p:nvPicPr>
        <p:blipFill>
          <a:blip r:embed="rId2"/>
          <a:stretch>
            <a:fillRect/>
          </a:stretch>
        </p:blipFill>
        <p:spPr>
          <a:xfrm>
            <a:off x="6955815" y="1712058"/>
            <a:ext cx="4298217" cy="2740269"/>
          </a:xfrm>
          <a:prstGeom prst="rect">
            <a:avLst/>
          </a:prstGeom>
        </p:spPr>
      </p:pic>
      <p:pic>
        <p:nvPicPr>
          <p:cNvPr id="7" name="Picture 6" descr="Merry and Pippin Were Always Meant to ...">
            <a:extLst>
              <a:ext uri="{FF2B5EF4-FFF2-40B4-BE49-F238E27FC236}">
                <a16:creationId xmlns:a16="http://schemas.microsoft.com/office/drawing/2014/main" id="{4DED1E62-D71B-4547-9018-9A09F37314D4}"/>
              </a:ext>
            </a:extLst>
          </p:cNvPr>
          <p:cNvPicPr>
            <a:picLocks noChangeAspect="1"/>
          </p:cNvPicPr>
          <p:nvPr/>
        </p:nvPicPr>
        <p:blipFill>
          <a:blip r:embed="rId3"/>
          <a:stretch>
            <a:fillRect/>
          </a:stretch>
        </p:blipFill>
        <p:spPr>
          <a:xfrm>
            <a:off x="497987" y="1714377"/>
            <a:ext cx="5461488" cy="2735628"/>
          </a:xfrm>
          <a:prstGeom prst="rect">
            <a:avLst/>
          </a:prstGeom>
        </p:spPr>
      </p:pic>
    </p:spTree>
    <p:extLst>
      <p:ext uri="{BB962C8B-B14F-4D97-AF65-F5344CB8AC3E}">
        <p14:creationId xmlns:p14="http://schemas.microsoft.com/office/powerpoint/2010/main" val="1190052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4519B943-36F3-81F9-A566-178FF969455F}"/>
              </a:ext>
            </a:extLst>
          </p:cNvPr>
          <p:cNvSpPr>
            <a:spLocks noGrp="1"/>
          </p:cNvSpPr>
          <p:nvPr>
            <p:ph type="title"/>
          </p:nvPr>
        </p:nvSpPr>
        <p:spPr>
          <a:xfrm>
            <a:off x="1188872" y="118935"/>
            <a:ext cx="9823903" cy="631082"/>
          </a:xfrm>
        </p:spPr>
        <p:txBody>
          <a:bodyPr anchor="b">
            <a:normAutofit/>
          </a:bodyPr>
          <a:lstStyle/>
          <a:p>
            <a:pPr algn="ctr"/>
            <a:r>
              <a:rPr lang="en-US" sz="3600" dirty="0">
                <a:solidFill>
                  <a:schemeClr val="tx2"/>
                </a:solidFill>
              </a:rPr>
              <a:t>Triaging Cross Cover</a:t>
            </a:r>
            <a:endParaRPr lang="en-US" dirty="0">
              <a:solidFill>
                <a:schemeClr val="tx2"/>
              </a:solidFill>
            </a:endParaRPr>
          </a:p>
        </p:txBody>
      </p:sp>
      <p:grpSp>
        <p:nvGrpSpPr>
          <p:cNvPr id="26" name="Group 25">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D113466E-B7D8-921C-1E66-3772D30360D4}"/>
              </a:ext>
            </a:extLst>
          </p:cNvPr>
          <p:cNvPicPr>
            <a:picLocks noChangeAspect="1"/>
          </p:cNvPicPr>
          <p:nvPr/>
        </p:nvPicPr>
        <p:blipFill>
          <a:blip r:embed="rId2"/>
          <a:stretch>
            <a:fillRect/>
          </a:stretch>
        </p:blipFill>
        <p:spPr>
          <a:xfrm>
            <a:off x="3481552" y="931333"/>
            <a:ext cx="5221198" cy="5203151"/>
          </a:xfrm>
          <a:prstGeom prst="rect">
            <a:avLst/>
          </a:prstGeom>
        </p:spPr>
      </p:pic>
      <p:sp>
        <p:nvSpPr>
          <p:cNvPr id="3" name="Rectangle 2">
            <a:extLst>
              <a:ext uri="{FF2B5EF4-FFF2-40B4-BE49-F238E27FC236}">
                <a16:creationId xmlns:a16="http://schemas.microsoft.com/office/drawing/2014/main" id="{B5AC2341-0E3C-3608-0212-985264C53BF2}"/>
              </a:ext>
            </a:extLst>
          </p:cNvPr>
          <p:cNvSpPr/>
          <p:nvPr/>
        </p:nvSpPr>
        <p:spPr>
          <a:xfrm>
            <a:off x="6371166" y="4332111"/>
            <a:ext cx="1834444" cy="790222"/>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4BBD542-A2BC-B2E7-ADC9-A9A6645115A4}"/>
              </a:ext>
            </a:extLst>
          </p:cNvPr>
          <p:cNvSpPr/>
          <p:nvPr/>
        </p:nvSpPr>
        <p:spPr>
          <a:xfrm>
            <a:off x="4219221" y="4332111"/>
            <a:ext cx="1834444" cy="790222"/>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FB356D2-2C6D-BB4A-A090-593FDA6AE68F}"/>
              </a:ext>
            </a:extLst>
          </p:cNvPr>
          <p:cNvSpPr/>
          <p:nvPr/>
        </p:nvSpPr>
        <p:spPr>
          <a:xfrm>
            <a:off x="6448777" y="2187222"/>
            <a:ext cx="1834444" cy="790222"/>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2B83C9F-649B-3067-0C61-D85EA6FD070A}"/>
              </a:ext>
            </a:extLst>
          </p:cNvPr>
          <p:cNvSpPr/>
          <p:nvPr/>
        </p:nvSpPr>
        <p:spPr>
          <a:xfrm>
            <a:off x="4219221" y="2229555"/>
            <a:ext cx="1834444" cy="790222"/>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660AB68-B7D9-C5FD-C7FE-C35512CD8444}"/>
              </a:ext>
            </a:extLst>
          </p:cNvPr>
          <p:cNvSpPr txBox="1"/>
          <p:nvPr/>
        </p:nvSpPr>
        <p:spPr>
          <a:xfrm>
            <a:off x="4198055" y="2203900"/>
            <a:ext cx="1878060" cy="83099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t>Escalate + </a:t>
            </a:r>
            <a:endParaRPr lang="en-US" sz="2400" dirty="0"/>
          </a:p>
          <a:p>
            <a:pPr algn="ctr"/>
            <a:r>
              <a:rPr lang="en-US" sz="2400" b="1" dirty="0"/>
              <a:t>Go Bedside</a:t>
            </a:r>
          </a:p>
        </p:txBody>
      </p:sp>
      <p:sp>
        <p:nvSpPr>
          <p:cNvPr id="8" name="TextBox 7">
            <a:extLst>
              <a:ext uri="{FF2B5EF4-FFF2-40B4-BE49-F238E27FC236}">
                <a16:creationId xmlns:a16="http://schemas.microsoft.com/office/drawing/2014/main" id="{1583AE4B-59AF-BB04-2927-09A315EC07AE}"/>
              </a:ext>
            </a:extLst>
          </p:cNvPr>
          <p:cNvSpPr txBox="1"/>
          <p:nvPr/>
        </p:nvSpPr>
        <p:spPr>
          <a:xfrm>
            <a:off x="6450701" y="2189788"/>
            <a:ext cx="1878060" cy="83099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t>Do or Ask/ Check Box</a:t>
            </a:r>
            <a:endParaRPr lang="en-US" dirty="0"/>
          </a:p>
        </p:txBody>
      </p:sp>
      <p:sp>
        <p:nvSpPr>
          <p:cNvPr id="9" name="TextBox 8">
            <a:extLst>
              <a:ext uri="{FF2B5EF4-FFF2-40B4-BE49-F238E27FC236}">
                <a16:creationId xmlns:a16="http://schemas.microsoft.com/office/drawing/2014/main" id="{FBCD0F64-5C0D-9EE4-B227-19317A7A4316}"/>
              </a:ext>
            </a:extLst>
          </p:cNvPr>
          <p:cNvSpPr txBox="1"/>
          <p:nvPr/>
        </p:nvSpPr>
        <p:spPr>
          <a:xfrm>
            <a:off x="4221146" y="4292343"/>
            <a:ext cx="1878060" cy="83099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t>Do / </a:t>
            </a:r>
            <a:endParaRPr lang="en-US" sz="2400" dirty="0"/>
          </a:p>
          <a:p>
            <a:pPr algn="ctr"/>
            <a:r>
              <a:rPr lang="en-US" sz="2400" b="1" dirty="0"/>
              <a:t>Nurse Order</a:t>
            </a:r>
          </a:p>
        </p:txBody>
      </p:sp>
      <p:sp>
        <p:nvSpPr>
          <p:cNvPr id="10" name="TextBox 9">
            <a:extLst>
              <a:ext uri="{FF2B5EF4-FFF2-40B4-BE49-F238E27FC236}">
                <a16:creationId xmlns:a16="http://schemas.microsoft.com/office/drawing/2014/main" id="{A234F7BB-A536-58B6-C77F-377FD4FD3387}"/>
              </a:ext>
            </a:extLst>
          </p:cNvPr>
          <p:cNvSpPr txBox="1"/>
          <p:nvPr/>
        </p:nvSpPr>
        <p:spPr>
          <a:xfrm>
            <a:off x="6373090" y="4320565"/>
            <a:ext cx="2033282" cy="80021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300" b="1" dirty="0"/>
              <a:t>Acknowledge</a:t>
            </a:r>
            <a:endParaRPr lang="en-US" sz="2300" dirty="0"/>
          </a:p>
          <a:p>
            <a:pPr algn="ctr"/>
            <a:endParaRPr lang="en-US" sz="2300"/>
          </a:p>
        </p:txBody>
      </p:sp>
    </p:spTree>
    <p:extLst>
      <p:ext uri="{BB962C8B-B14F-4D97-AF65-F5344CB8AC3E}">
        <p14:creationId xmlns:p14="http://schemas.microsoft.com/office/powerpoint/2010/main" val="4055763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4519B943-36F3-81F9-A566-178FF969455F}"/>
              </a:ext>
            </a:extLst>
          </p:cNvPr>
          <p:cNvSpPr>
            <a:spLocks noGrp="1"/>
          </p:cNvSpPr>
          <p:nvPr>
            <p:ph type="title"/>
          </p:nvPr>
        </p:nvSpPr>
        <p:spPr>
          <a:xfrm>
            <a:off x="1188872" y="118935"/>
            <a:ext cx="9823903" cy="631082"/>
          </a:xfrm>
        </p:spPr>
        <p:txBody>
          <a:bodyPr anchor="b">
            <a:normAutofit/>
          </a:bodyPr>
          <a:lstStyle/>
          <a:p>
            <a:pPr algn="ctr"/>
            <a:r>
              <a:rPr lang="en-US" sz="3600" dirty="0">
                <a:solidFill>
                  <a:schemeClr val="tx2"/>
                </a:solidFill>
              </a:rPr>
              <a:t>Triaging Cross Cover</a:t>
            </a:r>
            <a:endParaRPr lang="en-US" dirty="0">
              <a:solidFill>
                <a:schemeClr val="tx2"/>
              </a:solidFill>
            </a:endParaRPr>
          </a:p>
        </p:txBody>
      </p:sp>
      <p:grpSp>
        <p:nvGrpSpPr>
          <p:cNvPr id="26" name="Group 25">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E21DFA5A-99AC-8B70-35D5-AFB8930111C4}"/>
              </a:ext>
            </a:extLst>
          </p:cNvPr>
          <p:cNvSpPr txBox="1"/>
          <p:nvPr/>
        </p:nvSpPr>
        <p:spPr>
          <a:xfrm>
            <a:off x="1277056" y="2518833"/>
            <a:ext cx="973666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dirty="0"/>
              <a:t>When in Doubt Ask/Escalate!!</a:t>
            </a:r>
          </a:p>
        </p:txBody>
      </p:sp>
    </p:spTree>
    <p:extLst>
      <p:ext uri="{BB962C8B-B14F-4D97-AF65-F5344CB8AC3E}">
        <p14:creationId xmlns:p14="http://schemas.microsoft.com/office/powerpoint/2010/main" val="3764515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4519B943-36F3-81F9-A566-178FF969455F}"/>
              </a:ext>
            </a:extLst>
          </p:cNvPr>
          <p:cNvSpPr>
            <a:spLocks noGrp="1"/>
          </p:cNvSpPr>
          <p:nvPr>
            <p:ph type="title"/>
          </p:nvPr>
        </p:nvSpPr>
        <p:spPr>
          <a:xfrm>
            <a:off x="1188872" y="118935"/>
            <a:ext cx="9823903" cy="631082"/>
          </a:xfrm>
        </p:spPr>
        <p:txBody>
          <a:bodyPr anchor="b">
            <a:normAutofit/>
          </a:bodyPr>
          <a:lstStyle/>
          <a:p>
            <a:pPr algn="ctr"/>
            <a:r>
              <a:rPr lang="en-US" sz="3600" dirty="0">
                <a:solidFill>
                  <a:schemeClr val="tx2"/>
                </a:solidFill>
              </a:rPr>
              <a:t>Key Order Sets at Banner</a:t>
            </a:r>
            <a:endParaRPr lang="en-US" dirty="0">
              <a:solidFill>
                <a:schemeClr val="tx2"/>
              </a:solidFill>
            </a:endParaRPr>
          </a:p>
        </p:txBody>
      </p:sp>
      <p:grpSp>
        <p:nvGrpSpPr>
          <p:cNvPr id="26" name="Group 25">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4A017B82-3119-2876-C221-575AA8312654}"/>
              </a:ext>
            </a:extLst>
          </p:cNvPr>
          <p:cNvSpPr>
            <a:spLocks noGrp="1"/>
          </p:cNvSpPr>
          <p:nvPr>
            <p:ph idx="1"/>
          </p:nvPr>
        </p:nvSpPr>
        <p:spPr>
          <a:xfrm>
            <a:off x="1188871" y="1535602"/>
            <a:ext cx="9814258" cy="4251344"/>
          </a:xfrm>
        </p:spPr>
        <p:txBody>
          <a:bodyPr vert="horz" lIns="91440" tIns="45720" rIns="91440" bIns="45720" rtlCol="0" anchor="t">
            <a:normAutofit/>
          </a:bodyPr>
          <a:lstStyle/>
          <a:p>
            <a:pPr marL="457200" indent="-457200">
              <a:buAutoNum type="arabicParenR"/>
            </a:pPr>
            <a:r>
              <a:rPr lang="en-US" sz="2400" dirty="0">
                <a:solidFill>
                  <a:schemeClr val="tx2"/>
                </a:solidFill>
              </a:rPr>
              <a:t>"ICU"</a:t>
            </a:r>
            <a:endParaRPr lang="en-US" dirty="0">
              <a:solidFill>
                <a:schemeClr val="tx2"/>
              </a:solidFill>
            </a:endParaRPr>
          </a:p>
          <a:p>
            <a:pPr marL="914400" lvl="1" indent="-457200">
              <a:buFont typeface="Courier New"/>
              <a:buChar char="o"/>
            </a:pPr>
            <a:r>
              <a:rPr lang="en-US" sz="2000" dirty="0">
                <a:solidFill>
                  <a:schemeClr val="tx2"/>
                </a:solidFill>
              </a:rPr>
              <a:t>General admission order set, also contains all the other order sets</a:t>
            </a:r>
          </a:p>
          <a:p>
            <a:pPr marL="457200" indent="-457200">
              <a:buAutoNum type="arabicParenR"/>
            </a:pPr>
            <a:r>
              <a:rPr lang="en-US" sz="2400" dirty="0">
                <a:solidFill>
                  <a:schemeClr val="tx2"/>
                </a:solidFill>
              </a:rPr>
              <a:t>"Vasoactive Medications"</a:t>
            </a:r>
          </a:p>
          <a:p>
            <a:pPr marL="914400" lvl="1" indent="-457200">
              <a:buFont typeface="Courier New,monospace" panose="020B0604020202020204" pitchFamily="34" charset="0"/>
              <a:buChar char="o"/>
            </a:pPr>
            <a:r>
              <a:rPr lang="en-US" sz="2000" dirty="0">
                <a:solidFill>
                  <a:schemeClr val="tx2"/>
                </a:solidFill>
                <a:latin typeface="Arial"/>
                <a:cs typeface="Arial"/>
              </a:rPr>
              <a:t>All your pressors as well as antihypertensives</a:t>
            </a:r>
            <a:endParaRPr lang="en-US" sz="2000" dirty="0">
              <a:solidFill>
                <a:srgbClr val="000000"/>
              </a:solidFill>
              <a:latin typeface="Arial"/>
              <a:cs typeface="Arial"/>
            </a:endParaRPr>
          </a:p>
          <a:p>
            <a:pPr marL="914400" lvl="1" indent="-457200">
              <a:buFont typeface="Courier New,monospace" panose="020B0604020202020204" pitchFamily="34" charset="0"/>
              <a:buChar char="o"/>
            </a:pPr>
            <a:r>
              <a:rPr lang="en-US" sz="2000" dirty="0">
                <a:solidFill>
                  <a:schemeClr val="tx2"/>
                </a:solidFill>
                <a:latin typeface="Arial"/>
                <a:cs typeface="Arial"/>
              </a:rPr>
              <a:t>Always order the "double concentration" of norepinephrine</a:t>
            </a:r>
            <a:endParaRPr lang="en-US" dirty="0">
              <a:solidFill>
                <a:schemeClr val="tx2"/>
              </a:solidFill>
            </a:endParaRPr>
          </a:p>
          <a:p>
            <a:pPr marL="457200" indent="-457200">
              <a:buAutoNum type="arabicParenR"/>
            </a:pPr>
            <a:r>
              <a:rPr lang="en-US" sz="2400" dirty="0">
                <a:solidFill>
                  <a:schemeClr val="tx2"/>
                </a:solidFill>
              </a:rPr>
              <a:t>"Ventilator Therapy"</a:t>
            </a:r>
          </a:p>
          <a:p>
            <a:pPr marL="914400" lvl="1" indent="-457200">
              <a:buFont typeface="Courier New"/>
              <a:buChar char="o"/>
            </a:pPr>
            <a:r>
              <a:rPr lang="en-US" sz="2000" dirty="0">
                <a:solidFill>
                  <a:schemeClr val="tx2"/>
                </a:solidFill>
              </a:rPr>
              <a:t>Order for everyone on a ventilator, has stress ulcer prophylaxis, oral care</a:t>
            </a:r>
          </a:p>
          <a:p>
            <a:pPr marL="914400" lvl="1" indent="-457200">
              <a:buFont typeface="Courier New"/>
              <a:buChar char="o"/>
            </a:pPr>
            <a:r>
              <a:rPr lang="en-US" sz="2000" dirty="0">
                <a:solidFill>
                  <a:schemeClr val="tx2"/>
                </a:solidFill>
              </a:rPr>
              <a:t>Make sure to check the box for daily CXR</a:t>
            </a:r>
          </a:p>
          <a:p>
            <a:pPr marL="914400" lvl="1" indent="-457200">
              <a:buFont typeface="Courier New"/>
              <a:buChar char="o"/>
            </a:pPr>
            <a:r>
              <a:rPr lang="en-US" sz="2000" dirty="0">
                <a:solidFill>
                  <a:schemeClr val="tx2"/>
                </a:solidFill>
              </a:rPr>
              <a:t>Make sure to order the "Ventilator Therapy Blood Gas" and check all 3 options</a:t>
            </a:r>
          </a:p>
          <a:p>
            <a:pPr marL="457200" indent="-457200">
              <a:buAutoNum type="arabicParenR"/>
            </a:pPr>
            <a:r>
              <a:rPr lang="en-US" sz="2400" dirty="0">
                <a:solidFill>
                  <a:schemeClr val="tx2"/>
                </a:solidFill>
              </a:rPr>
              <a:t>"ICU Analgesia and Sedation"</a:t>
            </a:r>
          </a:p>
          <a:p>
            <a:pPr marL="914400" lvl="1" indent="-457200">
              <a:buFont typeface="Courier New" panose="020B0604020202020204" pitchFamily="34" charset="0"/>
              <a:buChar char="o"/>
            </a:pPr>
            <a:r>
              <a:rPr lang="en-US" sz="2000" dirty="0">
                <a:solidFill>
                  <a:schemeClr val="tx2"/>
                </a:solidFill>
              </a:rPr>
              <a:t>All the sedation drips for the ICU</a:t>
            </a:r>
          </a:p>
          <a:p>
            <a:pPr marL="914400" lvl="1" indent="-457200">
              <a:buFont typeface="Courier New"/>
              <a:buChar char="o"/>
            </a:pPr>
            <a:endParaRPr lang="en-US" sz="2000" dirty="0">
              <a:solidFill>
                <a:schemeClr val="tx2"/>
              </a:solidFill>
            </a:endParaRPr>
          </a:p>
          <a:p>
            <a:pPr marL="914400" lvl="1" indent="-457200">
              <a:buFont typeface="Courier New"/>
              <a:buChar char="o"/>
            </a:pPr>
            <a:endParaRPr lang="en-US" sz="2000" dirty="0">
              <a:solidFill>
                <a:schemeClr val="tx2"/>
              </a:solidFill>
            </a:endParaRPr>
          </a:p>
        </p:txBody>
      </p:sp>
      <p:grpSp>
        <p:nvGrpSpPr>
          <p:cNvPr id="27" name="Group 26">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04929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4519B943-36F3-81F9-A566-178FF969455F}"/>
              </a:ext>
            </a:extLst>
          </p:cNvPr>
          <p:cNvSpPr>
            <a:spLocks noGrp="1"/>
          </p:cNvSpPr>
          <p:nvPr>
            <p:ph type="title"/>
          </p:nvPr>
        </p:nvSpPr>
        <p:spPr>
          <a:xfrm>
            <a:off x="1188872" y="118935"/>
            <a:ext cx="9823903" cy="631082"/>
          </a:xfrm>
        </p:spPr>
        <p:txBody>
          <a:bodyPr anchor="b">
            <a:normAutofit/>
          </a:bodyPr>
          <a:lstStyle/>
          <a:p>
            <a:pPr algn="ctr"/>
            <a:r>
              <a:rPr lang="en-US" sz="3600" dirty="0">
                <a:solidFill>
                  <a:schemeClr val="tx2"/>
                </a:solidFill>
              </a:rPr>
              <a:t>"ICU"</a:t>
            </a:r>
            <a:endParaRPr lang="en-US" dirty="0">
              <a:solidFill>
                <a:schemeClr val="tx2"/>
              </a:solidFill>
            </a:endParaRPr>
          </a:p>
        </p:txBody>
      </p:sp>
      <p:grpSp>
        <p:nvGrpSpPr>
          <p:cNvPr id="26" name="Group 25">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descr="A screenshot of a computer&#10;&#10;Description automatically generated">
            <a:extLst>
              <a:ext uri="{FF2B5EF4-FFF2-40B4-BE49-F238E27FC236}">
                <a16:creationId xmlns:a16="http://schemas.microsoft.com/office/drawing/2014/main" id="{C29CF92F-17FA-116F-4F55-327C3D9F6A9C}"/>
              </a:ext>
            </a:extLst>
          </p:cNvPr>
          <p:cNvPicPr>
            <a:picLocks noChangeAspect="1"/>
          </p:cNvPicPr>
          <p:nvPr/>
        </p:nvPicPr>
        <p:blipFill>
          <a:blip r:embed="rId2"/>
          <a:stretch>
            <a:fillRect/>
          </a:stretch>
        </p:blipFill>
        <p:spPr>
          <a:xfrm>
            <a:off x="1670242" y="1068734"/>
            <a:ext cx="9205575" cy="4723097"/>
          </a:xfrm>
          <a:prstGeom prst="rect">
            <a:avLst/>
          </a:prstGeom>
        </p:spPr>
      </p:pic>
    </p:spTree>
    <p:extLst>
      <p:ext uri="{BB962C8B-B14F-4D97-AF65-F5344CB8AC3E}">
        <p14:creationId xmlns:p14="http://schemas.microsoft.com/office/powerpoint/2010/main" val="4107370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4519B943-36F3-81F9-A566-178FF969455F}"/>
              </a:ext>
            </a:extLst>
          </p:cNvPr>
          <p:cNvSpPr>
            <a:spLocks noGrp="1"/>
          </p:cNvSpPr>
          <p:nvPr>
            <p:ph type="title"/>
          </p:nvPr>
        </p:nvSpPr>
        <p:spPr>
          <a:xfrm>
            <a:off x="1188872" y="118935"/>
            <a:ext cx="9823903" cy="631082"/>
          </a:xfrm>
        </p:spPr>
        <p:txBody>
          <a:bodyPr anchor="b">
            <a:normAutofit/>
          </a:bodyPr>
          <a:lstStyle/>
          <a:p>
            <a:pPr algn="ctr"/>
            <a:r>
              <a:rPr lang="en-US" sz="3600" dirty="0">
                <a:solidFill>
                  <a:schemeClr val="tx2"/>
                </a:solidFill>
              </a:rPr>
              <a:t>"ICU"</a:t>
            </a:r>
            <a:endParaRPr lang="en-US" dirty="0">
              <a:solidFill>
                <a:schemeClr val="tx2"/>
              </a:solidFill>
            </a:endParaRPr>
          </a:p>
        </p:txBody>
      </p:sp>
      <p:grpSp>
        <p:nvGrpSpPr>
          <p:cNvPr id="26" name="Group 25">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descr="A screenshot of a medical program&#10;&#10;Description automatically generated">
            <a:extLst>
              <a:ext uri="{FF2B5EF4-FFF2-40B4-BE49-F238E27FC236}">
                <a16:creationId xmlns:a16="http://schemas.microsoft.com/office/drawing/2014/main" id="{8AF132F7-3834-488A-9A56-EF3E31A4F557}"/>
              </a:ext>
            </a:extLst>
          </p:cNvPr>
          <p:cNvPicPr>
            <a:picLocks noChangeAspect="1"/>
          </p:cNvPicPr>
          <p:nvPr/>
        </p:nvPicPr>
        <p:blipFill>
          <a:blip r:embed="rId2"/>
          <a:stretch>
            <a:fillRect/>
          </a:stretch>
        </p:blipFill>
        <p:spPr>
          <a:xfrm>
            <a:off x="184728" y="1602580"/>
            <a:ext cx="11268362" cy="3652841"/>
          </a:xfrm>
          <a:prstGeom prst="rect">
            <a:avLst/>
          </a:prstGeom>
        </p:spPr>
      </p:pic>
      <p:sp>
        <p:nvSpPr>
          <p:cNvPr id="4" name="Rectangle 3">
            <a:extLst>
              <a:ext uri="{FF2B5EF4-FFF2-40B4-BE49-F238E27FC236}">
                <a16:creationId xmlns:a16="http://schemas.microsoft.com/office/drawing/2014/main" id="{7A4AE8C1-CEE8-EC76-17FB-DCF93091CD3D}"/>
              </a:ext>
            </a:extLst>
          </p:cNvPr>
          <p:cNvSpPr/>
          <p:nvPr/>
        </p:nvSpPr>
        <p:spPr>
          <a:xfrm>
            <a:off x="3047999" y="3109576"/>
            <a:ext cx="3663757" cy="38484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4725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4519B943-36F3-81F9-A566-178FF969455F}"/>
              </a:ext>
            </a:extLst>
          </p:cNvPr>
          <p:cNvSpPr>
            <a:spLocks noGrp="1"/>
          </p:cNvSpPr>
          <p:nvPr>
            <p:ph type="title"/>
          </p:nvPr>
        </p:nvSpPr>
        <p:spPr>
          <a:xfrm>
            <a:off x="1188872" y="118935"/>
            <a:ext cx="9823903" cy="631082"/>
          </a:xfrm>
        </p:spPr>
        <p:txBody>
          <a:bodyPr anchor="b">
            <a:normAutofit/>
          </a:bodyPr>
          <a:lstStyle/>
          <a:p>
            <a:pPr algn="ctr"/>
            <a:r>
              <a:rPr lang="en-US" sz="3600" dirty="0">
                <a:solidFill>
                  <a:schemeClr val="tx2"/>
                </a:solidFill>
              </a:rPr>
              <a:t>"Vasoactive Medications"</a:t>
            </a:r>
            <a:endParaRPr lang="en-US" dirty="0">
              <a:solidFill>
                <a:schemeClr val="tx2"/>
              </a:solidFill>
            </a:endParaRPr>
          </a:p>
        </p:txBody>
      </p:sp>
      <p:grpSp>
        <p:nvGrpSpPr>
          <p:cNvPr id="26" name="Group 25">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descr="A screenshot of a computer&#10;&#10;Description automatically generated">
            <a:extLst>
              <a:ext uri="{FF2B5EF4-FFF2-40B4-BE49-F238E27FC236}">
                <a16:creationId xmlns:a16="http://schemas.microsoft.com/office/drawing/2014/main" id="{1641C5FD-F456-1CDE-AC84-2464E08B9416}"/>
              </a:ext>
            </a:extLst>
          </p:cNvPr>
          <p:cNvPicPr>
            <a:picLocks noChangeAspect="1"/>
          </p:cNvPicPr>
          <p:nvPr/>
        </p:nvPicPr>
        <p:blipFill>
          <a:blip r:embed="rId2"/>
          <a:stretch>
            <a:fillRect/>
          </a:stretch>
        </p:blipFill>
        <p:spPr>
          <a:xfrm>
            <a:off x="354061" y="1574466"/>
            <a:ext cx="11491575" cy="3709069"/>
          </a:xfrm>
          <a:prstGeom prst="rect">
            <a:avLst/>
          </a:prstGeom>
        </p:spPr>
      </p:pic>
    </p:spTree>
    <p:extLst>
      <p:ext uri="{BB962C8B-B14F-4D97-AF65-F5344CB8AC3E}">
        <p14:creationId xmlns:p14="http://schemas.microsoft.com/office/powerpoint/2010/main" val="4120305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4519B943-36F3-81F9-A566-178FF969455F}"/>
              </a:ext>
            </a:extLst>
          </p:cNvPr>
          <p:cNvSpPr>
            <a:spLocks noGrp="1"/>
          </p:cNvSpPr>
          <p:nvPr>
            <p:ph type="title"/>
          </p:nvPr>
        </p:nvSpPr>
        <p:spPr>
          <a:xfrm>
            <a:off x="1188872" y="118935"/>
            <a:ext cx="9823903" cy="631082"/>
          </a:xfrm>
        </p:spPr>
        <p:txBody>
          <a:bodyPr anchor="b">
            <a:normAutofit/>
          </a:bodyPr>
          <a:lstStyle/>
          <a:p>
            <a:pPr algn="ctr"/>
            <a:r>
              <a:rPr lang="en-US" sz="3600" dirty="0">
                <a:solidFill>
                  <a:schemeClr val="tx2"/>
                </a:solidFill>
              </a:rPr>
              <a:t>"Vasoactive Medications"</a:t>
            </a:r>
            <a:endParaRPr lang="en-US" dirty="0">
              <a:solidFill>
                <a:schemeClr val="tx2"/>
              </a:solidFill>
            </a:endParaRPr>
          </a:p>
        </p:txBody>
      </p:sp>
      <p:grpSp>
        <p:nvGrpSpPr>
          <p:cNvPr id="26" name="Group 25">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descr="A screenshot of a computer&#10;&#10;Description automatically generated">
            <a:extLst>
              <a:ext uri="{FF2B5EF4-FFF2-40B4-BE49-F238E27FC236}">
                <a16:creationId xmlns:a16="http://schemas.microsoft.com/office/drawing/2014/main" id="{51A31539-FE14-0623-284C-36832D014673}"/>
              </a:ext>
            </a:extLst>
          </p:cNvPr>
          <p:cNvPicPr>
            <a:picLocks noChangeAspect="1"/>
          </p:cNvPicPr>
          <p:nvPr/>
        </p:nvPicPr>
        <p:blipFill>
          <a:blip r:embed="rId2"/>
          <a:stretch>
            <a:fillRect/>
          </a:stretch>
        </p:blipFill>
        <p:spPr>
          <a:xfrm>
            <a:off x="300182" y="1564856"/>
            <a:ext cx="11591636" cy="3728289"/>
          </a:xfrm>
          <a:prstGeom prst="rect">
            <a:avLst/>
          </a:prstGeom>
        </p:spPr>
      </p:pic>
      <p:sp>
        <p:nvSpPr>
          <p:cNvPr id="5" name="Content Placeholder 2">
            <a:extLst>
              <a:ext uri="{FF2B5EF4-FFF2-40B4-BE49-F238E27FC236}">
                <a16:creationId xmlns:a16="http://schemas.microsoft.com/office/drawing/2014/main" id="{D46AA542-B161-9DF8-4D05-4D13A6189AC3}"/>
              </a:ext>
            </a:extLst>
          </p:cNvPr>
          <p:cNvSpPr>
            <a:spLocks noGrp="1"/>
          </p:cNvSpPr>
          <p:nvPr>
            <p:ph idx="1"/>
          </p:nvPr>
        </p:nvSpPr>
        <p:spPr>
          <a:xfrm>
            <a:off x="1188870" y="5645192"/>
            <a:ext cx="9824027" cy="717055"/>
          </a:xfrm>
        </p:spPr>
        <p:txBody>
          <a:bodyPr vert="horz" lIns="91440" tIns="45720" rIns="91440" bIns="45720" rtlCol="0" anchor="t">
            <a:normAutofit/>
          </a:bodyPr>
          <a:lstStyle/>
          <a:p>
            <a:pPr marL="342900" indent="-342900"/>
            <a:r>
              <a:rPr lang="en-US" sz="2000" dirty="0">
                <a:solidFill>
                  <a:schemeClr val="tx2"/>
                </a:solidFill>
              </a:rPr>
              <a:t>For antihypertensive drips need to specify what the blood pressure goals are in the comments box</a:t>
            </a:r>
          </a:p>
        </p:txBody>
      </p:sp>
    </p:spTree>
    <p:extLst>
      <p:ext uri="{BB962C8B-B14F-4D97-AF65-F5344CB8AC3E}">
        <p14:creationId xmlns:p14="http://schemas.microsoft.com/office/powerpoint/2010/main" val="2399520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4519B943-36F3-81F9-A566-178FF969455F}"/>
              </a:ext>
            </a:extLst>
          </p:cNvPr>
          <p:cNvSpPr>
            <a:spLocks noGrp="1"/>
          </p:cNvSpPr>
          <p:nvPr>
            <p:ph type="title"/>
          </p:nvPr>
        </p:nvSpPr>
        <p:spPr>
          <a:xfrm>
            <a:off x="1188872" y="118935"/>
            <a:ext cx="9823903" cy="631082"/>
          </a:xfrm>
        </p:spPr>
        <p:txBody>
          <a:bodyPr anchor="b">
            <a:normAutofit/>
          </a:bodyPr>
          <a:lstStyle/>
          <a:p>
            <a:pPr algn="ctr"/>
            <a:r>
              <a:rPr lang="en-US" sz="3600" dirty="0">
                <a:solidFill>
                  <a:schemeClr val="tx2"/>
                </a:solidFill>
              </a:rPr>
              <a:t>"Ventilator Therapy"</a:t>
            </a:r>
            <a:endParaRPr lang="en-US" dirty="0">
              <a:solidFill>
                <a:schemeClr val="tx2"/>
              </a:solidFill>
            </a:endParaRPr>
          </a:p>
        </p:txBody>
      </p:sp>
      <p:grpSp>
        <p:nvGrpSpPr>
          <p:cNvPr id="26" name="Group 25">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A screenshot of a computer&#10;&#10;Description automatically generated">
            <a:extLst>
              <a:ext uri="{FF2B5EF4-FFF2-40B4-BE49-F238E27FC236}">
                <a16:creationId xmlns:a16="http://schemas.microsoft.com/office/drawing/2014/main" id="{9CA9BFD5-DEAA-A65A-0972-6C7D8B31802F}"/>
              </a:ext>
            </a:extLst>
          </p:cNvPr>
          <p:cNvPicPr>
            <a:picLocks noChangeAspect="1"/>
          </p:cNvPicPr>
          <p:nvPr/>
        </p:nvPicPr>
        <p:blipFill>
          <a:blip r:embed="rId2"/>
          <a:stretch>
            <a:fillRect/>
          </a:stretch>
        </p:blipFill>
        <p:spPr>
          <a:xfrm>
            <a:off x="600364" y="1487034"/>
            <a:ext cx="10998968" cy="3440073"/>
          </a:xfrm>
          <a:prstGeom prst="rect">
            <a:avLst/>
          </a:prstGeom>
        </p:spPr>
      </p:pic>
      <p:sp>
        <p:nvSpPr>
          <p:cNvPr id="17" name="Rectangle 16">
            <a:extLst>
              <a:ext uri="{FF2B5EF4-FFF2-40B4-BE49-F238E27FC236}">
                <a16:creationId xmlns:a16="http://schemas.microsoft.com/office/drawing/2014/main" id="{B11871B7-D3E2-A861-B9C8-DB792E30A737}"/>
              </a:ext>
            </a:extLst>
          </p:cNvPr>
          <p:cNvSpPr/>
          <p:nvPr/>
        </p:nvSpPr>
        <p:spPr>
          <a:xfrm>
            <a:off x="4106333" y="2467520"/>
            <a:ext cx="3663757" cy="38484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ontent Placeholder 2">
            <a:extLst>
              <a:ext uri="{FF2B5EF4-FFF2-40B4-BE49-F238E27FC236}">
                <a16:creationId xmlns:a16="http://schemas.microsoft.com/office/drawing/2014/main" id="{5F506E36-F632-11B5-0CF2-088C4990A980}"/>
              </a:ext>
            </a:extLst>
          </p:cNvPr>
          <p:cNvSpPr>
            <a:spLocks noGrp="1"/>
          </p:cNvSpPr>
          <p:nvPr>
            <p:ph idx="1"/>
          </p:nvPr>
        </p:nvSpPr>
        <p:spPr>
          <a:xfrm>
            <a:off x="1188870" y="5362970"/>
            <a:ext cx="9824027" cy="1373221"/>
          </a:xfrm>
        </p:spPr>
        <p:txBody>
          <a:bodyPr vert="horz" lIns="91440" tIns="45720" rIns="91440" bIns="45720" rtlCol="0" anchor="t">
            <a:normAutofit/>
          </a:bodyPr>
          <a:lstStyle/>
          <a:p>
            <a:pPr marL="342900" indent="-342900"/>
            <a:r>
              <a:rPr lang="en-US" sz="2000" dirty="0">
                <a:solidFill>
                  <a:schemeClr val="tx2"/>
                </a:solidFill>
              </a:rPr>
              <a:t>Stress Ulcer Prophylaxis</a:t>
            </a:r>
          </a:p>
          <a:p>
            <a:pPr marL="342900" indent="-342900"/>
            <a:r>
              <a:rPr lang="en-US" sz="2000" dirty="0">
                <a:solidFill>
                  <a:schemeClr val="tx2"/>
                </a:solidFill>
              </a:rPr>
              <a:t>Can choose famotidine – note need to dose adjust for CKD</a:t>
            </a:r>
            <a:endParaRPr lang="en-US" dirty="0">
              <a:solidFill>
                <a:schemeClr val="tx2"/>
              </a:solidFill>
            </a:endParaRPr>
          </a:p>
          <a:p>
            <a:pPr marL="342900" indent="-342900"/>
            <a:r>
              <a:rPr lang="en-US" sz="2000" dirty="0">
                <a:solidFill>
                  <a:schemeClr val="tx2"/>
                </a:solidFill>
              </a:rPr>
              <a:t>Can also use Pantoprazole, not in the order set</a:t>
            </a:r>
          </a:p>
        </p:txBody>
      </p:sp>
    </p:spTree>
    <p:extLst>
      <p:ext uri="{BB962C8B-B14F-4D97-AF65-F5344CB8AC3E}">
        <p14:creationId xmlns:p14="http://schemas.microsoft.com/office/powerpoint/2010/main" val="336635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4519B943-36F3-81F9-A566-178FF969455F}"/>
              </a:ext>
            </a:extLst>
          </p:cNvPr>
          <p:cNvSpPr>
            <a:spLocks noGrp="1"/>
          </p:cNvSpPr>
          <p:nvPr>
            <p:ph type="title"/>
          </p:nvPr>
        </p:nvSpPr>
        <p:spPr>
          <a:xfrm>
            <a:off x="1188872" y="118935"/>
            <a:ext cx="9823903" cy="631082"/>
          </a:xfrm>
        </p:spPr>
        <p:txBody>
          <a:bodyPr anchor="b">
            <a:normAutofit/>
          </a:bodyPr>
          <a:lstStyle/>
          <a:p>
            <a:pPr algn="ctr"/>
            <a:r>
              <a:rPr lang="en-US" sz="3600" dirty="0">
                <a:solidFill>
                  <a:schemeClr val="tx2"/>
                </a:solidFill>
              </a:rPr>
              <a:t>"Ventilator Therapy"</a:t>
            </a:r>
            <a:endParaRPr lang="en-US" dirty="0">
              <a:solidFill>
                <a:schemeClr val="tx2"/>
              </a:solidFill>
            </a:endParaRPr>
          </a:p>
        </p:txBody>
      </p:sp>
      <p:grpSp>
        <p:nvGrpSpPr>
          <p:cNvPr id="26" name="Group 25">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A screenshot of a computer&#10;&#10;Description automatically generated">
            <a:extLst>
              <a:ext uri="{FF2B5EF4-FFF2-40B4-BE49-F238E27FC236}">
                <a16:creationId xmlns:a16="http://schemas.microsoft.com/office/drawing/2014/main" id="{9CA9BFD5-DEAA-A65A-0972-6C7D8B31802F}"/>
              </a:ext>
            </a:extLst>
          </p:cNvPr>
          <p:cNvPicPr>
            <a:picLocks noChangeAspect="1"/>
          </p:cNvPicPr>
          <p:nvPr/>
        </p:nvPicPr>
        <p:blipFill>
          <a:blip r:embed="rId2"/>
          <a:stretch>
            <a:fillRect/>
          </a:stretch>
        </p:blipFill>
        <p:spPr>
          <a:xfrm>
            <a:off x="600364" y="1712812"/>
            <a:ext cx="10998968" cy="3440073"/>
          </a:xfrm>
          <a:prstGeom prst="rect">
            <a:avLst/>
          </a:prstGeom>
        </p:spPr>
      </p:pic>
      <p:sp>
        <p:nvSpPr>
          <p:cNvPr id="17" name="Rectangle 16">
            <a:extLst>
              <a:ext uri="{FF2B5EF4-FFF2-40B4-BE49-F238E27FC236}">
                <a16:creationId xmlns:a16="http://schemas.microsoft.com/office/drawing/2014/main" id="{B11871B7-D3E2-A861-B9C8-DB792E30A737}"/>
              </a:ext>
            </a:extLst>
          </p:cNvPr>
          <p:cNvSpPr/>
          <p:nvPr/>
        </p:nvSpPr>
        <p:spPr>
          <a:xfrm>
            <a:off x="4268611" y="3836298"/>
            <a:ext cx="3663757" cy="38484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73551F65-2FF8-B50B-3FCA-064B2A2A401B}"/>
              </a:ext>
            </a:extLst>
          </p:cNvPr>
          <p:cNvSpPr>
            <a:spLocks noGrp="1"/>
          </p:cNvSpPr>
          <p:nvPr>
            <p:ph idx="1"/>
          </p:nvPr>
        </p:nvSpPr>
        <p:spPr>
          <a:xfrm>
            <a:off x="1188870" y="5489970"/>
            <a:ext cx="9824027" cy="1246221"/>
          </a:xfrm>
        </p:spPr>
        <p:txBody>
          <a:bodyPr vert="horz" lIns="91440" tIns="45720" rIns="91440" bIns="45720" rtlCol="0" anchor="t">
            <a:normAutofit/>
          </a:bodyPr>
          <a:lstStyle/>
          <a:p>
            <a:pPr marL="342900" indent="-342900"/>
            <a:r>
              <a:rPr lang="en-US" sz="2000" dirty="0">
                <a:solidFill>
                  <a:schemeClr val="tx2"/>
                </a:solidFill>
              </a:rPr>
              <a:t>Top order is used for daily AM CXR which we order on every intubated patient, can put number of days to be 10</a:t>
            </a:r>
          </a:p>
          <a:p>
            <a:pPr marL="342900" indent="-342900"/>
            <a:r>
              <a:rPr lang="en-US" sz="2000" dirty="0">
                <a:solidFill>
                  <a:schemeClr val="tx2"/>
                </a:solidFill>
              </a:rPr>
              <a:t>Bottom order is used for CXR to confirm ETT placement (want 3-5 cm from carina)</a:t>
            </a:r>
          </a:p>
        </p:txBody>
      </p:sp>
    </p:spTree>
    <p:extLst>
      <p:ext uri="{BB962C8B-B14F-4D97-AF65-F5344CB8AC3E}">
        <p14:creationId xmlns:p14="http://schemas.microsoft.com/office/powerpoint/2010/main" val="3755848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4519B943-36F3-81F9-A566-178FF969455F}"/>
              </a:ext>
            </a:extLst>
          </p:cNvPr>
          <p:cNvSpPr>
            <a:spLocks noGrp="1"/>
          </p:cNvSpPr>
          <p:nvPr>
            <p:ph type="title"/>
          </p:nvPr>
        </p:nvSpPr>
        <p:spPr>
          <a:xfrm>
            <a:off x="1188872" y="118935"/>
            <a:ext cx="9823903" cy="631082"/>
          </a:xfrm>
        </p:spPr>
        <p:txBody>
          <a:bodyPr anchor="b">
            <a:normAutofit/>
          </a:bodyPr>
          <a:lstStyle/>
          <a:p>
            <a:pPr algn="ctr"/>
            <a:r>
              <a:rPr lang="en-US" sz="3600" dirty="0">
                <a:solidFill>
                  <a:schemeClr val="tx2"/>
                </a:solidFill>
              </a:rPr>
              <a:t>Outline</a:t>
            </a:r>
          </a:p>
        </p:txBody>
      </p:sp>
      <p:grpSp>
        <p:nvGrpSpPr>
          <p:cNvPr id="26" name="Group 25">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4A017B82-3119-2876-C221-575AA8312654}"/>
              </a:ext>
            </a:extLst>
          </p:cNvPr>
          <p:cNvSpPr>
            <a:spLocks noGrp="1"/>
          </p:cNvSpPr>
          <p:nvPr>
            <p:ph idx="1"/>
          </p:nvPr>
        </p:nvSpPr>
        <p:spPr>
          <a:xfrm>
            <a:off x="1188871" y="1535602"/>
            <a:ext cx="9814258" cy="4251344"/>
          </a:xfrm>
        </p:spPr>
        <p:txBody>
          <a:bodyPr vert="horz" lIns="91440" tIns="45720" rIns="91440" bIns="45720" rtlCol="0" anchor="t">
            <a:noAutofit/>
          </a:bodyPr>
          <a:lstStyle/>
          <a:p>
            <a:pPr marL="457200" indent="-457200">
              <a:buAutoNum type="arabicParenR"/>
            </a:pPr>
            <a:r>
              <a:rPr lang="en-US" sz="3600" dirty="0">
                <a:solidFill>
                  <a:schemeClr val="tx2"/>
                </a:solidFill>
              </a:rPr>
              <a:t>Discuss the general flow of nights in the Banner ICU</a:t>
            </a:r>
          </a:p>
          <a:p>
            <a:pPr marL="457200" indent="-457200">
              <a:buAutoNum type="arabicParenR"/>
            </a:pPr>
            <a:endParaRPr lang="en-US" sz="3600" dirty="0">
              <a:solidFill>
                <a:schemeClr val="tx2"/>
              </a:solidFill>
            </a:endParaRPr>
          </a:p>
          <a:p>
            <a:pPr marL="457200" indent="-457200">
              <a:buAutoNum type="arabicParenR"/>
            </a:pPr>
            <a:r>
              <a:rPr lang="en-US" sz="3600" dirty="0">
                <a:solidFill>
                  <a:schemeClr val="tx2"/>
                </a:solidFill>
              </a:rPr>
              <a:t>Review the members of your team and how to best work together</a:t>
            </a:r>
          </a:p>
          <a:p>
            <a:pPr marL="457200" indent="-457200">
              <a:buAutoNum type="arabicParenR"/>
            </a:pPr>
            <a:endParaRPr lang="en-US" sz="3600" dirty="0">
              <a:solidFill>
                <a:schemeClr val="tx2"/>
              </a:solidFill>
            </a:endParaRPr>
          </a:p>
          <a:p>
            <a:pPr marL="457200" indent="-457200">
              <a:buAutoNum type="arabicParenR"/>
            </a:pPr>
            <a:r>
              <a:rPr lang="en-US" sz="3600" dirty="0">
                <a:solidFill>
                  <a:schemeClr val="tx2"/>
                </a:solidFill>
              </a:rPr>
              <a:t>Review helpful quick references and common key order sets</a:t>
            </a:r>
          </a:p>
        </p:txBody>
      </p:sp>
      <p:grpSp>
        <p:nvGrpSpPr>
          <p:cNvPr id="27" name="Group 26">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652958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4519B943-36F3-81F9-A566-178FF969455F}"/>
              </a:ext>
            </a:extLst>
          </p:cNvPr>
          <p:cNvSpPr>
            <a:spLocks noGrp="1"/>
          </p:cNvSpPr>
          <p:nvPr>
            <p:ph type="title"/>
          </p:nvPr>
        </p:nvSpPr>
        <p:spPr>
          <a:xfrm>
            <a:off x="1188872" y="118935"/>
            <a:ext cx="9823903" cy="631082"/>
          </a:xfrm>
        </p:spPr>
        <p:txBody>
          <a:bodyPr anchor="b">
            <a:normAutofit/>
          </a:bodyPr>
          <a:lstStyle/>
          <a:p>
            <a:pPr algn="ctr"/>
            <a:r>
              <a:rPr lang="en-US" sz="3600" dirty="0">
                <a:solidFill>
                  <a:schemeClr val="tx2"/>
                </a:solidFill>
              </a:rPr>
              <a:t>"Ventilator Therapy"</a:t>
            </a:r>
            <a:endParaRPr lang="en-US" dirty="0">
              <a:solidFill>
                <a:schemeClr val="tx2"/>
              </a:solidFill>
            </a:endParaRPr>
          </a:p>
        </p:txBody>
      </p:sp>
      <p:grpSp>
        <p:nvGrpSpPr>
          <p:cNvPr id="26" name="Group 25">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Content Placeholder 2">
            <a:extLst>
              <a:ext uri="{FF2B5EF4-FFF2-40B4-BE49-F238E27FC236}">
                <a16:creationId xmlns:a16="http://schemas.microsoft.com/office/drawing/2014/main" id="{D46AA542-B161-9DF8-4D05-4D13A6189AC3}"/>
              </a:ext>
            </a:extLst>
          </p:cNvPr>
          <p:cNvSpPr>
            <a:spLocks noGrp="1"/>
          </p:cNvSpPr>
          <p:nvPr>
            <p:ph idx="1"/>
          </p:nvPr>
        </p:nvSpPr>
        <p:spPr>
          <a:xfrm>
            <a:off x="1188870" y="5645192"/>
            <a:ext cx="9824027" cy="717055"/>
          </a:xfrm>
        </p:spPr>
        <p:txBody>
          <a:bodyPr vert="horz" lIns="91440" tIns="45720" rIns="91440" bIns="45720" rtlCol="0" anchor="t">
            <a:normAutofit/>
          </a:bodyPr>
          <a:lstStyle/>
          <a:p>
            <a:pPr marL="342900" indent="-342900"/>
            <a:r>
              <a:rPr lang="en-US" sz="2000" dirty="0">
                <a:solidFill>
                  <a:schemeClr val="tx2"/>
                </a:solidFill>
              </a:rPr>
              <a:t>Enter the RR, Tv, PEEP, FiO2</a:t>
            </a:r>
          </a:p>
        </p:txBody>
      </p:sp>
      <p:pic>
        <p:nvPicPr>
          <p:cNvPr id="3" name="Picture 2" descr="A screenshot of a computer&#10;&#10;Description automatically generated">
            <a:extLst>
              <a:ext uri="{FF2B5EF4-FFF2-40B4-BE49-F238E27FC236}">
                <a16:creationId xmlns:a16="http://schemas.microsoft.com/office/drawing/2014/main" id="{99B083DB-404C-90D2-4061-FBA5A20EC94C}"/>
              </a:ext>
            </a:extLst>
          </p:cNvPr>
          <p:cNvPicPr>
            <a:picLocks noChangeAspect="1"/>
          </p:cNvPicPr>
          <p:nvPr/>
        </p:nvPicPr>
        <p:blipFill>
          <a:blip r:embed="rId2"/>
          <a:stretch>
            <a:fillRect/>
          </a:stretch>
        </p:blipFill>
        <p:spPr>
          <a:xfrm>
            <a:off x="646546" y="1721318"/>
            <a:ext cx="10898908" cy="3415364"/>
          </a:xfrm>
          <a:prstGeom prst="rect">
            <a:avLst/>
          </a:prstGeom>
        </p:spPr>
      </p:pic>
    </p:spTree>
    <p:extLst>
      <p:ext uri="{BB962C8B-B14F-4D97-AF65-F5344CB8AC3E}">
        <p14:creationId xmlns:p14="http://schemas.microsoft.com/office/powerpoint/2010/main" val="9487270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4519B943-36F3-81F9-A566-178FF969455F}"/>
              </a:ext>
            </a:extLst>
          </p:cNvPr>
          <p:cNvSpPr>
            <a:spLocks noGrp="1"/>
          </p:cNvSpPr>
          <p:nvPr>
            <p:ph type="title"/>
          </p:nvPr>
        </p:nvSpPr>
        <p:spPr>
          <a:xfrm>
            <a:off x="1188872" y="118935"/>
            <a:ext cx="9823903" cy="631082"/>
          </a:xfrm>
        </p:spPr>
        <p:txBody>
          <a:bodyPr anchor="b">
            <a:normAutofit/>
          </a:bodyPr>
          <a:lstStyle/>
          <a:p>
            <a:pPr algn="ctr"/>
            <a:r>
              <a:rPr lang="en-US" sz="3600" dirty="0">
                <a:solidFill>
                  <a:schemeClr val="tx2"/>
                </a:solidFill>
              </a:rPr>
              <a:t>"Ventilator Therapy"</a:t>
            </a:r>
            <a:endParaRPr lang="en-US" dirty="0">
              <a:solidFill>
                <a:schemeClr val="tx2"/>
              </a:solidFill>
            </a:endParaRPr>
          </a:p>
        </p:txBody>
      </p:sp>
      <p:grpSp>
        <p:nvGrpSpPr>
          <p:cNvPr id="26" name="Group 25">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A screenshot of a computer&#10;&#10;Description automatically generated">
            <a:extLst>
              <a:ext uri="{FF2B5EF4-FFF2-40B4-BE49-F238E27FC236}">
                <a16:creationId xmlns:a16="http://schemas.microsoft.com/office/drawing/2014/main" id="{9CA9BFD5-DEAA-A65A-0972-6C7D8B31802F}"/>
              </a:ext>
            </a:extLst>
          </p:cNvPr>
          <p:cNvPicPr>
            <a:picLocks noChangeAspect="1"/>
          </p:cNvPicPr>
          <p:nvPr/>
        </p:nvPicPr>
        <p:blipFill>
          <a:blip r:embed="rId2"/>
          <a:stretch>
            <a:fillRect/>
          </a:stretch>
        </p:blipFill>
        <p:spPr>
          <a:xfrm>
            <a:off x="600364" y="1712812"/>
            <a:ext cx="10998968" cy="3440073"/>
          </a:xfrm>
          <a:prstGeom prst="rect">
            <a:avLst/>
          </a:prstGeom>
        </p:spPr>
      </p:pic>
      <p:sp>
        <p:nvSpPr>
          <p:cNvPr id="7" name="Rectangle 6">
            <a:extLst>
              <a:ext uri="{FF2B5EF4-FFF2-40B4-BE49-F238E27FC236}">
                <a16:creationId xmlns:a16="http://schemas.microsoft.com/office/drawing/2014/main" id="{908901BE-8DB1-DFCD-E936-90AFF56F3B96}"/>
              </a:ext>
            </a:extLst>
          </p:cNvPr>
          <p:cNvSpPr/>
          <p:nvPr/>
        </p:nvSpPr>
        <p:spPr>
          <a:xfrm>
            <a:off x="4134555" y="3434132"/>
            <a:ext cx="3663757" cy="38484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7786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4519B943-36F3-81F9-A566-178FF969455F}"/>
              </a:ext>
            </a:extLst>
          </p:cNvPr>
          <p:cNvSpPr>
            <a:spLocks noGrp="1"/>
          </p:cNvSpPr>
          <p:nvPr>
            <p:ph type="title"/>
          </p:nvPr>
        </p:nvSpPr>
        <p:spPr>
          <a:xfrm>
            <a:off x="1188872" y="118935"/>
            <a:ext cx="9823903" cy="631082"/>
          </a:xfrm>
        </p:spPr>
        <p:txBody>
          <a:bodyPr anchor="b">
            <a:normAutofit/>
          </a:bodyPr>
          <a:lstStyle/>
          <a:p>
            <a:pPr algn="ctr"/>
            <a:r>
              <a:rPr lang="en-US" sz="3600" dirty="0">
                <a:solidFill>
                  <a:schemeClr val="tx2"/>
                </a:solidFill>
              </a:rPr>
              <a:t>"Ventilator Therapy Blood Gas Orders"</a:t>
            </a:r>
            <a:endParaRPr lang="en-US" dirty="0">
              <a:solidFill>
                <a:schemeClr val="tx2"/>
              </a:solidFill>
            </a:endParaRPr>
          </a:p>
        </p:txBody>
      </p:sp>
      <p:grpSp>
        <p:nvGrpSpPr>
          <p:cNvPr id="26" name="Group 25">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descr="A screenshot of a medical survey&#10;&#10;Description automatically generated">
            <a:extLst>
              <a:ext uri="{FF2B5EF4-FFF2-40B4-BE49-F238E27FC236}">
                <a16:creationId xmlns:a16="http://schemas.microsoft.com/office/drawing/2014/main" id="{F7ED1B55-1154-0C53-17D8-459DE133CADE}"/>
              </a:ext>
            </a:extLst>
          </p:cNvPr>
          <p:cNvPicPr>
            <a:picLocks noChangeAspect="1"/>
          </p:cNvPicPr>
          <p:nvPr/>
        </p:nvPicPr>
        <p:blipFill>
          <a:blip r:embed="rId2"/>
          <a:stretch>
            <a:fillRect/>
          </a:stretch>
        </p:blipFill>
        <p:spPr>
          <a:xfrm>
            <a:off x="289278" y="1766936"/>
            <a:ext cx="11620499" cy="3705129"/>
          </a:xfrm>
          <a:prstGeom prst="rect">
            <a:avLst/>
          </a:prstGeom>
        </p:spPr>
      </p:pic>
      <p:sp>
        <p:nvSpPr>
          <p:cNvPr id="7" name="Rectangle 6">
            <a:extLst>
              <a:ext uri="{FF2B5EF4-FFF2-40B4-BE49-F238E27FC236}">
                <a16:creationId xmlns:a16="http://schemas.microsoft.com/office/drawing/2014/main" id="{908901BE-8DB1-DFCD-E936-90AFF56F3B96}"/>
              </a:ext>
            </a:extLst>
          </p:cNvPr>
          <p:cNvSpPr/>
          <p:nvPr/>
        </p:nvSpPr>
        <p:spPr>
          <a:xfrm>
            <a:off x="4268611" y="2792076"/>
            <a:ext cx="3663757" cy="38484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A595C58-CC3F-F1DE-6297-E83D8D5700D1}"/>
              </a:ext>
            </a:extLst>
          </p:cNvPr>
          <p:cNvSpPr/>
          <p:nvPr/>
        </p:nvSpPr>
        <p:spPr>
          <a:xfrm>
            <a:off x="4267072" y="3483264"/>
            <a:ext cx="3663757" cy="38484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02A0210-1BEB-9B96-821E-2E539E815F82}"/>
              </a:ext>
            </a:extLst>
          </p:cNvPr>
          <p:cNvSpPr/>
          <p:nvPr/>
        </p:nvSpPr>
        <p:spPr>
          <a:xfrm>
            <a:off x="4267072" y="4145203"/>
            <a:ext cx="3663757" cy="38484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9281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6" grpId="0" animBg="1"/>
      <p:bldP spid="6" grpId="1" animBg="1"/>
      <p:bldP spid="9" grpId="0" animBg="1"/>
      <p:bldP spid="9"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4519B943-36F3-81F9-A566-178FF969455F}"/>
              </a:ext>
            </a:extLst>
          </p:cNvPr>
          <p:cNvSpPr>
            <a:spLocks noGrp="1"/>
          </p:cNvSpPr>
          <p:nvPr>
            <p:ph type="title"/>
          </p:nvPr>
        </p:nvSpPr>
        <p:spPr>
          <a:xfrm>
            <a:off x="1188872" y="118935"/>
            <a:ext cx="9823903" cy="631082"/>
          </a:xfrm>
        </p:spPr>
        <p:txBody>
          <a:bodyPr anchor="b">
            <a:normAutofit/>
          </a:bodyPr>
          <a:lstStyle/>
          <a:p>
            <a:pPr algn="ctr"/>
            <a:r>
              <a:rPr lang="en-US" sz="3600" dirty="0">
                <a:solidFill>
                  <a:schemeClr val="tx2"/>
                </a:solidFill>
              </a:rPr>
              <a:t>"Ventilator Therapy"</a:t>
            </a:r>
            <a:endParaRPr lang="en-US" dirty="0">
              <a:solidFill>
                <a:schemeClr val="tx2"/>
              </a:solidFill>
            </a:endParaRPr>
          </a:p>
        </p:txBody>
      </p:sp>
      <p:grpSp>
        <p:nvGrpSpPr>
          <p:cNvPr id="26" name="Group 25">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A screenshot of a computer&#10;&#10;Description automatically generated">
            <a:extLst>
              <a:ext uri="{FF2B5EF4-FFF2-40B4-BE49-F238E27FC236}">
                <a16:creationId xmlns:a16="http://schemas.microsoft.com/office/drawing/2014/main" id="{9CA9BFD5-DEAA-A65A-0972-6C7D8B31802F}"/>
              </a:ext>
            </a:extLst>
          </p:cNvPr>
          <p:cNvPicPr>
            <a:picLocks noChangeAspect="1"/>
          </p:cNvPicPr>
          <p:nvPr/>
        </p:nvPicPr>
        <p:blipFill>
          <a:blip r:embed="rId2"/>
          <a:stretch>
            <a:fillRect/>
          </a:stretch>
        </p:blipFill>
        <p:spPr>
          <a:xfrm>
            <a:off x="600364" y="1487034"/>
            <a:ext cx="10998968" cy="3440073"/>
          </a:xfrm>
          <a:prstGeom prst="rect">
            <a:avLst/>
          </a:prstGeom>
        </p:spPr>
      </p:pic>
      <p:sp>
        <p:nvSpPr>
          <p:cNvPr id="17" name="Rectangle 16">
            <a:extLst>
              <a:ext uri="{FF2B5EF4-FFF2-40B4-BE49-F238E27FC236}">
                <a16:creationId xmlns:a16="http://schemas.microsoft.com/office/drawing/2014/main" id="{B11871B7-D3E2-A861-B9C8-DB792E30A737}"/>
              </a:ext>
            </a:extLst>
          </p:cNvPr>
          <p:cNvSpPr/>
          <p:nvPr/>
        </p:nvSpPr>
        <p:spPr>
          <a:xfrm>
            <a:off x="4106333" y="2749743"/>
            <a:ext cx="3663757" cy="38484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543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4519B943-36F3-81F9-A566-178FF969455F}"/>
              </a:ext>
            </a:extLst>
          </p:cNvPr>
          <p:cNvSpPr>
            <a:spLocks noGrp="1"/>
          </p:cNvSpPr>
          <p:nvPr>
            <p:ph type="title"/>
          </p:nvPr>
        </p:nvSpPr>
        <p:spPr>
          <a:xfrm>
            <a:off x="1188872" y="118935"/>
            <a:ext cx="9823903" cy="631082"/>
          </a:xfrm>
        </p:spPr>
        <p:txBody>
          <a:bodyPr anchor="b">
            <a:normAutofit/>
          </a:bodyPr>
          <a:lstStyle/>
          <a:p>
            <a:pPr algn="ctr"/>
            <a:r>
              <a:rPr lang="en-US" sz="3600" dirty="0">
                <a:solidFill>
                  <a:schemeClr val="tx2"/>
                </a:solidFill>
              </a:rPr>
              <a:t>"ICU Analgesia and Sedation"</a:t>
            </a:r>
            <a:endParaRPr lang="en-US" dirty="0">
              <a:solidFill>
                <a:schemeClr val="tx2"/>
              </a:solidFill>
            </a:endParaRPr>
          </a:p>
        </p:txBody>
      </p:sp>
      <p:grpSp>
        <p:nvGrpSpPr>
          <p:cNvPr id="26" name="Group 25">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Content Placeholder 2">
            <a:extLst>
              <a:ext uri="{FF2B5EF4-FFF2-40B4-BE49-F238E27FC236}">
                <a16:creationId xmlns:a16="http://schemas.microsoft.com/office/drawing/2014/main" id="{D46AA542-B161-9DF8-4D05-4D13A6189AC3}"/>
              </a:ext>
            </a:extLst>
          </p:cNvPr>
          <p:cNvSpPr>
            <a:spLocks noGrp="1"/>
          </p:cNvSpPr>
          <p:nvPr>
            <p:ph idx="1"/>
          </p:nvPr>
        </p:nvSpPr>
        <p:spPr>
          <a:xfrm>
            <a:off x="1188870" y="5060223"/>
            <a:ext cx="9824027" cy="1363600"/>
          </a:xfrm>
        </p:spPr>
        <p:txBody>
          <a:bodyPr vert="horz" lIns="91440" tIns="45720" rIns="91440" bIns="45720" rtlCol="0" anchor="t">
            <a:normAutofit/>
          </a:bodyPr>
          <a:lstStyle/>
          <a:p>
            <a:pPr marL="342900" indent="-342900"/>
            <a:r>
              <a:rPr lang="en-US" sz="2000" dirty="0">
                <a:solidFill>
                  <a:schemeClr val="tx2"/>
                </a:solidFill>
              </a:rPr>
              <a:t>Need to put in a RASS goal for the patient</a:t>
            </a:r>
          </a:p>
          <a:p>
            <a:pPr marL="342900" indent="-342900"/>
            <a:r>
              <a:rPr lang="en-US" sz="2000" dirty="0">
                <a:solidFill>
                  <a:schemeClr val="tx2"/>
                </a:solidFill>
              </a:rPr>
              <a:t>0 to –2 is the standard, awake but calm to sleeping but easily arousable</a:t>
            </a:r>
          </a:p>
          <a:p>
            <a:pPr marL="342900" indent="-342900"/>
            <a:r>
              <a:rPr lang="en-US" sz="2000" dirty="0">
                <a:solidFill>
                  <a:schemeClr val="tx2"/>
                </a:solidFill>
              </a:rPr>
              <a:t>May need more sedation in various other scenarios like severe ARDS, etc.</a:t>
            </a:r>
          </a:p>
        </p:txBody>
      </p:sp>
      <p:pic>
        <p:nvPicPr>
          <p:cNvPr id="3" name="Picture 2" descr="A screenshot of a medical survey&#10;&#10;Description automatically generated">
            <a:extLst>
              <a:ext uri="{FF2B5EF4-FFF2-40B4-BE49-F238E27FC236}">
                <a16:creationId xmlns:a16="http://schemas.microsoft.com/office/drawing/2014/main" id="{34277712-C5EE-0D75-3698-50979C312E37}"/>
              </a:ext>
            </a:extLst>
          </p:cNvPr>
          <p:cNvPicPr>
            <a:picLocks noChangeAspect="1"/>
          </p:cNvPicPr>
          <p:nvPr/>
        </p:nvPicPr>
        <p:blipFill>
          <a:blip r:embed="rId2"/>
          <a:stretch>
            <a:fillRect/>
          </a:stretch>
        </p:blipFill>
        <p:spPr>
          <a:xfrm>
            <a:off x="762001" y="1281782"/>
            <a:ext cx="10675696" cy="3409284"/>
          </a:xfrm>
          <a:prstGeom prst="rect">
            <a:avLst/>
          </a:prstGeom>
        </p:spPr>
      </p:pic>
      <p:sp>
        <p:nvSpPr>
          <p:cNvPr id="8" name="Rectangle 7">
            <a:extLst>
              <a:ext uri="{FF2B5EF4-FFF2-40B4-BE49-F238E27FC236}">
                <a16:creationId xmlns:a16="http://schemas.microsoft.com/office/drawing/2014/main" id="{7857F702-6A22-8971-3C3C-B4B9C44914B4}"/>
              </a:ext>
            </a:extLst>
          </p:cNvPr>
          <p:cNvSpPr/>
          <p:nvPr/>
        </p:nvSpPr>
        <p:spPr>
          <a:xfrm>
            <a:off x="4459111" y="2453410"/>
            <a:ext cx="3663757" cy="38484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0774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4519B943-36F3-81F9-A566-178FF969455F}"/>
              </a:ext>
            </a:extLst>
          </p:cNvPr>
          <p:cNvSpPr>
            <a:spLocks noGrp="1"/>
          </p:cNvSpPr>
          <p:nvPr>
            <p:ph type="title"/>
          </p:nvPr>
        </p:nvSpPr>
        <p:spPr>
          <a:xfrm>
            <a:off x="1188872" y="118935"/>
            <a:ext cx="9823903" cy="631082"/>
          </a:xfrm>
        </p:spPr>
        <p:txBody>
          <a:bodyPr anchor="b">
            <a:normAutofit/>
          </a:bodyPr>
          <a:lstStyle/>
          <a:p>
            <a:pPr algn="ctr"/>
            <a:r>
              <a:rPr lang="en-US" sz="3600" dirty="0">
                <a:solidFill>
                  <a:schemeClr val="tx2"/>
                </a:solidFill>
              </a:rPr>
              <a:t>"ICU Analgesia and Sedation"</a:t>
            </a:r>
            <a:endParaRPr lang="en-US" dirty="0">
              <a:solidFill>
                <a:schemeClr val="tx2"/>
              </a:solidFill>
            </a:endParaRPr>
          </a:p>
        </p:txBody>
      </p:sp>
      <p:grpSp>
        <p:nvGrpSpPr>
          <p:cNvPr id="26" name="Group 25">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descr="A screenshot of a medical application&#10;&#10;Description automatically generated">
            <a:extLst>
              <a:ext uri="{FF2B5EF4-FFF2-40B4-BE49-F238E27FC236}">
                <a16:creationId xmlns:a16="http://schemas.microsoft.com/office/drawing/2014/main" id="{2FB38AEE-82BC-BE3E-F644-E1953429457C}"/>
              </a:ext>
            </a:extLst>
          </p:cNvPr>
          <p:cNvPicPr>
            <a:picLocks noChangeAspect="1"/>
          </p:cNvPicPr>
          <p:nvPr/>
        </p:nvPicPr>
        <p:blipFill>
          <a:blip r:embed="rId2"/>
          <a:stretch>
            <a:fillRect/>
          </a:stretch>
        </p:blipFill>
        <p:spPr>
          <a:xfrm>
            <a:off x="1778000" y="747266"/>
            <a:ext cx="8628303" cy="2738802"/>
          </a:xfrm>
          <a:prstGeom prst="rect">
            <a:avLst/>
          </a:prstGeom>
        </p:spPr>
      </p:pic>
      <p:pic>
        <p:nvPicPr>
          <p:cNvPr id="9" name="Picture 8" descr="A screenshot of a medical program&#10;&#10;Description automatically generated">
            <a:extLst>
              <a:ext uri="{FF2B5EF4-FFF2-40B4-BE49-F238E27FC236}">
                <a16:creationId xmlns:a16="http://schemas.microsoft.com/office/drawing/2014/main" id="{4F96E854-5833-0998-4056-D88FB1224200}"/>
              </a:ext>
            </a:extLst>
          </p:cNvPr>
          <p:cNvPicPr>
            <a:picLocks noChangeAspect="1"/>
          </p:cNvPicPr>
          <p:nvPr/>
        </p:nvPicPr>
        <p:blipFill>
          <a:blip r:embed="rId3"/>
          <a:stretch>
            <a:fillRect/>
          </a:stretch>
        </p:blipFill>
        <p:spPr>
          <a:xfrm>
            <a:off x="1785697" y="3203499"/>
            <a:ext cx="8628303" cy="2813972"/>
          </a:xfrm>
          <a:prstGeom prst="rect">
            <a:avLst/>
          </a:prstGeom>
        </p:spPr>
      </p:pic>
      <p:sp>
        <p:nvSpPr>
          <p:cNvPr id="17" name="Content Placeholder 2">
            <a:extLst>
              <a:ext uri="{FF2B5EF4-FFF2-40B4-BE49-F238E27FC236}">
                <a16:creationId xmlns:a16="http://schemas.microsoft.com/office/drawing/2014/main" id="{07124CE8-6D3E-1816-B2E8-8A6DC515F1D9}"/>
              </a:ext>
            </a:extLst>
          </p:cNvPr>
          <p:cNvSpPr>
            <a:spLocks noGrp="1"/>
          </p:cNvSpPr>
          <p:nvPr>
            <p:ph idx="1"/>
          </p:nvPr>
        </p:nvSpPr>
        <p:spPr>
          <a:xfrm>
            <a:off x="1188870" y="6019136"/>
            <a:ext cx="9824027" cy="717055"/>
          </a:xfrm>
        </p:spPr>
        <p:txBody>
          <a:bodyPr vert="horz" lIns="91440" tIns="45720" rIns="91440" bIns="45720" rtlCol="0" anchor="t">
            <a:normAutofit lnSpcReduction="10000"/>
          </a:bodyPr>
          <a:lstStyle/>
          <a:p>
            <a:pPr marL="342900" indent="-342900"/>
            <a:r>
              <a:rPr lang="en-US" sz="2000" dirty="0">
                <a:solidFill>
                  <a:schemeClr val="tx2"/>
                </a:solidFill>
              </a:rPr>
              <a:t>Propofol – typically first choice for intubated</a:t>
            </a:r>
          </a:p>
          <a:p>
            <a:pPr marL="342900" indent="-342900"/>
            <a:r>
              <a:rPr lang="en-US" sz="2000" dirty="0" err="1">
                <a:solidFill>
                  <a:schemeClr val="tx2"/>
                </a:solidFill>
              </a:rPr>
              <a:t>Precedex</a:t>
            </a:r>
            <a:r>
              <a:rPr lang="en-US" sz="2000" dirty="0">
                <a:solidFill>
                  <a:schemeClr val="tx2"/>
                </a:solidFill>
              </a:rPr>
              <a:t> (dexmedetomidine) - only drip that can be used for non-intubated</a:t>
            </a:r>
          </a:p>
        </p:txBody>
      </p:sp>
    </p:spTree>
    <p:extLst>
      <p:ext uri="{BB962C8B-B14F-4D97-AF65-F5344CB8AC3E}">
        <p14:creationId xmlns:p14="http://schemas.microsoft.com/office/powerpoint/2010/main" val="32168497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4519B943-36F3-81F9-A566-178FF969455F}"/>
              </a:ext>
            </a:extLst>
          </p:cNvPr>
          <p:cNvSpPr>
            <a:spLocks noGrp="1"/>
          </p:cNvSpPr>
          <p:nvPr>
            <p:ph type="title"/>
          </p:nvPr>
        </p:nvSpPr>
        <p:spPr>
          <a:xfrm>
            <a:off x="1188872" y="118935"/>
            <a:ext cx="9823903" cy="631082"/>
          </a:xfrm>
        </p:spPr>
        <p:txBody>
          <a:bodyPr anchor="b">
            <a:normAutofit/>
          </a:bodyPr>
          <a:lstStyle/>
          <a:p>
            <a:pPr algn="ctr"/>
            <a:r>
              <a:rPr lang="en-US" sz="3600" dirty="0">
                <a:solidFill>
                  <a:schemeClr val="tx2"/>
                </a:solidFill>
              </a:rPr>
              <a:t>Differences Between Banner and the VA</a:t>
            </a:r>
            <a:endParaRPr lang="en-US" dirty="0">
              <a:solidFill>
                <a:schemeClr val="tx2"/>
              </a:solidFill>
            </a:endParaRPr>
          </a:p>
        </p:txBody>
      </p:sp>
      <p:grpSp>
        <p:nvGrpSpPr>
          <p:cNvPr id="26" name="Group 25">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4A017B82-3119-2876-C221-575AA8312654}"/>
              </a:ext>
            </a:extLst>
          </p:cNvPr>
          <p:cNvSpPr>
            <a:spLocks noGrp="1"/>
          </p:cNvSpPr>
          <p:nvPr>
            <p:ph idx="1"/>
          </p:nvPr>
        </p:nvSpPr>
        <p:spPr>
          <a:xfrm>
            <a:off x="1188871" y="1535602"/>
            <a:ext cx="9828368" cy="4392455"/>
          </a:xfrm>
        </p:spPr>
        <p:txBody>
          <a:bodyPr vert="horz" lIns="91440" tIns="45720" rIns="91440" bIns="45720" rtlCol="0" anchor="t">
            <a:normAutofit/>
          </a:bodyPr>
          <a:lstStyle/>
          <a:p>
            <a:pPr marL="457200" indent="-457200">
              <a:buAutoNum type="arabicParenR"/>
            </a:pPr>
            <a:r>
              <a:rPr lang="en-US" sz="2400" dirty="0">
                <a:solidFill>
                  <a:schemeClr val="tx2"/>
                </a:solidFill>
              </a:rPr>
              <a:t>Banner</a:t>
            </a:r>
          </a:p>
          <a:p>
            <a:pPr marL="914400" lvl="1" indent="-457200">
              <a:buFont typeface="Courier New"/>
              <a:buChar char="o"/>
            </a:pPr>
            <a:r>
              <a:rPr lang="en-US" sz="2000" dirty="0">
                <a:solidFill>
                  <a:schemeClr val="tx2"/>
                </a:solidFill>
              </a:rPr>
              <a:t>A lot larger, total census amongst all 4 teams 40-60</a:t>
            </a:r>
          </a:p>
          <a:p>
            <a:pPr marL="914400" lvl="1" indent="-457200">
              <a:buFont typeface="Courier New"/>
              <a:buChar char="o"/>
            </a:pPr>
            <a:r>
              <a:rPr lang="en-US" sz="2000" dirty="0">
                <a:solidFill>
                  <a:schemeClr val="tx2"/>
                </a:solidFill>
              </a:rPr>
              <a:t>See everything from DKA to ECMO</a:t>
            </a:r>
          </a:p>
          <a:p>
            <a:pPr marL="914400" lvl="1" indent="-457200">
              <a:buFont typeface="Courier New"/>
              <a:buChar char="o"/>
            </a:pPr>
            <a:r>
              <a:rPr lang="en-US" sz="2000" dirty="0">
                <a:solidFill>
                  <a:schemeClr val="tx2"/>
                </a:solidFill>
              </a:rPr>
              <a:t>Always fellow and attending in house</a:t>
            </a:r>
          </a:p>
          <a:p>
            <a:pPr marL="914400" lvl="1" indent="-457200">
              <a:buFont typeface="Courier New"/>
              <a:buChar char="o"/>
            </a:pPr>
            <a:endParaRPr lang="en-US" sz="2000" dirty="0">
              <a:solidFill>
                <a:schemeClr val="tx2"/>
              </a:solidFill>
            </a:endParaRPr>
          </a:p>
          <a:p>
            <a:pPr marL="457200" indent="-457200">
              <a:buAutoNum type="arabicParenR"/>
            </a:pPr>
            <a:r>
              <a:rPr lang="en-US" sz="2400" dirty="0">
                <a:solidFill>
                  <a:schemeClr val="tx2"/>
                </a:solidFill>
              </a:rPr>
              <a:t>The VA</a:t>
            </a:r>
          </a:p>
          <a:p>
            <a:pPr marL="914400" lvl="1" indent="-457200">
              <a:buFont typeface="Courier New,monospace" panose="020B0604020202020204" pitchFamily="34" charset="0"/>
              <a:buChar char="o"/>
            </a:pPr>
            <a:r>
              <a:rPr lang="en-US" sz="2000" dirty="0">
                <a:solidFill>
                  <a:schemeClr val="tx2"/>
                </a:solidFill>
                <a:latin typeface="Arial"/>
                <a:cs typeface="Arial"/>
              </a:rPr>
              <a:t>Total number of beds 20 split amongst 4 residents (1 on nights, 3 on days), typically census 2-12</a:t>
            </a:r>
          </a:p>
          <a:p>
            <a:pPr marL="914400" lvl="1" indent="-457200">
              <a:buFont typeface="Courier New,monospace" panose="020B0604020202020204" pitchFamily="34" charset="0"/>
              <a:buChar char="o"/>
            </a:pPr>
            <a:r>
              <a:rPr lang="en-US" sz="2000" dirty="0">
                <a:solidFill>
                  <a:schemeClr val="tx2"/>
                </a:solidFill>
                <a:latin typeface="Arial"/>
                <a:cs typeface="Arial"/>
              </a:rPr>
              <a:t>Generally lower disease severity (Not your job sole job to determine need)</a:t>
            </a:r>
          </a:p>
          <a:p>
            <a:pPr marL="914400" lvl="1" indent="-457200">
              <a:buFont typeface="Courier New,monospace" panose="020B0604020202020204" pitchFamily="34" charset="0"/>
              <a:buChar char="o"/>
            </a:pPr>
            <a:r>
              <a:rPr lang="en-US" sz="2000" dirty="0">
                <a:solidFill>
                  <a:schemeClr val="tx2"/>
                </a:solidFill>
                <a:latin typeface="Arial"/>
                <a:cs typeface="Arial"/>
              </a:rPr>
              <a:t>Fellow and attending available by phone overnight, can also call telehealth provider for the ICU overnight</a:t>
            </a:r>
          </a:p>
          <a:p>
            <a:pPr marL="914400" lvl="1" indent="-457200">
              <a:buFont typeface="Courier New"/>
              <a:buChar char="o"/>
            </a:pPr>
            <a:endParaRPr lang="en-US" sz="2000" dirty="0">
              <a:solidFill>
                <a:schemeClr val="tx2"/>
              </a:solidFill>
              <a:latin typeface="Arial"/>
              <a:cs typeface="Arial"/>
            </a:endParaRPr>
          </a:p>
          <a:p>
            <a:pPr marL="914400" lvl="1" indent="-457200">
              <a:buFont typeface="Courier New"/>
              <a:buChar char="o"/>
            </a:pPr>
            <a:endParaRPr lang="en-US" sz="2000" dirty="0">
              <a:solidFill>
                <a:schemeClr val="tx2"/>
              </a:solidFill>
              <a:latin typeface="Aptos" panose="020B0004020202020204"/>
              <a:cs typeface="Arial"/>
            </a:endParaRPr>
          </a:p>
          <a:p>
            <a:pPr marL="914400" lvl="1" indent="-457200">
              <a:buFont typeface="Courier New"/>
              <a:buChar char="o"/>
            </a:pPr>
            <a:endParaRPr lang="en-US" sz="2000" dirty="0">
              <a:solidFill>
                <a:schemeClr val="tx2"/>
              </a:solidFill>
              <a:latin typeface="Aptos" panose="020B0004020202020204"/>
              <a:cs typeface="Arial"/>
            </a:endParaRPr>
          </a:p>
        </p:txBody>
      </p:sp>
      <p:grpSp>
        <p:nvGrpSpPr>
          <p:cNvPr id="27" name="Group 26">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117526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4519B943-36F3-81F9-A566-178FF969455F}"/>
              </a:ext>
            </a:extLst>
          </p:cNvPr>
          <p:cNvSpPr>
            <a:spLocks noGrp="1"/>
          </p:cNvSpPr>
          <p:nvPr>
            <p:ph type="title"/>
          </p:nvPr>
        </p:nvSpPr>
        <p:spPr>
          <a:xfrm>
            <a:off x="1188872" y="118935"/>
            <a:ext cx="9823903" cy="631082"/>
          </a:xfrm>
        </p:spPr>
        <p:txBody>
          <a:bodyPr anchor="b">
            <a:normAutofit/>
          </a:bodyPr>
          <a:lstStyle/>
          <a:p>
            <a:pPr algn="ctr"/>
            <a:r>
              <a:rPr lang="en-US" sz="3600" dirty="0">
                <a:solidFill>
                  <a:schemeClr val="tx2"/>
                </a:solidFill>
              </a:rPr>
              <a:t>Helpful Resources</a:t>
            </a:r>
            <a:endParaRPr lang="en-US" dirty="0"/>
          </a:p>
        </p:txBody>
      </p:sp>
      <p:grpSp>
        <p:nvGrpSpPr>
          <p:cNvPr id="26" name="Group 25">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4A017B82-3119-2876-C221-575AA8312654}"/>
              </a:ext>
            </a:extLst>
          </p:cNvPr>
          <p:cNvSpPr>
            <a:spLocks noGrp="1"/>
          </p:cNvSpPr>
          <p:nvPr>
            <p:ph idx="1"/>
          </p:nvPr>
        </p:nvSpPr>
        <p:spPr>
          <a:xfrm>
            <a:off x="1188871" y="1535602"/>
            <a:ext cx="9814258" cy="4251344"/>
          </a:xfrm>
        </p:spPr>
        <p:txBody>
          <a:bodyPr vert="horz" lIns="91440" tIns="45720" rIns="91440" bIns="45720" rtlCol="0" anchor="t">
            <a:normAutofit/>
          </a:bodyPr>
          <a:lstStyle/>
          <a:p>
            <a:pPr marL="457200" indent="-457200">
              <a:buAutoNum type="arabicParenR"/>
            </a:pPr>
            <a:r>
              <a:rPr lang="en-US" sz="2400" dirty="0">
                <a:solidFill>
                  <a:schemeClr val="tx2"/>
                </a:solidFill>
              </a:rPr>
              <a:t>Internet Book of Critical Care</a:t>
            </a:r>
            <a:endParaRPr lang="en-US" dirty="0">
              <a:solidFill>
                <a:schemeClr val="tx2"/>
              </a:solidFill>
            </a:endParaRPr>
          </a:p>
          <a:p>
            <a:pPr marL="914400" lvl="1" indent="-457200">
              <a:buFont typeface="Courier New" panose="020B0604020202020204" pitchFamily="34" charset="0"/>
              <a:buChar char="o"/>
            </a:pPr>
            <a:r>
              <a:rPr lang="en-US" sz="2000" dirty="0">
                <a:solidFill>
                  <a:schemeClr val="tx2"/>
                </a:solidFill>
                <a:ea typeface="+mn-lt"/>
                <a:cs typeface="+mn-lt"/>
                <a:hlinkClick r:id="rId2"/>
              </a:rPr>
              <a:t>https://emcrit.org/ibcc/toc/</a:t>
            </a:r>
            <a:endParaRPr lang="en-US" sz="2000" dirty="0">
              <a:solidFill>
                <a:schemeClr val="tx2"/>
              </a:solidFill>
              <a:hlinkClick r:id="rId2"/>
            </a:endParaRPr>
          </a:p>
          <a:p>
            <a:pPr marL="914400" lvl="1" indent="-457200">
              <a:buFont typeface="Courier New" panose="020B0604020202020204" pitchFamily="34" charset="0"/>
              <a:buChar char="o"/>
            </a:pPr>
            <a:r>
              <a:rPr lang="en-US" sz="2000" dirty="0">
                <a:solidFill>
                  <a:schemeClr val="tx2"/>
                </a:solidFill>
              </a:rPr>
              <a:t>Great reference for bullet point digestible descriptions of </a:t>
            </a:r>
            <a:r>
              <a:rPr lang="en-US" sz="2000" dirty="0">
                <a:solidFill>
                  <a:schemeClr val="tx2"/>
                </a:solidFill>
                <a:ea typeface="+mn-lt"/>
                <a:cs typeface="+mn-lt"/>
              </a:rPr>
              <a:t>all things ICU related</a:t>
            </a:r>
            <a:endParaRPr lang="en-US" sz="2000" dirty="0">
              <a:solidFill>
                <a:schemeClr val="tx2"/>
              </a:solidFill>
            </a:endParaRPr>
          </a:p>
          <a:p>
            <a:pPr marL="457200" indent="-457200">
              <a:buAutoNum type="arabicParenR"/>
            </a:pPr>
            <a:endParaRPr lang="en-US" sz="2400" dirty="0">
              <a:solidFill>
                <a:schemeClr val="tx2"/>
              </a:solidFill>
            </a:endParaRPr>
          </a:p>
          <a:p>
            <a:pPr marL="457200" indent="-457200">
              <a:buAutoNum type="arabicParenR"/>
            </a:pPr>
            <a:r>
              <a:rPr lang="en-US" sz="2400" dirty="0">
                <a:solidFill>
                  <a:schemeClr val="tx2"/>
                </a:solidFill>
              </a:rPr>
              <a:t>ICU One Pager</a:t>
            </a:r>
          </a:p>
          <a:p>
            <a:pPr marL="914400" lvl="1" indent="-457200">
              <a:buFont typeface="Courier New"/>
              <a:buChar char="o"/>
            </a:pPr>
            <a:r>
              <a:rPr lang="en-US" sz="2000" dirty="0">
                <a:solidFill>
                  <a:schemeClr val="tx2"/>
                </a:solidFill>
                <a:ea typeface="+mn-lt"/>
                <a:cs typeface="+mn-lt"/>
                <a:hlinkClick r:id="rId3"/>
              </a:rPr>
              <a:t>https://onepagericu.com/</a:t>
            </a:r>
            <a:endParaRPr lang="en-US" sz="2000" dirty="0">
              <a:solidFill>
                <a:schemeClr val="tx2"/>
              </a:solidFill>
              <a:hlinkClick r:id="rId3"/>
            </a:endParaRPr>
          </a:p>
          <a:p>
            <a:pPr marL="914400" lvl="1" indent="-457200">
              <a:buFont typeface="Courier New"/>
              <a:buChar char="o"/>
            </a:pPr>
            <a:r>
              <a:rPr lang="en-US" sz="2000" dirty="0">
                <a:solidFill>
                  <a:schemeClr val="tx2"/>
                </a:solidFill>
              </a:rPr>
              <a:t>One slide references for various ICU topics</a:t>
            </a:r>
          </a:p>
          <a:p>
            <a:pPr marL="457200" indent="-457200">
              <a:buAutoNum type="arabicParenR"/>
            </a:pPr>
            <a:endParaRPr lang="en-US" sz="2400" dirty="0">
              <a:solidFill>
                <a:schemeClr val="tx2"/>
              </a:solidFill>
            </a:endParaRPr>
          </a:p>
          <a:p>
            <a:pPr marL="457200" indent="-457200">
              <a:buFont typeface="Arial" panose="020B0604020202020204" pitchFamily="34" charset="0"/>
              <a:buAutoNum type="arabicParenR"/>
            </a:pPr>
            <a:endParaRPr lang="en-US" sz="2400" dirty="0">
              <a:solidFill>
                <a:schemeClr val="tx2"/>
              </a:solidFill>
            </a:endParaRPr>
          </a:p>
          <a:p>
            <a:pPr marL="914400" lvl="1" indent="-457200">
              <a:buFont typeface="Courier New"/>
              <a:buChar char="o"/>
            </a:pPr>
            <a:endParaRPr lang="en-US" sz="2000" dirty="0">
              <a:solidFill>
                <a:schemeClr val="tx2"/>
              </a:solidFill>
            </a:endParaRPr>
          </a:p>
          <a:p>
            <a:pPr marL="914400" lvl="1" indent="-457200">
              <a:buFont typeface="Courier New"/>
              <a:buChar char="o"/>
            </a:pPr>
            <a:endParaRPr lang="en-US" sz="2000" dirty="0">
              <a:solidFill>
                <a:schemeClr val="tx2"/>
              </a:solidFill>
            </a:endParaRPr>
          </a:p>
        </p:txBody>
      </p:sp>
      <p:grpSp>
        <p:nvGrpSpPr>
          <p:cNvPr id="27" name="Group 26">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50528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4519B943-36F3-81F9-A566-178FF969455F}"/>
              </a:ext>
            </a:extLst>
          </p:cNvPr>
          <p:cNvSpPr>
            <a:spLocks noGrp="1"/>
          </p:cNvSpPr>
          <p:nvPr>
            <p:ph type="title"/>
          </p:nvPr>
        </p:nvSpPr>
        <p:spPr>
          <a:xfrm>
            <a:off x="1188872" y="118935"/>
            <a:ext cx="9823903" cy="631082"/>
          </a:xfrm>
        </p:spPr>
        <p:txBody>
          <a:bodyPr anchor="b">
            <a:normAutofit/>
          </a:bodyPr>
          <a:lstStyle/>
          <a:p>
            <a:pPr algn="ctr"/>
            <a:r>
              <a:rPr lang="en-US" sz="3600" dirty="0">
                <a:solidFill>
                  <a:schemeClr val="tx2"/>
                </a:solidFill>
              </a:rPr>
              <a:t>A Night at Banner</a:t>
            </a:r>
          </a:p>
        </p:txBody>
      </p:sp>
      <p:grpSp>
        <p:nvGrpSpPr>
          <p:cNvPr id="26" name="Group 25">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descr="Micah Nori breaks down how Minnesota ...">
            <a:extLst>
              <a:ext uri="{FF2B5EF4-FFF2-40B4-BE49-F238E27FC236}">
                <a16:creationId xmlns:a16="http://schemas.microsoft.com/office/drawing/2014/main" id="{14AFE057-74D8-5E10-4B70-207816360DAC}"/>
              </a:ext>
            </a:extLst>
          </p:cNvPr>
          <p:cNvPicPr>
            <a:picLocks noChangeAspect="1"/>
          </p:cNvPicPr>
          <p:nvPr/>
        </p:nvPicPr>
        <p:blipFill>
          <a:blip r:embed="rId2"/>
          <a:stretch>
            <a:fillRect/>
          </a:stretch>
        </p:blipFill>
        <p:spPr>
          <a:xfrm>
            <a:off x="222250" y="753207"/>
            <a:ext cx="5065345" cy="2733431"/>
          </a:xfrm>
          <a:prstGeom prst="rect">
            <a:avLst/>
          </a:prstGeom>
        </p:spPr>
      </p:pic>
      <p:pic>
        <p:nvPicPr>
          <p:cNvPr id="8" name="Picture 7" descr="2023-2024 Canis Hoopus Starting Lineup ...">
            <a:extLst>
              <a:ext uri="{FF2B5EF4-FFF2-40B4-BE49-F238E27FC236}">
                <a16:creationId xmlns:a16="http://schemas.microsoft.com/office/drawing/2014/main" id="{EED9D2DC-2BE6-AFFD-DBEE-3419DBCC1D59}"/>
              </a:ext>
            </a:extLst>
          </p:cNvPr>
          <p:cNvPicPr>
            <a:picLocks noChangeAspect="1"/>
          </p:cNvPicPr>
          <p:nvPr/>
        </p:nvPicPr>
        <p:blipFill>
          <a:blip r:embed="rId3"/>
          <a:stretch>
            <a:fillRect/>
          </a:stretch>
        </p:blipFill>
        <p:spPr>
          <a:xfrm>
            <a:off x="302236" y="3602770"/>
            <a:ext cx="4983527" cy="3257305"/>
          </a:xfrm>
          <a:prstGeom prst="rect">
            <a:avLst/>
          </a:prstGeom>
        </p:spPr>
      </p:pic>
      <p:pic>
        <p:nvPicPr>
          <p:cNvPr id="11" name="Picture 10" descr="Edwards Leads Wolves Rally Past Pelicans, after Gobert Punch (Highlights) -  The National Herald">
            <a:extLst>
              <a:ext uri="{FF2B5EF4-FFF2-40B4-BE49-F238E27FC236}">
                <a16:creationId xmlns:a16="http://schemas.microsoft.com/office/drawing/2014/main" id="{8782A828-467D-C525-FA63-90880DFA713E}"/>
              </a:ext>
            </a:extLst>
          </p:cNvPr>
          <p:cNvPicPr>
            <a:picLocks noChangeAspect="1"/>
          </p:cNvPicPr>
          <p:nvPr/>
        </p:nvPicPr>
        <p:blipFill>
          <a:blip r:embed="rId4"/>
          <a:stretch>
            <a:fillRect/>
          </a:stretch>
        </p:blipFill>
        <p:spPr>
          <a:xfrm>
            <a:off x="7459784" y="756430"/>
            <a:ext cx="4110891" cy="2726984"/>
          </a:xfrm>
          <a:prstGeom prst="rect">
            <a:avLst/>
          </a:prstGeom>
        </p:spPr>
      </p:pic>
      <p:pic>
        <p:nvPicPr>
          <p:cNvPr id="12" name="Picture 11" descr="Anthony Edwards dunk over John Collins ...">
            <a:extLst>
              <a:ext uri="{FF2B5EF4-FFF2-40B4-BE49-F238E27FC236}">
                <a16:creationId xmlns:a16="http://schemas.microsoft.com/office/drawing/2014/main" id="{BCA36BA0-D59C-2AB9-E747-D37BC7914FE5}"/>
              </a:ext>
            </a:extLst>
          </p:cNvPr>
          <p:cNvPicPr>
            <a:picLocks noChangeAspect="1"/>
          </p:cNvPicPr>
          <p:nvPr/>
        </p:nvPicPr>
        <p:blipFill>
          <a:blip r:embed="rId5"/>
          <a:stretch>
            <a:fillRect/>
          </a:stretch>
        </p:blipFill>
        <p:spPr>
          <a:xfrm>
            <a:off x="7010645" y="3694479"/>
            <a:ext cx="4999402" cy="3064118"/>
          </a:xfrm>
          <a:prstGeom prst="rect">
            <a:avLst/>
          </a:prstGeom>
        </p:spPr>
      </p:pic>
      <p:pic>
        <p:nvPicPr>
          <p:cNvPr id="17" name="Picture 16" descr="Anthony Edwards implores Karl-Anthony ...">
            <a:extLst>
              <a:ext uri="{FF2B5EF4-FFF2-40B4-BE49-F238E27FC236}">
                <a16:creationId xmlns:a16="http://schemas.microsoft.com/office/drawing/2014/main" id="{B286908B-1DE6-07DF-08E7-D10DF79D3868}"/>
              </a:ext>
            </a:extLst>
          </p:cNvPr>
          <p:cNvPicPr>
            <a:picLocks noChangeAspect="1"/>
          </p:cNvPicPr>
          <p:nvPr/>
        </p:nvPicPr>
        <p:blipFill>
          <a:blip r:embed="rId6"/>
          <a:stretch>
            <a:fillRect/>
          </a:stretch>
        </p:blipFill>
        <p:spPr>
          <a:xfrm>
            <a:off x="3467589" y="2290763"/>
            <a:ext cx="5559669" cy="2804013"/>
          </a:xfrm>
          <a:prstGeom prst="rect">
            <a:avLst/>
          </a:prstGeom>
        </p:spPr>
      </p:pic>
    </p:spTree>
    <p:extLst>
      <p:ext uri="{BB962C8B-B14F-4D97-AF65-F5344CB8AC3E}">
        <p14:creationId xmlns:p14="http://schemas.microsoft.com/office/powerpoint/2010/main" val="1914857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4519B943-36F3-81F9-A566-178FF969455F}"/>
              </a:ext>
            </a:extLst>
          </p:cNvPr>
          <p:cNvSpPr>
            <a:spLocks noGrp="1"/>
          </p:cNvSpPr>
          <p:nvPr>
            <p:ph type="title"/>
          </p:nvPr>
        </p:nvSpPr>
        <p:spPr>
          <a:xfrm>
            <a:off x="1188872" y="118935"/>
            <a:ext cx="9823903" cy="631082"/>
          </a:xfrm>
        </p:spPr>
        <p:txBody>
          <a:bodyPr anchor="b">
            <a:normAutofit/>
          </a:bodyPr>
          <a:lstStyle/>
          <a:p>
            <a:pPr algn="ctr"/>
            <a:r>
              <a:rPr lang="en-US" sz="3600" dirty="0">
                <a:solidFill>
                  <a:schemeClr val="tx2"/>
                </a:solidFill>
              </a:rPr>
              <a:t>A Night At Banner</a:t>
            </a:r>
            <a:endParaRPr lang="en-US" dirty="0">
              <a:solidFill>
                <a:schemeClr val="tx2"/>
              </a:solidFill>
            </a:endParaRPr>
          </a:p>
        </p:txBody>
      </p:sp>
      <p:grpSp>
        <p:nvGrpSpPr>
          <p:cNvPr id="26" name="Group 25">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4A017B82-3119-2876-C221-575AA8312654}"/>
              </a:ext>
            </a:extLst>
          </p:cNvPr>
          <p:cNvSpPr>
            <a:spLocks noGrp="1"/>
          </p:cNvSpPr>
          <p:nvPr>
            <p:ph idx="1"/>
          </p:nvPr>
        </p:nvSpPr>
        <p:spPr>
          <a:xfrm>
            <a:off x="1188871" y="1252295"/>
            <a:ext cx="9824027" cy="5130574"/>
          </a:xfrm>
        </p:spPr>
        <p:txBody>
          <a:bodyPr vert="horz" lIns="91440" tIns="45720" rIns="91440" bIns="45720" rtlCol="0" anchor="t">
            <a:normAutofit fontScale="92500" lnSpcReduction="10000"/>
          </a:bodyPr>
          <a:lstStyle/>
          <a:p>
            <a:pPr marL="0" indent="0">
              <a:buNone/>
            </a:pPr>
            <a:r>
              <a:rPr lang="en-US" sz="2400" dirty="0">
                <a:solidFill>
                  <a:schemeClr val="tx2"/>
                </a:solidFill>
              </a:rPr>
              <a:t>5-7 PM – Review the current patients, cross cover, possibly see a new admission with the long call attending, work with the long call fellow</a:t>
            </a:r>
          </a:p>
          <a:p>
            <a:pPr marL="0" indent="0">
              <a:buNone/>
            </a:pPr>
            <a:endParaRPr lang="en-US" sz="2400" dirty="0">
              <a:solidFill>
                <a:schemeClr val="tx2"/>
              </a:solidFill>
            </a:endParaRPr>
          </a:p>
          <a:p>
            <a:pPr marL="0" indent="0">
              <a:buNone/>
            </a:pPr>
            <a:r>
              <a:rPr lang="en-US" sz="2400" dirty="0">
                <a:solidFill>
                  <a:schemeClr val="tx2"/>
                </a:solidFill>
              </a:rPr>
              <a:t>7ish PM – Move to the 5th floor office for the night, check in with night fellow, attending, NP, extenders</a:t>
            </a:r>
          </a:p>
          <a:p>
            <a:pPr marL="0" indent="0">
              <a:buNone/>
            </a:pPr>
            <a:endParaRPr lang="en-US" sz="2400" dirty="0">
              <a:solidFill>
                <a:schemeClr val="tx2"/>
              </a:solidFill>
            </a:endParaRPr>
          </a:p>
          <a:p>
            <a:pPr marL="0" indent="0">
              <a:buNone/>
            </a:pPr>
            <a:r>
              <a:rPr lang="en-US" sz="2400" dirty="0">
                <a:solidFill>
                  <a:schemeClr val="tx2"/>
                </a:solidFill>
              </a:rPr>
              <a:t>Early Night – Round with the fellow on patients (quick check in with nursing staff)</a:t>
            </a:r>
          </a:p>
          <a:p>
            <a:pPr marL="0" indent="0">
              <a:buNone/>
            </a:pPr>
            <a:endParaRPr lang="en-US" sz="2400" dirty="0">
              <a:solidFill>
                <a:schemeClr val="tx2"/>
              </a:solidFill>
            </a:endParaRPr>
          </a:p>
          <a:p>
            <a:pPr marL="0" indent="0">
              <a:buNone/>
            </a:pPr>
            <a:r>
              <a:rPr lang="en-US" sz="2400" dirty="0">
                <a:solidFill>
                  <a:schemeClr val="tx2"/>
                </a:solidFill>
              </a:rPr>
              <a:t>Later Night – Cross cover, admissions, staff as you go</a:t>
            </a:r>
          </a:p>
          <a:p>
            <a:pPr marL="0" indent="0">
              <a:buNone/>
            </a:pPr>
            <a:endParaRPr lang="en-US" sz="2400" dirty="0">
              <a:solidFill>
                <a:schemeClr val="tx2"/>
              </a:solidFill>
            </a:endParaRPr>
          </a:p>
          <a:p>
            <a:pPr marL="0" indent="0">
              <a:buNone/>
            </a:pPr>
            <a:r>
              <a:rPr lang="en-US" sz="2400" dirty="0">
                <a:solidFill>
                  <a:schemeClr val="tx2"/>
                </a:solidFill>
              </a:rPr>
              <a:t>5ish AM – Run the list with fellow/attending, make sure patients are assigned to day teams</a:t>
            </a:r>
          </a:p>
          <a:p>
            <a:pPr marL="0" indent="0">
              <a:buNone/>
            </a:pPr>
            <a:endParaRPr lang="en-US" sz="2400" dirty="0">
              <a:solidFill>
                <a:schemeClr val="tx2"/>
              </a:solidFill>
            </a:endParaRPr>
          </a:p>
          <a:p>
            <a:pPr marL="0" indent="0">
              <a:buNone/>
            </a:pPr>
            <a:r>
              <a:rPr lang="en-US" sz="2400" dirty="0">
                <a:solidFill>
                  <a:schemeClr val="tx2"/>
                </a:solidFill>
              </a:rPr>
              <a:t>6AM – Sign out and GTFO</a:t>
            </a:r>
          </a:p>
        </p:txBody>
      </p:sp>
      <p:grpSp>
        <p:nvGrpSpPr>
          <p:cNvPr id="27" name="Group 26">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65989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4519B943-36F3-81F9-A566-178FF969455F}"/>
              </a:ext>
            </a:extLst>
          </p:cNvPr>
          <p:cNvSpPr>
            <a:spLocks noGrp="1"/>
          </p:cNvSpPr>
          <p:nvPr>
            <p:ph type="title"/>
          </p:nvPr>
        </p:nvSpPr>
        <p:spPr>
          <a:xfrm>
            <a:off x="1188872" y="118935"/>
            <a:ext cx="9823903" cy="631082"/>
          </a:xfrm>
        </p:spPr>
        <p:txBody>
          <a:bodyPr anchor="b">
            <a:normAutofit/>
          </a:bodyPr>
          <a:lstStyle/>
          <a:p>
            <a:pPr algn="ctr"/>
            <a:r>
              <a:rPr lang="en-US" sz="3600" dirty="0">
                <a:solidFill>
                  <a:schemeClr val="tx2"/>
                </a:solidFill>
              </a:rPr>
              <a:t>A Night at Banner</a:t>
            </a:r>
          </a:p>
        </p:txBody>
      </p:sp>
      <p:grpSp>
        <p:nvGrpSpPr>
          <p:cNvPr id="26" name="Group 25">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A person wearing sunglasses&#10;&#10;Description automatically generated">
            <a:extLst>
              <a:ext uri="{FF2B5EF4-FFF2-40B4-BE49-F238E27FC236}">
                <a16:creationId xmlns:a16="http://schemas.microsoft.com/office/drawing/2014/main" id="{42E8AB8E-9597-AC98-AB91-16856B762D2A}"/>
              </a:ext>
            </a:extLst>
          </p:cNvPr>
          <p:cNvPicPr>
            <a:picLocks noChangeAspect="1"/>
          </p:cNvPicPr>
          <p:nvPr/>
        </p:nvPicPr>
        <p:blipFill>
          <a:blip r:embed="rId2"/>
          <a:stretch>
            <a:fillRect/>
          </a:stretch>
        </p:blipFill>
        <p:spPr>
          <a:xfrm>
            <a:off x="2747059" y="1382468"/>
            <a:ext cx="6717173" cy="4083416"/>
          </a:xfrm>
          <a:prstGeom prst="rect">
            <a:avLst/>
          </a:prstGeom>
        </p:spPr>
      </p:pic>
    </p:spTree>
    <p:extLst>
      <p:ext uri="{BB962C8B-B14F-4D97-AF65-F5344CB8AC3E}">
        <p14:creationId xmlns:p14="http://schemas.microsoft.com/office/powerpoint/2010/main" val="558644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4519B943-36F3-81F9-A566-178FF969455F}"/>
              </a:ext>
            </a:extLst>
          </p:cNvPr>
          <p:cNvSpPr>
            <a:spLocks noGrp="1"/>
          </p:cNvSpPr>
          <p:nvPr>
            <p:ph type="title"/>
          </p:nvPr>
        </p:nvSpPr>
        <p:spPr>
          <a:xfrm>
            <a:off x="1188872" y="118935"/>
            <a:ext cx="9823903" cy="631082"/>
          </a:xfrm>
        </p:spPr>
        <p:txBody>
          <a:bodyPr anchor="b">
            <a:normAutofit/>
          </a:bodyPr>
          <a:lstStyle/>
          <a:p>
            <a:pPr algn="ctr"/>
            <a:r>
              <a:rPr lang="en-US" sz="3600" dirty="0">
                <a:solidFill>
                  <a:schemeClr val="tx2"/>
                </a:solidFill>
              </a:rPr>
              <a:t>Your Team</a:t>
            </a:r>
            <a:endParaRPr lang="en-US" dirty="0"/>
          </a:p>
        </p:txBody>
      </p:sp>
      <p:grpSp>
        <p:nvGrpSpPr>
          <p:cNvPr id="26" name="Group 25">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4A017B82-3119-2876-C221-575AA8312654}"/>
              </a:ext>
            </a:extLst>
          </p:cNvPr>
          <p:cNvSpPr>
            <a:spLocks noGrp="1"/>
          </p:cNvSpPr>
          <p:nvPr>
            <p:ph idx="1"/>
          </p:nvPr>
        </p:nvSpPr>
        <p:spPr>
          <a:xfrm>
            <a:off x="1188871" y="4925525"/>
            <a:ext cx="9824027" cy="1359652"/>
          </a:xfrm>
        </p:spPr>
        <p:txBody>
          <a:bodyPr vert="horz" lIns="91440" tIns="45720" rIns="91440" bIns="45720" rtlCol="0" anchor="t">
            <a:normAutofit/>
          </a:bodyPr>
          <a:lstStyle/>
          <a:p>
            <a:pPr marL="457200" indent="-457200">
              <a:buAutoNum type="arabicParenR"/>
            </a:pPr>
            <a:r>
              <a:rPr lang="en-US" sz="2400" dirty="0">
                <a:solidFill>
                  <a:schemeClr val="tx2"/>
                </a:solidFill>
              </a:rPr>
              <a:t>Night Pulmonary Critical Care Fellow</a:t>
            </a:r>
          </a:p>
          <a:p>
            <a:pPr marL="914400" lvl="1">
              <a:buFont typeface="Courier New"/>
              <a:buChar char="o"/>
            </a:pPr>
            <a:r>
              <a:rPr lang="en-US" sz="2000" dirty="0">
                <a:solidFill>
                  <a:schemeClr val="tx2"/>
                </a:solidFill>
              </a:rPr>
              <a:t>Changed the schedule so there will not be a month without a fellow on nights, there will be some months with only one fellow, so half of nights will not be covered, there will be advanced notice to get extra extenders for these nights</a:t>
            </a:r>
          </a:p>
        </p:txBody>
      </p:sp>
      <p:grpSp>
        <p:nvGrpSpPr>
          <p:cNvPr id="27" name="Group 26">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Tolkien Gateway">
            <a:extLst>
              <a:ext uri="{FF2B5EF4-FFF2-40B4-BE49-F238E27FC236}">
                <a16:creationId xmlns:a16="http://schemas.microsoft.com/office/drawing/2014/main" id="{3F7FD483-5A4E-D0DB-6DC7-3C4545C80251}"/>
              </a:ext>
            </a:extLst>
          </p:cNvPr>
          <p:cNvPicPr>
            <a:picLocks noChangeAspect="1"/>
          </p:cNvPicPr>
          <p:nvPr/>
        </p:nvPicPr>
        <p:blipFill rotWithShape="1">
          <a:blip r:embed="rId2"/>
          <a:srcRect l="25273" r="25273" b="-333"/>
          <a:stretch/>
        </p:blipFill>
        <p:spPr>
          <a:xfrm>
            <a:off x="4939325" y="1517769"/>
            <a:ext cx="3535166" cy="2945796"/>
          </a:xfrm>
          <a:prstGeom prst="rect">
            <a:avLst/>
          </a:prstGeom>
        </p:spPr>
      </p:pic>
      <p:pic>
        <p:nvPicPr>
          <p:cNvPr id="5" name="Picture 4" descr="How well were Frodo and Sam portrayed in Peter Jackson's Lord of the Rings  movies? - Quora">
            <a:extLst>
              <a:ext uri="{FF2B5EF4-FFF2-40B4-BE49-F238E27FC236}">
                <a16:creationId xmlns:a16="http://schemas.microsoft.com/office/drawing/2014/main" id="{967AE424-2A5A-BF88-EEE6-A489F85A6896}"/>
              </a:ext>
            </a:extLst>
          </p:cNvPr>
          <p:cNvPicPr>
            <a:picLocks noChangeAspect="1"/>
          </p:cNvPicPr>
          <p:nvPr/>
        </p:nvPicPr>
        <p:blipFill rotWithShape="1">
          <a:blip r:embed="rId3"/>
          <a:srcRect l="10398" t="-335" r="15081"/>
          <a:stretch/>
        </p:blipFill>
        <p:spPr>
          <a:xfrm>
            <a:off x="-3907" y="1517769"/>
            <a:ext cx="4949063" cy="2933471"/>
          </a:xfrm>
          <a:prstGeom prst="rect">
            <a:avLst/>
          </a:prstGeom>
        </p:spPr>
      </p:pic>
      <p:pic>
        <p:nvPicPr>
          <p:cNvPr id="6" name="Picture 5" descr="The Unsung Heroes — Unpolished Ponderings">
            <a:extLst>
              <a:ext uri="{FF2B5EF4-FFF2-40B4-BE49-F238E27FC236}">
                <a16:creationId xmlns:a16="http://schemas.microsoft.com/office/drawing/2014/main" id="{FFD4142D-2ED7-7FE6-BD7D-882DBCBF455A}"/>
              </a:ext>
            </a:extLst>
          </p:cNvPr>
          <p:cNvPicPr>
            <a:picLocks noChangeAspect="1"/>
          </p:cNvPicPr>
          <p:nvPr/>
        </p:nvPicPr>
        <p:blipFill rotWithShape="1">
          <a:blip r:embed="rId4"/>
          <a:srcRect l="24063" r="12313" b="-292"/>
          <a:stretch/>
        </p:blipFill>
        <p:spPr>
          <a:xfrm>
            <a:off x="8466017" y="1518993"/>
            <a:ext cx="3723620" cy="2939559"/>
          </a:xfrm>
          <a:prstGeom prst="rect">
            <a:avLst/>
          </a:prstGeom>
        </p:spPr>
      </p:pic>
    </p:spTree>
    <p:extLst>
      <p:ext uri="{BB962C8B-B14F-4D97-AF65-F5344CB8AC3E}">
        <p14:creationId xmlns:p14="http://schemas.microsoft.com/office/powerpoint/2010/main" val="1705443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4519B943-36F3-81F9-A566-178FF969455F}"/>
              </a:ext>
            </a:extLst>
          </p:cNvPr>
          <p:cNvSpPr>
            <a:spLocks noGrp="1"/>
          </p:cNvSpPr>
          <p:nvPr>
            <p:ph type="title"/>
          </p:nvPr>
        </p:nvSpPr>
        <p:spPr>
          <a:xfrm>
            <a:off x="1188872" y="118935"/>
            <a:ext cx="9823903" cy="631082"/>
          </a:xfrm>
        </p:spPr>
        <p:txBody>
          <a:bodyPr anchor="b">
            <a:normAutofit/>
          </a:bodyPr>
          <a:lstStyle/>
          <a:p>
            <a:pPr algn="ctr"/>
            <a:r>
              <a:rPr lang="en-US" sz="3600" dirty="0">
                <a:solidFill>
                  <a:schemeClr val="tx2"/>
                </a:solidFill>
              </a:rPr>
              <a:t>Your Team</a:t>
            </a:r>
            <a:endParaRPr lang="en-US" dirty="0"/>
          </a:p>
        </p:txBody>
      </p:sp>
      <p:grpSp>
        <p:nvGrpSpPr>
          <p:cNvPr id="26" name="Group 25">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4A017B82-3119-2876-C221-575AA8312654}"/>
              </a:ext>
            </a:extLst>
          </p:cNvPr>
          <p:cNvSpPr>
            <a:spLocks noGrp="1"/>
          </p:cNvSpPr>
          <p:nvPr>
            <p:ph idx="1"/>
          </p:nvPr>
        </p:nvSpPr>
        <p:spPr>
          <a:xfrm>
            <a:off x="1188871" y="4925525"/>
            <a:ext cx="9824027" cy="1359652"/>
          </a:xfrm>
        </p:spPr>
        <p:txBody>
          <a:bodyPr vert="horz" lIns="91440" tIns="45720" rIns="91440" bIns="45720" rtlCol="0" anchor="t">
            <a:normAutofit/>
          </a:bodyPr>
          <a:lstStyle/>
          <a:p>
            <a:pPr marL="0" indent="0">
              <a:buNone/>
            </a:pPr>
            <a:r>
              <a:rPr lang="en-US" sz="2400" dirty="0">
                <a:solidFill>
                  <a:schemeClr val="tx2"/>
                </a:solidFill>
              </a:rPr>
              <a:t>2)       Attending</a:t>
            </a:r>
            <a:endParaRPr lang="en-US" dirty="0">
              <a:solidFill>
                <a:schemeClr val="tx2"/>
              </a:solidFill>
            </a:endParaRPr>
          </a:p>
          <a:p>
            <a:pPr marL="914400" lvl="1">
              <a:buFont typeface="Courier New"/>
              <a:buChar char="o"/>
            </a:pPr>
            <a:r>
              <a:rPr lang="en-US" sz="2000" dirty="0">
                <a:solidFill>
                  <a:schemeClr val="tx2"/>
                </a:solidFill>
              </a:rPr>
              <a:t>Dr. </a:t>
            </a:r>
            <a:r>
              <a:rPr lang="en-US" sz="2000" err="1">
                <a:solidFill>
                  <a:schemeClr val="tx2"/>
                </a:solidFill>
              </a:rPr>
              <a:t>O'Hea</a:t>
            </a:r>
            <a:r>
              <a:rPr lang="en-US" sz="2000" dirty="0">
                <a:solidFill>
                  <a:schemeClr val="tx2"/>
                </a:solidFill>
              </a:rPr>
              <a:t>, Dr. Shamsid-Deen, Dr. Sher, Dr. Esparza</a:t>
            </a:r>
          </a:p>
          <a:p>
            <a:pPr marL="914400" lvl="1">
              <a:buFont typeface="Courier New"/>
              <a:buChar char="o"/>
            </a:pPr>
            <a:r>
              <a:rPr lang="en-US" sz="2000" dirty="0">
                <a:solidFill>
                  <a:schemeClr val="tx2"/>
                </a:solidFill>
              </a:rPr>
              <a:t>Always open to help with questions, especially if fellow is busy</a:t>
            </a:r>
          </a:p>
        </p:txBody>
      </p:sp>
      <p:grpSp>
        <p:nvGrpSpPr>
          <p:cNvPr id="27" name="Group 26">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descr="Gandalf | The One Wiki to Rule Them All ...">
            <a:extLst>
              <a:ext uri="{FF2B5EF4-FFF2-40B4-BE49-F238E27FC236}">
                <a16:creationId xmlns:a16="http://schemas.microsoft.com/office/drawing/2014/main" id="{1AB2DD20-949D-C560-7E87-64710977988D}"/>
              </a:ext>
            </a:extLst>
          </p:cNvPr>
          <p:cNvPicPr>
            <a:picLocks noChangeAspect="1"/>
          </p:cNvPicPr>
          <p:nvPr/>
        </p:nvPicPr>
        <p:blipFill rotWithShape="1">
          <a:blip r:embed="rId2"/>
          <a:srcRect l="5738" b="-339"/>
          <a:stretch/>
        </p:blipFill>
        <p:spPr>
          <a:xfrm>
            <a:off x="2835" y="1468436"/>
            <a:ext cx="6495113" cy="2895368"/>
          </a:xfrm>
          <a:prstGeom prst="rect">
            <a:avLst/>
          </a:prstGeom>
        </p:spPr>
      </p:pic>
      <p:pic>
        <p:nvPicPr>
          <p:cNvPr id="7" name="Picture 6" descr="Not Pass Line In LOTR Was A Blooper">
            <a:extLst>
              <a:ext uri="{FF2B5EF4-FFF2-40B4-BE49-F238E27FC236}">
                <a16:creationId xmlns:a16="http://schemas.microsoft.com/office/drawing/2014/main" id="{C33CB472-13D3-2C52-148E-E26E95D7497E}"/>
              </a:ext>
            </a:extLst>
          </p:cNvPr>
          <p:cNvPicPr>
            <a:picLocks noChangeAspect="1"/>
          </p:cNvPicPr>
          <p:nvPr/>
        </p:nvPicPr>
        <p:blipFill>
          <a:blip r:embed="rId3"/>
          <a:stretch>
            <a:fillRect/>
          </a:stretch>
        </p:blipFill>
        <p:spPr>
          <a:xfrm>
            <a:off x="6310678" y="1470146"/>
            <a:ext cx="5881565" cy="2882167"/>
          </a:xfrm>
          <a:prstGeom prst="rect">
            <a:avLst/>
          </a:prstGeom>
        </p:spPr>
      </p:pic>
    </p:spTree>
    <p:extLst>
      <p:ext uri="{BB962C8B-B14F-4D97-AF65-F5344CB8AC3E}">
        <p14:creationId xmlns:p14="http://schemas.microsoft.com/office/powerpoint/2010/main" val="4115981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4519B943-36F3-81F9-A566-178FF969455F}"/>
              </a:ext>
            </a:extLst>
          </p:cNvPr>
          <p:cNvSpPr>
            <a:spLocks noGrp="1"/>
          </p:cNvSpPr>
          <p:nvPr>
            <p:ph type="title"/>
          </p:nvPr>
        </p:nvSpPr>
        <p:spPr>
          <a:xfrm>
            <a:off x="1188872" y="118935"/>
            <a:ext cx="9823903" cy="631082"/>
          </a:xfrm>
        </p:spPr>
        <p:txBody>
          <a:bodyPr anchor="b">
            <a:normAutofit/>
          </a:bodyPr>
          <a:lstStyle/>
          <a:p>
            <a:pPr algn="ctr"/>
            <a:r>
              <a:rPr lang="en-US" sz="3600" dirty="0">
                <a:solidFill>
                  <a:schemeClr val="tx2"/>
                </a:solidFill>
              </a:rPr>
              <a:t>Your Team</a:t>
            </a:r>
            <a:endParaRPr lang="en-US" dirty="0"/>
          </a:p>
        </p:txBody>
      </p:sp>
      <p:grpSp>
        <p:nvGrpSpPr>
          <p:cNvPr id="26" name="Group 25">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4A017B82-3119-2876-C221-575AA8312654}"/>
              </a:ext>
            </a:extLst>
          </p:cNvPr>
          <p:cNvSpPr>
            <a:spLocks noGrp="1"/>
          </p:cNvSpPr>
          <p:nvPr>
            <p:ph idx="1"/>
          </p:nvPr>
        </p:nvSpPr>
        <p:spPr>
          <a:xfrm>
            <a:off x="1188871" y="4925525"/>
            <a:ext cx="9824027" cy="1359652"/>
          </a:xfrm>
        </p:spPr>
        <p:txBody>
          <a:bodyPr vert="horz" lIns="91440" tIns="45720" rIns="91440" bIns="45720" rtlCol="0" anchor="t">
            <a:normAutofit lnSpcReduction="10000"/>
          </a:bodyPr>
          <a:lstStyle/>
          <a:p>
            <a:pPr marL="0" indent="0">
              <a:buNone/>
            </a:pPr>
            <a:r>
              <a:rPr lang="en-US" sz="2400" dirty="0">
                <a:solidFill>
                  <a:schemeClr val="tx2"/>
                </a:solidFill>
              </a:rPr>
              <a:t>3)       Night NP's and Extenders</a:t>
            </a:r>
            <a:endParaRPr lang="en-US" dirty="0">
              <a:solidFill>
                <a:schemeClr val="tx2"/>
              </a:solidFill>
            </a:endParaRPr>
          </a:p>
          <a:p>
            <a:pPr marL="914400" lvl="1">
              <a:buFont typeface="Courier New"/>
              <a:buChar char="o"/>
            </a:pPr>
            <a:r>
              <a:rPr lang="en-US" sz="2000" dirty="0">
                <a:solidFill>
                  <a:schemeClr val="tx2"/>
                </a:solidFill>
              </a:rPr>
              <a:t>Will always be 1-2 people covering teams 3 and 4</a:t>
            </a:r>
          </a:p>
          <a:p>
            <a:pPr marL="914400" lvl="1">
              <a:buFont typeface="Courier New"/>
              <a:buChar char="o"/>
            </a:pPr>
            <a:r>
              <a:rPr lang="en-US" sz="2000" dirty="0">
                <a:solidFill>
                  <a:schemeClr val="tx2"/>
                </a:solidFill>
              </a:rPr>
              <a:t>Can always help you answer any questions and are experts with efficient orders and other tips and tricks</a:t>
            </a:r>
          </a:p>
        </p:txBody>
      </p:sp>
      <p:grpSp>
        <p:nvGrpSpPr>
          <p:cNvPr id="27" name="Group 26">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polyamorous ship of the day! on X ...">
            <a:extLst>
              <a:ext uri="{FF2B5EF4-FFF2-40B4-BE49-F238E27FC236}">
                <a16:creationId xmlns:a16="http://schemas.microsoft.com/office/drawing/2014/main" id="{B108FB6E-9950-7EFE-D56B-5C408E002273}"/>
              </a:ext>
            </a:extLst>
          </p:cNvPr>
          <p:cNvPicPr>
            <a:picLocks noChangeAspect="1"/>
          </p:cNvPicPr>
          <p:nvPr/>
        </p:nvPicPr>
        <p:blipFill>
          <a:blip r:embed="rId2"/>
          <a:stretch>
            <a:fillRect/>
          </a:stretch>
        </p:blipFill>
        <p:spPr>
          <a:xfrm>
            <a:off x="4211271" y="1407381"/>
            <a:ext cx="3769457" cy="3144471"/>
          </a:xfrm>
          <a:prstGeom prst="rect">
            <a:avLst/>
          </a:prstGeom>
        </p:spPr>
      </p:pic>
    </p:spTree>
    <p:extLst>
      <p:ext uri="{BB962C8B-B14F-4D97-AF65-F5344CB8AC3E}">
        <p14:creationId xmlns:p14="http://schemas.microsoft.com/office/powerpoint/2010/main" val="3381588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4519B943-36F3-81F9-A566-178FF969455F}"/>
              </a:ext>
            </a:extLst>
          </p:cNvPr>
          <p:cNvSpPr>
            <a:spLocks noGrp="1"/>
          </p:cNvSpPr>
          <p:nvPr>
            <p:ph type="title"/>
          </p:nvPr>
        </p:nvSpPr>
        <p:spPr>
          <a:xfrm>
            <a:off x="1188872" y="118935"/>
            <a:ext cx="9823903" cy="631082"/>
          </a:xfrm>
        </p:spPr>
        <p:txBody>
          <a:bodyPr anchor="b">
            <a:normAutofit/>
          </a:bodyPr>
          <a:lstStyle/>
          <a:p>
            <a:pPr algn="ctr"/>
            <a:r>
              <a:rPr lang="en-US" sz="3600" dirty="0">
                <a:solidFill>
                  <a:schemeClr val="tx2"/>
                </a:solidFill>
              </a:rPr>
              <a:t>Your Team</a:t>
            </a:r>
            <a:endParaRPr lang="en-US" dirty="0"/>
          </a:p>
        </p:txBody>
      </p:sp>
      <p:grpSp>
        <p:nvGrpSpPr>
          <p:cNvPr id="26" name="Group 25">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4A017B82-3119-2876-C221-575AA8312654}"/>
              </a:ext>
            </a:extLst>
          </p:cNvPr>
          <p:cNvSpPr>
            <a:spLocks noGrp="1"/>
          </p:cNvSpPr>
          <p:nvPr>
            <p:ph idx="1"/>
          </p:nvPr>
        </p:nvSpPr>
        <p:spPr>
          <a:xfrm>
            <a:off x="1188871" y="4925525"/>
            <a:ext cx="9824027" cy="1662498"/>
          </a:xfrm>
        </p:spPr>
        <p:txBody>
          <a:bodyPr vert="horz" lIns="91440" tIns="45720" rIns="91440" bIns="45720" rtlCol="0" anchor="t">
            <a:normAutofit/>
          </a:bodyPr>
          <a:lstStyle/>
          <a:p>
            <a:pPr marL="0" indent="0">
              <a:buNone/>
            </a:pPr>
            <a:r>
              <a:rPr lang="en-US" sz="2400" dirty="0">
                <a:solidFill>
                  <a:schemeClr val="tx2"/>
                </a:solidFill>
              </a:rPr>
              <a:t>4)       ICU Nurses</a:t>
            </a:r>
            <a:endParaRPr lang="en-US" dirty="0">
              <a:solidFill>
                <a:schemeClr val="tx2"/>
              </a:solidFill>
            </a:endParaRPr>
          </a:p>
          <a:p>
            <a:pPr marL="914400" lvl="1">
              <a:buFont typeface="Courier New"/>
              <a:buChar char="o"/>
            </a:pPr>
            <a:r>
              <a:rPr lang="en-US" sz="2000" dirty="0">
                <a:solidFill>
                  <a:schemeClr val="tx2"/>
                </a:solidFill>
              </a:rPr>
              <a:t>They are the first one to see and know what is happening with your patients and will "be your light in dark places when all other lights go out"</a:t>
            </a:r>
          </a:p>
          <a:p>
            <a:pPr marL="914400" lvl="1">
              <a:buFont typeface="Courier New"/>
              <a:buChar char="o"/>
            </a:pPr>
            <a:r>
              <a:rPr lang="en-US" sz="2000" dirty="0">
                <a:solidFill>
                  <a:schemeClr val="tx2"/>
                </a:solidFill>
              </a:rPr>
              <a:t>Seriously though the more you communicate and get their thoughts the quicker you will be to address problems before they grow</a:t>
            </a:r>
          </a:p>
        </p:txBody>
      </p:sp>
      <p:grpSp>
        <p:nvGrpSpPr>
          <p:cNvPr id="27" name="Group 26">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Frodo's gift from Galadriel was 'a ...">
            <a:extLst>
              <a:ext uri="{FF2B5EF4-FFF2-40B4-BE49-F238E27FC236}">
                <a16:creationId xmlns:a16="http://schemas.microsoft.com/office/drawing/2014/main" id="{E75FD317-CA8D-8717-7A36-17C60EF6C2CE}"/>
              </a:ext>
            </a:extLst>
          </p:cNvPr>
          <p:cNvPicPr>
            <a:picLocks noChangeAspect="1"/>
          </p:cNvPicPr>
          <p:nvPr/>
        </p:nvPicPr>
        <p:blipFill rotWithShape="1">
          <a:blip r:embed="rId2"/>
          <a:srcRect l="5939" r="15326" b="930"/>
          <a:stretch/>
        </p:blipFill>
        <p:spPr>
          <a:xfrm>
            <a:off x="3927230" y="1763346"/>
            <a:ext cx="4808408" cy="2426723"/>
          </a:xfrm>
          <a:prstGeom prst="rect">
            <a:avLst/>
          </a:prstGeom>
        </p:spPr>
      </p:pic>
      <p:pic>
        <p:nvPicPr>
          <p:cNvPr id="8" name="Picture 7" descr="Another LOTR Read-Along ...">
            <a:extLst>
              <a:ext uri="{FF2B5EF4-FFF2-40B4-BE49-F238E27FC236}">
                <a16:creationId xmlns:a16="http://schemas.microsoft.com/office/drawing/2014/main" id="{C8AA0F06-61CA-FA5E-B495-811F4D95FD3A}"/>
              </a:ext>
            </a:extLst>
          </p:cNvPr>
          <p:cNvPicPr>
            <a:picLocks noChangeAspect="1"/>
          </p:cNvPicPr>
          <p:nvPr/>
        </p:nvPicPr>
        <p:blipFill rotWithShape="1">
          <a:blip r:embed="rId3"/>
          <a:srcRect l="30897" r="4983" b="-403"/>
          <a:stretch/>
        </p:blipFill>
        <p:spPr>
          <a:xfrm>
            <a:off x="8421077" y="1766277"/>
            <a:ext cx="3772802" cy="2436226"/>
          </a:xfrm>
          <a:prstGeom prst="rect">
            <a:avLst/>
          </a:prstGeom>
        </p:spPr>
      </p:pic>
      <p:pic>
        <p:nvPicPr>
          <p:cNvPr id="9" name="Picture 8" descr="Has Galadriel seen 'the Eye'? - Quora">
            <a:extLst>
              <a:ext uri="{FF2B5EF4-FFF2-40B4-BE49-F238E27FC236}">
                <a16:creationId xmlns:a16="http://schemas.microsoft.com/office/drawing/2014/main" id="{4CC26A5D-EBF0-AE3F-5C0F-E28BAD1A39B9}"/>
              </a:ext>
            </a:extLst>
          </p:cNvPr>
          <p:cNvPicPr>
            <a:picLocks noChangeAspect="1"/>
          </p:cNvPicPr>
          <p:nvPr/>
        </p:nvPicPr>
        <p:blipFill rotWithShape="1">
          <a:blip r:embed="rId4"/>
          <a:srcRect t="146" r="24726" b="-550"/>
          <a:stretch/>
        </p:blipFill>
        <p:spPr>
          <a:xfrm>
            <a:off x="73880" y="1766277"/>
            <a:ext cx="3852435" cy="2433769"/>
          </a:xfrm>
          <a:prstGeom prst="rect">
            <a:avLst/>
          </a:prstGeom>
        </p:spPr>
      </p:pic>
    </p:spTree>
    <p:extLst>
      <p:ext uri="{BB962C8B-B14F-4D97-AF65-F5344CB8AC3E}">
        <p14:creationId xmlns:p14="http://schemas.microsoft.com/office/powerpoint/2010/main" val="28423775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4e77fabd-40e5-4335-9d12-298222ec242f}" enabled="1" method="Standard" siteId="{adeadcd2-3aaf-4835-b273-1ebe8a7726f1}" removed="0"/>
</clbl:labelList>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ICU as a Senior Resident</vt:lpstr>
      <vt:lpstr>Outline</vt:lpstr>
      <vt:lpstr>A Night at Banner</vt:lpstr>
      <vt:lpstr>A Night At Banner</vt:lpstr>
      <vt:lpstr>A Night at Banner</vt:lpstr>
      <vt:lpstr>Your Team</vt:lpstr>
      <vt:lpstr>Your Team</vt:lpstr>
      <vt:lpstr>Your Team</vt:lpstr>
      <vt:lpstr>Your Team</vt:lpstr>
      <vt:lpstr>Your Team</vt:lpstr>
      <vt:lpstr>Triaging Cross Cover</vt:lpstr>
      <vt:lpstr>Triaging Cross Cover</vt:lpstr>
      <vt:lpstr>Key Order Sets at Banner</vt:lpstr>
      <vt:lpstr>"ICU"</vt:lpstr>
      <vt:lpstr>"ICU"</vt:lpstr>
      <vt:lpstr>"Vasoactive Medications"</vt:lpstr>
      <vt:lpstr>"Vasoactive Medications"</vt:lpstr>
      <vt:lpstr>"Ventilator Therapy"</vt:lpstr>
      <vt:lpstr>"Ventilator Therapy"</vt:lpstr>
      <vt:lpstr>"Ventilator Therapy"</vt:lpstr>
      <vt:lpstr>"Ventilator Therapy"</vt:lpstr>
      <vt:lpstr>"Ventilator Therapy Blood Gas Orders"</vt:lpstr>
      <vt:lpstr>"Ventilator Therapy"</vt:lpstr>
      <vt:lpstr>"ICU Analgesia and Sedation"</vt:lpstr>
      <vt:lpstr>"ICU Analgesia and Sedation"</vt:lpstr>
      <vt:lpstr>Differences Between Banner and the VA</vt:lpstr>
      <vt:lpstr>Helpful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647</cp:revision>
  <dcterms:created xsi:type="dcterms:W3CDTF">2024-05-10T22:07:15Z</dcterms:created>
  <dcterms:modified xsi:type="dcterms:W3CDTF">2024-05-31T19:35:28Z</dcterms:modified>
</cp:coreProperties>
</file>