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19"/>
  </p:notesMasterIdLst>
  <p:handoutMasterIdLst>
    <p:handoutMasterId r:id="rId20"/>
  </p:handoutMasterIdLst>
  <p:sldIdLst>
    <p:sldId id="315" r:id="rId5"/>
    <p:sldId id="266" r:id="rId6"/>
    <p:sldId id="305" r:id="rId7"/>
    <p:sldId id="319" r:id="rId8"/>
    <p:sldId id="320" r:id="rId9"/>
    <p:sldId id="322" r:id="rId10"/>
    <p:sldId id="325" r:id="rId11"/>
    <p:sldId id="326" r:id="rId12"/>
    <p:sldId id="321" r:id="rId13"/>
    <p:sldId id="323" r:id="rId14"/>
    <p:sldId id="327" r:id="rId15"/>
    <p:sldId id="328" r:id="rId16"/>
    <p:sldId id="329" r:id="rId17"/>
    <p:sldId id="31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84C44-A43C-4047-9732-89268B1A3E37}" v="79" dt="2024-06-27T14:44:21.646"/>
  </p1510:revLst>
</p1510:revInfo>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5366" autoAdjust="0"/>
  </p:normalViewPr>
  <p:slideViewPr>
    <p:cSldViewPr snapToGrid="0">
      <p:cViewPr>
        <p:scale>
          <a:sx n="86" d="100"/>
          <a:sy n="86" d="100"/>
        </p:scale>
        <p:origin x="48" y="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Hofmeister" userId="c630e2919523cd40" providerId="LiveId" clId="{73484C44-A43C-4047-9732-89268B1A3E37}"/>
    <pc:docChg chg="undo redo custSel addSld delSld modSld sldOrd">
      <pc:chgData name="Carolyn Hofmeister" userId="c630e2919523cd40" providerId="LiveId" clId="{73484C44-A43C-4047-9732-89268B1A3E37}" dt="2024-06-27T14:44:24.854" v="9079" actId="1076"/>
      <pc:docMkLst>
        <pc:docMk/>
      </pc:docMkLst>
      <pc:sldChg chg="del">
        <pc:chgData name="Carolyn Hofmeister" userId="c630e2919523cd40" providerId="LiveId" clId="{73484C44-A43C-4047-9732-89268B1A3E37}" dt="2024-06-19T17:08:35.849" v="2145" actId="2696"/>
        <pc:sldMkLst>
          <pc:docMk/>
          <pc:sldMk cId="3111549375" sldId="256"/>
        </pc:sldMkLst>
      </pc:sldChg>
      <pc:sldChg chg="modSp mod">
        <pc:chgData name="Carolyn Hofmeister" userId="c630e2919523cd40" providerId="LiveId" clId="{73484C44-A43C-4047-9732-89268B1A3E37}" dt="2024-06-25T14:35:01.086" v="8625" actId="20577"/>
        <pc:sldMkLst>
          <pc:docMk/>
          <pc:sldMk cId="3318299500" sldId="266"/>
        </pc:sldMkLst>
        <pc:spChg chg="mod">
          <ac:chgData name="Carolyn Hofmeister" userId="c630e2919523cd40" providerId="LiveId" clId="{73484C44-A43C-4047-9732-89268B1A3E37}" dt="2024-06-25T14:35:01.086" v="8625" actId="20577"/>
          <ac:spMkLst>
            <pc:docMk/>
            <pc:sldMk cId="3318299500" sldId="266"/>
            <ac:spMk id="5" creationId="{30EB58E2-A9A0-481A-8B5B-381B836CE40B}"/>
          </ac:spMkLst>
        </pc:spChg>
      </pc:sldChg>
      <pc:sldChg chg="del">
        <pc:chgData name="Carolyn Hofmeister" userId="c630e2919523cd40" providerId="LiveId" clId="{73484C44-A43C-4047-9732-89268B1A3E37}" dt="2024-06-19T17:08:35.849" v="2145" actId="2696"/>
        <pc:sldMkLst>
          <pc:docMk/>
          <pc:sldMk cId="2779792646" sldId="271"/>
        </pc:sldMkLst>
      </pc:sldChg>
      <pc:sldChg chg="del">
        <pc:chgData name="Carolyn Hofmeister" userId="c630e2919523cd40" providerId="LiveId" clId="{73484C44-A43C-4047-9732-89268B1A3E37}" dt="2024-06-19T17:08:35.849" v="2145" actId="2696"/>
        <pc:sldMkLst>
          <pc:docMk/>
          <pc:sldMk cId="798203993" sldId="295"/>
        </pc:sldMkLst>
      </pc:sldChg>
      <pc:sldChg chg="del">
        <pc:chgData name="Carolyn Hofmeister" userId="c630e2919523cd40" providerId="LiveId" clId="{73484C44-A43C-4047-9732-89268B1A3E37}" dt="2024-06-19T17:08:35.849" v="2145" actId="2696"/>
        <pc:sldMkLst>
          <pc:docMk/>
          <pc:sldMk cId="3345023337" sldId="300"/>
        </pc:sldMkLst>
      </pc:sldChg>
      <pc:sldChg chg="addSp delSp modSp mod ord modNotesTx">
        <pc:chgData name="Carolyn Hofmeister" userId="c630e2919523cd40" providerId="LiveId" clId="{73484C44-A43C-4047-9732-89268B1A3E37}" dt="2024-06-25T14:41:49.857" v="8667" actId="1076"/>
        <pc:sldMkLst>
          <pc:docMk/>
          <pc:sldMk cId="2225637236" sldId="305"/>
        </pc:sldMkLst>
        <pc:spChg chg="mod">
          <ac:chgData name="Carolyn Hofmeister" userId="c630e2919523cd40" providerId="LiveId" clId="{73484C44-A43C-4047-9732-89268B1A3E37}" dt="2024-06-17T23:07:08.859" v="692" actId="20577"/>
          <ac:spMkLst>
            <pc:docMk/>
            <pc:sldMk cId="2225637236" sldId="305"/>
            <ac:spMk id="2" creationId="{E2D30E0F-10C6-298A-C347-E831FFF4ECB8}"/>
          </ac:spMkLst>
        </pc:spChg>
        <pc:spChg chg="mod">
          <ac:chgData name="Carolyn Hofmeister" userId="c630e2919523cd40" providerId="LiveId" clId="{73484C44-A43C-4047-9732-89268B1A3E37}" dt="2024-06-25T14:41:42.849" v="8665" actId="2711"/>
          <ac:spMkLst>
            <pc:docMk/>
            <pc:sldMk cId="2225637236" sldId="305"/>
            <ac:spMk id="3" creationId="{41191CC7-9CF2-71F0-1AD4-791EA9CBAD97}"/>
          </ac:spMkLst>
        </pc:spChg>
        <pc:spChg chg="del mod">
          <ac:chgData name="Carolyn Hofmeister" userId="c630e2919523cd40" providerId="LiveId" clId="{73484C44-A43C-4047-9732-89268B1A3E37}" dt="2024-06-19T16:10:12.941" v="851" actId="478"/>
          <ac:spMkLst>
            <pc:docMk/>
            <pc:sldMk cId="2225637236" sldId="305"/>
            <ac:spMk id="4" creationId="{4B1BF1AC-C624-2AD2-DA0F-335AB7BA2CA8}"/>
          </ac:spMkLst>
        </pc:spChg>
        <pc:picChg chg="add mod">
          <ac:chgData name="Carolyn Hofmeister" userId="c630e2919523cd40" providerId="LiveId" clId="{73484C44-A43C-4047-9732-89268B1A3E37}" dt="2024-06-25T14:41:49.857" v="8667" actId="1076"/>
          <ac:picMkLst>
            <pc:docMk/>
            <pc:sldMk cId="2225637236" sldId="305"/>
            <ac:picMk id="5" creationId="{EEEDB949-CD3F-ECD5-DDA8-E06EB29DF527}"/>
          </ac:picMkLst>
        </pc:picChg>
        <pc:picChg chg="add mod">
          <ac:chgData name="Carolyn Hofmeister" userId="c630e2919523cd40" providerId="LiveId" clId="{73484C44-A43C-4047-9732-89268B1A3E37}" dt="2024-06-19T16:26:32.014" v="1621" actId="1076"/>
          <ac:picMkLst>
            <pc:docMk/>
            <pc:sldMk cId="2225637236" sldId="305"/>
            <ac:picMk id="2050" creationId="{3DDC0601-A1CA-74DC-E3B5-E5B2B04BB69B}"/>
          </ac:picMkLst>
        </pc:picChg>
        <pc:picChg chg="add mod">
          <ac:chgData name="Carolyn Hofmeister" userId="c630e2919523cd40" providerId="LiveId" clId="{73484C44-A43C-4047-9732-89268B1A3E37}" dt="2024-06-19T16:26:49.871" v="1627" actId="14100"/>
          <ac:picMkLst>
            <pc:docMk/>
            <pc:sldMk cId="2225637236" sldId="305"/>
            <ac:picMk id="2052" creationId="{284BA5F9-0BB9-7313-8863-B3AF41B90FE0}"/>
          </ac:picMkLst>
        </pc:picChg>
        <pc:picChg chg="add mod">
          <ac:chgData name="Carolyn Hofmeister" userId="c630e2919523cd40" providerId="LiveId" clId="{73484C44-A43C-4047-9732-89268B1A3E37}" dt="2024-06-19T16:27:27.322" v="1636" actId="1076"/>
          <ac:picMkLst>
            <pc:docMk/>
            <pc:sldMk cId="2225637236" sldId="305"/>
            <ac:picMk id="2054" creationId="{ED489996-8CF8-5A04-06A3-27BED3A01D62}"/>
          </ac:picMkLst>
        </pc:picChg>
      </pc:sldChg>
      <pc:sldChg chg="del">
        <pc:chgData name="Carolyn Hofmeister" userId="c630e2919523cd40" providerId="LiveId" clId="{73484C44-A43C-4047-9732-89268B1A3E37}" dt="2024-06-19T17:08:35.849" v="2145" actId="2696"/>
        <pc:sldMkLst>
          <pc:docMk/>
          <pc:sldMk cId="1170108823" sldId="309"/>
        </pc:sldMkLst>
      </pc:sldChg>
      <pc:sldChg chg="del">
        <pc:chgData name="Carolyn Hofmeister" userId="c630e2919523cd40" providerId="LiveId" clId="{73484C44-A43C-4047-9732-89268B1A3E37}" dt="2024-06-19T17:08:35.849" v="2145" actId="2696"/>
        <pc:sldMkLst>
          <pc:docMk/>
          <pc:sldMk cId="4065057152" sldId="310"/>
        </pc:sldMkLst>
      </pc:sldChg>
      <pc:sldChg chg="del ord">
        <pc:chgData name="Carolyn Hofmeister" userId="c630e2919523cd40" providerId="LiveId" clId="{73484C44-A43C-4047-9732-89268B1A3E37}" dt="2024-06-19T17:08:35.849" v="2145" actId="2696"/>
        <pc:sldMkLst>
          <pc:docMk/>
          <pc:sldMk cId="1230700268" sldId="312"/>
        </pc:sldMkLst>
      </pc:sldChg>
      <pc:sldChg chg="del">
        <pc:chgData name="Carolyn Hofmeister" userId="c630e2919523cd40" providerId="LiveId" clId="{73484C44-A43C-4047-9732-89268B1A3E37}" dt="2024-06-19T17:08:35.849" v="2145" actId="2696"/>
        <pc:sldMkLst>
          <pc:docMk/>
          <pc:sldMk cId="4153247059" sldId="313"/>
        </pc:sldMkLst>
      </pc:sldChg>
      <pc:sldChg chg="del">
        <pc:chgData name="Carolyn Hofmeister" userId="c630e2919523cd40" providerId="LiveId" clId="{73484C44-A43C-4047-9732-89268B1A3E37}" dt="2024-06-19T17:08:35.849" v="2145" actId="2696"/>
        <pc:sldMkLst>
          <pc:docMk/>
          <pc:sldMk cId="2916022834" sldId="314"/>
        </pc:sldMkLst>
      </pc:sldChg>
      <pc:sldChg chg="del ord">
        <pc:chgData name="Carolyn Hofmeister" userId="c630e2919523cd40" providerId="LiveId" clId="{73484C44-A43C-4047-9732-89268B1A3E37}" dt="2024-06-19T17:08:35.849" v="2145" actId="2696"/>
        <pc:sldMkLst>
          <pc:docMk/>
          <pc:sldMk cId="2394014735" sldId="316"/>
        </pc:sldMkLst>
      </pc:sldChg>
      <pc:sldChg chg="new del">
        <pc:chgData name="Carolyn Hofmeister" userId="c630e2919523cd40" providerId="LiveId" clId="{73484C44-A43C-4047-9732-89268B1A3E37}" dt="2024-06-19T17:08:35.849" v="2145" actId="2696"/>
        <pc:sldMkLst>
          <pc:docMk/>
          <pc:sldMk cId="3851721042" sldId="317"/>
        </pc:sldMkLst>
      </pc:sldChg>
      <pc:sldChg chg="addSp delSp modSp add mod">
        <pc:chgData name="Carolyn Hofmeister" userId="c630e2919523cd40" providerId="LiveId" clId="{73484C44-A43C-4047-9732-89268B1A3E37}" dt="2024-06-25T14:46:41.499" v="9016" actId="1076"/>
        <pc:sldMkLst>
          <pc:docMk/>
          <pc:sldMk cId="3158721123" sldId="318"/>
        </pc:sldMkLst>
        <pc:spChg chg="del mod">
          <ac:chgData name="Carolyn Hofmeister" userId="c630e2919523cd40" providerId="LiveId" clId="{73484C44-A43C-4047-9732-89268B1A3E37}" dt="2024-06-25T14:46:33.903" v="9013" actId="478"/>
          <ac:spMkLst>
            <pc:docMk/>
            <pc:sldMk cId="3158721123" sldId="318"/>
            <ac:spMk id="2" creationId="{E2D30E0F-10C6-298A-C347-E831FFF4ECB8}"/>
          </ac:spMkLst>
        </pc:spChg>
        <pc:spChg chg="del mod">
          <ac:chgData name="Carolyn Hofmeister" userId="c630e2919523cd40" providerId="LiveId" clId="{73484C44-A43C-4047-9732-89268B1A3E37}" dt="2024-06-13T23:21:42.640" v="20"/>
          <ac:spMkLst>
            <pc:docMk/>
            <pc:sldMk cId="3158721123" sldId="318"/>
            <ac:spMk id="3" creationId="{41191CC7-9CF2-71F0-1AD4-791EA9CBAD97}"/>
          </ac:spMkLst>
        </pc:spChg>
        <pc:spChg chg="del mod">
          <ac:chgData name="Carolyn Hofmeister" userId="c630e2919523cd40" providerId="LiveId" clId="{73484C44-A43C-4047-9732-89268B1A3E37}" dt="2024-06-13T23:21:32.675" v="18" actId="478"/>
          <ac:spMkLst>
            <pc:docMk/>
            <pc:sldMk cId="3158721123" sldId="318"/>
            <ac:spMk id="4" creationId="{4B1BF1AC-C624-2AD2-DA0F-335AB7BA2CA8}"/>
          </ac:spMkLst>
        </pc:spChg>
        <pc:picChg chg="add mod">
          <ac:chgData name="Carolyn Hofmeister" userId="c630e2919523cd40" providerId="LiveId" clId="{73484C44-A43C-4047-9732-89268B1A3E37}" dt="2024-06-25T14:46:41.499" v="9016" actId="1076"/>
          <ac:picMkLst>
            <pc:docMk/>
            <pc:sldMk cId="3158721123" sldId="318"/>
            <ac:picMk id="1026" creationId="{43DBFF03-DE6A-E003-402A-43AB9928EA0F}"/>
          </ac:picMkLst>
        </pc:picChg>
      </pc:sldChg>
      <pc:sldChg chg="addSp delSp modSp new mod">
        <pc:chgData name="Carolyn Hofmeister" userId="c630e2919523cd40" providerId="LiveId" clId="{73484C44-A43C-4047-9732-89268B1A3E37}" dt="2024-06-23T18:52:23.887" v="8508"/>
        <pc:sldMkLst>
          <pc:docMk/>
          <pc:sldMk cId="4006898353" sldId="319"/>
        </pc:sldMkLst>
        <pc:spChg chg="mod">
          <ac:chgData name="Carolyn Hofmeister" userId="c630e2919523cd40" providerId="LiveId" clId="{73484C44-A43C-4047-9732-89268B1A3E37}" dt="2024-06-17T23:20:59.320" v="769" actId="20577"/>
          <ac:spMkLst>
            <pc:docMk/>
            <pc:sldMk cId="4006898353" sldId="319"/>
            <ac:spMk id="2" creationId="{8709A227-CF0C-E4CB-BC1E-194BA9F99562}"/>
          </ac:spMkLst>
        </pc:spChg>
        <pc:spChg chg="mod">
          <ac:chgData name="Carolyn Hofmeister" userId="c630e2919523cd40" providerId="LiveId" clId="{73484C44-A43C-4047-9732-89268B1A3E37}" dt="2024-06-19T22:36:33.570" v="5161" actId="20577"/>
          <ac:spMkLst>
            <pc:docMk/>
            <pc:sldMk cId="4006898353" sldId="319"/>
            <ac:spMk id="3" creationId="{07C5BBC1-F306-430C-B40C-0366375D214A}"/>
          </ac:spMkLst>
        </pc:spChg>
        <pc:spChg chg="del">
          <ac:chgData name="Carolyn Hofmeister" userId="c630e2919523cd40" providerId="LiveId" clId="{73484C44-A43C-4047-9732-89268B1A3E37}" dt="2024-06-23T18:52:23.887" v="8508"/>
          <ac:spMkLst>
            <pc:docMk/>
            <pc:sldMk cId="4006898353" sldId="319"/>
            <ac:spMk id="4" creationId="{FA56717A-25E0-BC66-2470-41C875ED507A}"/>
          </ac:spMkLst>
        </pc:spChg>
        <pc:picChg chg="add mod">
          <ac:chgData name="Carolyn Hofmeister" userId="c630e2919523cd40" providerId="LiveId" clId="{73484C44-A43C-4047-9732-89268B1A3E37}" dt="2024-06-23T18:52:23.887" v="8508"/>
          <ac:picMkLst>
            <pc:docMk/>
            <pc:sldMk cId="4006898353" sldId="319"/>
            <ac:picMk id="5" creationId="{1FAA7F75-7BB0-08A2-7325-50A1CE123067}"/>
          </ac:picMkLst>
        </pc:picChg>
      </pc:sldChg>
      <pc:sldChg chg="addSp delSp modSp new mod modAnim modNotesTx">
        <pc:chgData name="Carolyn Hofmeister" userId="c630e2919523cd40" providerId="LiveId" clId="{73484C44-A43C-4047-9732-89268B1A3E37}" dt="2024-06-25T14:38:11.752" v="8651" actId="1076"/>
        <pc:sldMkLst>
          <pc:docMk/>
          <pc:sldMk cId="1538369766" sldId="320"/>
        </pc:sldMkLst>
        <pc:spChg chg="mod">
          <ac:chgData name="Carolyn Hofmeister" userId="c630e2919523cd40" providerId="LiveId" clId="{73484C44-A43C-4047-9732-89268B1A3E37}" dt="2024-06-19T21:42:40.905" v="2967" actId="20577"/>
          <ac:spMkLst>
            <pc:docMk/>
            <pc:sldMk cId="1538369766" sldId="320"/>
            <ac:spMk id="2" creationId="{2657BA73-D50C-004F-4EDE-09EF9D3683EE}"/>
          </ac:spMkLst>
        </pc:spChg>
        <pc:spChg chg="mod">
          <ac:chgData name="Carolyn Hofmeister" userId="c630e2919523cd40" providerId="LiveId" clId="{73484C44-A43C-4047-9732-89268B1A3E37}" dt="2024-06-23T18:33:04.037" v="7804" actId="27636"/>
          <ac:spMkLst>
            <pc:docMk/>
            <pc:sldMk cId="1538369766" sldId="320"/>
            <ac:spMk id="3" creationId="{D5FD7004-A005-D861-A193-60CEB9879ABB}"/>
          </ac:spMkLst>
        </pc:spChg>
        <pc:spChg chg="add del">
          <ac:chgData name="Carolyn Hofmeister" userId="c630e2919523cd40" providerId="LiveId" clId="{73484C44-A43C-4047-9732-89268B1A3E37}" dt="2024-06-25T14:37:23.291" v="8642" actId="11529"/>
          <ac:spMkLst>
            <pc:docMk/>
            <pc:sldMk cId="1538369766" sldId="320"/>
            <ac:spMk id="4" creationId="{8A9ED2CD-EAAA-0026-76B4-3D019C83CEF2}"/>
          </ac:spMkLst>
        </pc:spChg>
        <pc:spChg chg="del">
          <ac:chgData name="Carolyn Hofmeister" userId="c630e2919523cd40" providerId="LiveId" clId="{73484C44-A43C-4047-9732-89268B1A3E37}" dt="2024-06-19T21:56:24.895" v="3618" actId="22"/>
          <ac:spMkLst>
            <pc:docMk/>
            <pc:sldMk cId="1538369766" sldId="320"/>
            <ac:spMk id="4" creationId="{E9A01E20-7680-1423-208F-6F5434BA1C91}"/>
          </ac:spMkLst>
        </pc:spChg>
        <pc:spChg chg="add del mod">
          <ac:chgData name="Carolyn Hofmeister" userId="c630e2919523cd40" providerId="LiveId" clId="{73484C44-A43C-4047-9732-89268B1A3E37}" dt="2024-06-25T14:38:08.301" v="8650" actId="478"/>
          <ac:spMkLst>
            <pc:docMk/>
            <pc:sldMk cId="1538369766" sldId="320"/>
            <ac:spMk id="7" creationId="{469F401A-C223-106E-0EF3-79DF7F14483C}"/>
          </ac:spMkLst>
        </pc:spChg>
        <pc:spChg chg="add mod">
          <ac:chgData name="Carolyn Hofmeister" userId="c630e2919523cd40" providerId="LiveId" clId="{73484C44-A43C-4047-9732-89268B1A3E37}" dt="2024-06-23T18:34:08.256" v="7808" actId="1076"/>
          <ac:spMkLst>
            <pc:docMk/>
            <pc:sldMk cId="1538369766" sldId="320"/>
            <ac:spMk id="8" creationId="{6F22ECD4-0382-5193-2D77-12F496A53629}"/>
          </ac:spMkLst>
        </pc:spChg>
        <pc:spChg chg="add mod">
          <ac:chgData name="Carolyn Hofmeister" userId="c630e2919523cd40" providerId="LiveId" clId="{73484C44-A43C-4047-9732-89268B1A3E37}" dt="2024-06-23T18:34:16.915" v="7809" actId="1076"/>
          <ac:spMkLst>
            <pc:docMk/>
            <pc:sldMk cId="1538369766" sldId="320"/>
            <ac:spMk id="9" creationId="{C292478D-833C-3201-E162-8B9232BCE616}"/>
          </ac:spMkLst>
        </pc:spChg>
        <pc:spChg chg="add del mod">
          <ac:chgData name="Carolyn Hofmeister" userId="c630e2919523cd40" providerId="LiveId" clId="{73484C44-A43C-4047-9732-89268B1A3E37}" dt="2024-06-23T18:33:55.129" v="7806"/>
          <ac:spMkLst>
            <pc:docMk/>
            <pc:sldMk cId="1538369766" sldId="320"/>
            <ac:spMk id="11" creationId="{0AF07F13-2561-F8B7-A403-6D48A49CB361}"/>
          </ac:spMkLst>
        </pc:spChg>
        <pc:picChg chg="add mod">
          <ac:chgData name="Carolyn Hofmeister" userId="c630e2919523cd40" providerId="LiveId" clId="{73484C44-A43C-4047-9732-89268B1A3E37}" dt="2024-06-25T14:37:22.049" v="8641" actId="1076"/>
          <ac:picMkLst>
            <pc:docMk/>
            <pc:sldMk cId="1538369766" sldId="320"/>
            <ac:picMk id="5" creationId="{C75C806F-C3DC-55EC-C38A-E5D32F504515}"/>
          </ac:picMkLst>
        </pc:picChg>
        <pc:picChg chg="add mod">
          <ac:chgData name="Carolyn Hofmeister" userId="c630e2919523cd40" providerId="LiveId" clId="{73484C44-A43C-4047-9732-89268B1A3E37}" dt="2024-06-25T14:37:19.909" v="8639" actId="1076"/>
          <ac:picMkLst>
            <pc:docMk/>
            <pc:sldMk cId="1538369766" sldId="320"/>
            <ac:picMk id="6" creationId="{BD607448-B2AF-91C2-D547-861E3F0023B6}"/>
          </ac:picMkLst>
        </pc:picChg>
        <pc:picChg chg="add del mod ord">
          <ac:chgData name="Carolyn Hofmeister" userId="c630e2919523cd40" providerId="LiveId" clId="{73484C44-A43C-4047-9732-89268B1A3E37}" dt="2024-06-23T18:33:50.845" v="7805" actId="478"/>
          <ac:picMkLst>
            <pc:docMk/>
            <pc:sldMk cId="1538369766" sldId="320"/>
            <ac:picMk id="6" creationId="{F5DFDEF0-4B16-25C3-27C7-97CF76A2F849}"/>
          </ac:picMkLst>
        </pc:picChg>
        <pc:picChg chg="add mod">
          <ac:chgData name="Carolyn Hofmeister" userId="c630e2919523cd40" providerId="LiveId" clId="{73484C44-A43C-4047-9732-89268B1A3E37}" dt="2024-06-25T14:37:18.328" v="8638" actId="1076"/>
          <ac:picMkLst>
            <pc:docMk/>
            <pc:sldMk cId="1538369766" sldId="320"/>
            <ac:picMk id="10" creationId="{26C01E53-832F-0F0D-198A-B3024E32E1E5}"/>
          </ac:picMkLst>
        </pc:picChg>
        <pc:picChg chg="add mod">
          <ac:chgData name="Carolyn Hofmeister" userId="c630e2919523cd40" providerId="LiveId" clId="{73484C44-A43C-4047-9732-89268B1A3E37}" dt="2024-06-25T14:38:11.752" v="8651" actId="1076"/>
          <ac:picMkLst>
            <pc:docMk/>
            <pc:sldMk cId="1538369766" sldId="320"/>
            <ac:picMk id="12" creationId="{65CAEF32-AAAB-B1D3-76C1-E8E3A912F5A7}"/>
          </ac:picMkLst>
        </pc:picChg>
      </pc:sldChg>
      <pc:sldChg chg="modSp new mod ord">
        <pc:chgData name="Carolyn Hofmeister" userId="c630e2919523cd40" providerId="LiveId" clId="{73484C44-A43C-4047-9732-89268B1A3E37}" dt="2024-06-23T17:37:42.840" v="6209" actId="20577"/>
        <pc:sldMkLst>
          <pc:docMk/>
          <pc:sldMk cId="243351473" sldId="321"/>
        </pc:sldMkLst>
        <pc:spChg chg="mod">
          <ac:chgData name="Carolyn Hofmeister" userId="c630e2919523cd40" providerId="LiveId" clId="{73484C44-A43C-4047-9732-89268B1A3E37}" dt="2024-06-19T22:29:11.325" v="4546" actId="20577"/>
          <ac:spMkLst>
            <pc:docMk/>
            <pc:sldMk cId="243351473" sldId="321"/>
            <ac:spMk id="2" creationId="{9B2959A4-9DF6-A148-A5CB-A2B6054EA66D}"/>
          </ac:spMkLst>
        </pc:spChg>
        <pc:spChg chg="mod">
          <ac:chgData name="Carolyn Hofmeister" userId="c630e2919523cd40" providerId="LiveId" clId="{73484C44-A43C-4047-9732-89268B1A3E37}" dt="2024-06-23T17:37:42.840" v="6209" actId="20577"/>
          <ac:spMkLst>
            <pc:docMk/>
            <pc:sldMk cId="243351473" sldId="321"/>
            <ac:spMk id="3" creationId="{FFDA060B-6D9A-7246-FF75-E900191DFD1F}"/>
          </ac:spMkLst>
        </pc:spChg>
        <pc:spChg chg="mod">
          <ac:chgData name="Carolyn Hofmeister" userId="c630e2919523cd40" providerId="LiveId" clId="{73484C44-A43C-4047-9732-89268B1A3E37}" dt="2024-06-19T22:38:26.702" v="5380" actId="20577"/>
          <ac:spMkLst>
            <pc:docMk/>
            <pc:sldMk cId="243351473" sldId="321"/>
            <ac:spMk id="4" creationId="{AD1FCBBB-F12B-AC9B-9780-963317B7B5EF}"/>
          </ac:spMkLst>
        </pc:spChg>
      </pc:sldChg>
      <pc:sldChg chg="addSp delSp modSp add mod setBg">
        <pc:chgData name="Carolyn Hofmeister" userId="c630e2919523cd40" providerId="LiveId" clId="{73484C44-A43C-4047-9732-89268B1A3E37}" dt="2024-06-23T16:56:07.975" v="5381" actId="1076"/>
        <pc:sldMkLst>
          <pc:docMk/>
          <pc:sldMk cId="821613661" sldId="322"/>
        </pc:sldMkLst>
        <pc:spChg chg="mod">
          <ac:chgData name="Carolyn Hofmeister" userId="c630e2919523cd40" providerId="LiveId" clId="{73484C44-A43C-4047-9732-89268B1A3E37}" dt="2024-06-19T22:26:53.682" v="4186" actId="20577"/>
          <ac:spMkLst>
            <pc:docMk/>
            <pc:sldMk cId="821613661" sldId="322"/>
            <ac:spMk id="2" creationId="{2657BA73-D50C-004F-4EDE-09EF9D3683EE}"/>
          </ac:spMkLst>
        </pc:spChg>
        <pc:spChg chg="del mod">
          <ac:chgData name="Carolyn Hofmeister" userId="c630e2919523cd40" providerId="LiveId" clId="{73484C44-A43C-4047-9732-89268B1A3E37}" dt="2024-06-19T22:18:29.333" v="3955"/>
          <ac:spMkLst>
            <pc:docMk/>
            <pc:sldMk cId="821613661" sldId="322"/>
            <ac:spMk id="3" creationId="{D5FD7004-A005-D861-A193-60CEB9879ABB}"/>
          </ac:spMkLst>
        </pc:spChg>
        <pc:spChg chg="del mod">
          <ac:chgData name="Carolyn Hofmeister" userId="c630e2919523cd40" providerId="LiveId" clId="{73484C44-A43C-4047-9732-89268B1A3E37}" dt="2024-06-19T22:19:20.230" v="3962" actId="478"/>
          <ac:spMkLst>
            <pc:docMk/>
            <pc:sldMk cId="821613661" sldId="322"/>
            <ac:spMk id="4" creationId="{E9A01E20-7680-1423-208F-6F5434BA1C91}"/>
          </ac:spMkLst>
        </pc:spChg>
        <pc:spChg chg="add mod">
          <ac:chgData name="Carolyn Hofmeister" userId="c630e2919523cd40" providerId="LiveId" clId="{73484C44-A43C-4047-9732-89268B1A3E37}" dt="2024-06-19T22:21:31.785" v="4079" actId="1076"/>
          <ac:spMkLst>
            <pc:docMk/>
            <pc:sldMk cId="821613661" sldId="322"/>
            <ac:spMk id="3078" creationId="{0D889028-4B79-D97B-4C83-AC79A2CA074B}"/>
          </ac:spMkLst>
        </pc:spChg>
        <pc:picChg chg="add mod">
          <ac:chgData name="Carolyn Hofmeister" userId="c630e2919523cd40" providerId="LiveId" clId="{73484C44-A43C-4047-9732-89268B1A3E37}" dt="2024-06-23T16:56:07.975" v="5381" actId="1076"/>
          <ac:picMkLst>
            <pc:docMk/>
            <pc:sldMk cId="821613661" sldId="322"/>
            <ac:picMk id="3074" creationId="{1425D7B3-89A3-081C-57A6-9E23ED2CE91B}"/>
          </ac:picMkLst>
        </pc:picChg>
        <pc:cxnChg chg="add del">
          <ac:chgData name="Carolyn Hofmeister" userId="c630e2919523cd40" providerId="LiveId" clId="{73484C44-A43C-4047-9732-89268B1A3E37}" dt="2024-06-19T22:19:17.240" v="3961" actId="26606"/>
          <ac:cxnSpMkLst>
            <pc:docMk/>
            <pc:sldMk cId="821613661" sldId="322"/>
            <ac:cxnSpMk id="3079" creationId="{9200C8B5-FB5A-4F8B-A9BD-693C051418A3}"/>
          </ac:cxnSpMkLst>
        </pc:cxnChg>
        <pc:cxnChg chg="add">
          <ac:chgData name="Carolyn Hofmeister" userId="c630e2919523cd40" providerId="LiveId" clId="{73484C44-A43C-4047-9732-89268B1A3E37}" dt="2024-06-19T22:19:24.673" v="3963" actId="26606"/>
          <ac:cxnSpMkLst>
            <pc:docMk/>
            <pc:sldMk cId="821613661" sldId="322"/>
            <ac:cxnSpMk id="3081" creationId="{9200C8B5-FB5A-4F8B-A9BD-693C051418A3}"/>
          </ac:cxnSpMkLst>
        </pc:cxnChg>
      </pc:sldChg>
      <pc:sldChg chg="addSp delSp modSp add mod delAnim modAnim">
        <pc:chgData name="Carolyn Hofmeister" userId="c630e2919523cd40" providerId="LiveId" clId="{73484C44-A43C-4047-9732-89268B1A3E37}" dt="2024-06-27T14:44:24.854" v="9079" actId="1076"/>
        <pc:sldMkLst>
          <pc:docMk/>
          <pc:sldMk cId="1239814282" sldId="323"/>
        </pc:sldMkLst>
        <pc:spChg chg="mod">
          <ac:chgData name="Carolyn Hofmeister" userId="c630e2919523cd40" providerId="LiveId" clId="{73484C44-A43C-4047-9732-89268B1A3E37}" dt="2024-06-19T22:26:34.463" v="4169" actId="20577"/>
          <ac:spMkLst>
            <pc:docMk/>
            <pc:sldMk cId="1239814282" sldId="323"/>
            <ac:spMk id="2" creationId="{2657BA73-D50C-004F-4EDE-09EF9D3683EE}"/>
          </ac:spMkLst>
        </pc:spChg>
        <pc:spChg chg="add del mod">
          <ac:chgData name="Carolyn Hofmeister" userId="c630e2919523cd40" providerId="LiveId" clId="{73484C44-A43C-4047-9732-89268B1A3E37}" dt="2024-06-27T14:42:53.533" v="9061" actId="478"/>
          <ac:spMkLst>
            <pc:docMk/>
            <pc:sldMk cId="1239814282" sldId="323"/>
            <ac:spMk id="3" creationId="{7FC31FA9-55CB-0C2F-FFD8-1B55AE7DD750}"/>
          </ac:spMkLst>
        </pc:spChg>
        <pc:spChg chg="del mod">
          <ac:chgData name="Carolyn Hofmeister" userId="c630e2919523cd40" providerId="LiveId" clId="{73484C44-A43C-4047-9732-89268B1A3E37}" dt="2024-06-23T18:31:02.784" v="7774" actId="478"/>
          <ac:spMkLst>
            <pc:docMk/>
            <pc:sldMk cId="1239814282" sldId="323"/>
            <ac:spMk id="3" creationId="{D5FD7004-A005-D861-A193-60CEB9879ABB}"/>
          </ac:spMkLst>
        </pc:spChg>
        <pc:spChg chg="del">
          <ac:chgData name="Carolyn Hofmeister" userId="c630e2919523cd40" providerId="LiveId" clId="{73484C44-A43C-4047-9732-89268B1A3E37}" dt="2024-06-23T17:11:38.175" v="5382" actId="3680"/>
          <ac:spMkLst>
            <pc:docMk/>
            <pc:sldMk cId="1239814282" sldId="323"/>
            <ac:spMk id="4" creationId="{E9A01E20-7680-1423-208F-6F5434BA1C91}"/>
          </ac:spMkLst>
        </pc:spChg>
        <pc:spChg chg="add del mod">
          <ac:chgData name="Carolyn Hofmeister" userId="c630e2919523cd40" providerId="LiveId" clId="{73484C44-A43C-4047-9732-89268B1A3E37}" dt="2024-06-27T14:42:55.234" v="9062" actId="478"/>
          <ac:spMkLst>
            <pc:docMk/>
            <pc:sldMk cId="1239814282" sldId="323"/>
            <ac:spMk id="4" creationId="{FFCE8BD3-5543-16A2-0D67-AEFCBF768EB0}"/>
          </ac:spMkLst>
        </pc:spChg>
        <pc:spChg chg="add mod">
          <ac:chgData name="Carolyn Hofmeister" userId="c630e2919523cd40" providerId="LiveId" clId="{73484C44-A43C-4047-9732-89268B1A3E37}" dt="2024-06-23T18:25:27.674" v="7677" actId="767"/>
          <ac:spMkLst>
            <pc:docMk/>
            <pc:sldMk cId="1239814282" sldId="323"/>
            <ac:spMk id="6" creationId="{C15C35A9-FA15-8BC9-C391-D18FF757EFB8}"/>
          </ac:spMkLst>
        </pc:spChg>
        <pc:spChg chg="add del mod">
          <ac:chgData name="Carolyn Hofmeister" userId="c630e2919523cd40" providerId="LiveId" clId="{73484C44-A43C-4047-9732-89268B1A3E37}" dt="2024-06-27T14:42:56.744" v="9063" actId="478"/>
          <ac:spMkLst>
            <pc:docMk/>
            <pc:sldMk cId="1239814282" sldId="323"/>
            <ac:spMk id="6" creationId="{CCAAA9B1-3D14-6D6A-A200-1B70887D5BC0}"/>
          </ac:spMkLst>
        </pc:spChg>
        <pc:spChg chg="add mod">
          <ac:chgData name="Carolyn Hofmeister" userId="c630e2919523cd40" providerId="LiveId" clId="{73484C44-A43C-4047-9732-89268B1A3E37}" dt="2024-06-27T14:43:55.871" v="9071" actId="14100"/>
          <ac:spMkLst>
            <pc:docMk/>
            <pc:sldMk cId="1239814282" sldId="323"/>
            <ac:spMk id="7" creationId="{7C987A46-3895-5AF5-62AE-6FFE91C33F07}"/>
          </ac:spMkLst>
        </pc:spChg>
        <pc:spChg chg="add mod">
          <ac:chgData name="Carolyn Hofmeister" userId="c630e2919523cd40" providerId="LiveId" clId="{73484C44-A43C-4047-9732-89268B1A3E37}" dt="2024-06-27T14:44:05.251" v="9074" actId="14100"/>
          <ac:spMkLst>
            <pc:docMk/>
            <pc:sldMk cId="1239814282" sldId="323"/>
            <ac:spMk id="8" creationId="{9B4D1C17-1E71-E538-1A77-B3CF5D8E1189}"/>
          </ac:spMkLst>
        </pc:spChg>
        <pc:spChg chg="add mod">
          <ac:chgData name="Carolyn Hofmeister" userId="c630e2919523cd40" providerId="LiveId" clId="{73484C44-A43C-4047-9732-89268B1A3E37}" dt="2024-06-23T18:30:12.740" v="7768" actId="1076"/>
          <ac:spMkLst>
            <pc:docMk/>
            <pc:sldMk cId="1239814282" sldId="323"/>
            <ac:spMk id="9" creationId="{986E5BA3-3F8F-BC2B-466A-9AB16395CC06}"/>
          </ac:spMkLst>
        </pc:spChg>
        <pc:spChg chg="add mod">
          <ac:chgData name="Carolyn Hofmeister" userId="c630e2919523cd40" providerId="LiveId" clId="{73484C44-A43C-4047-9732-89268B1A3E37}" dt="2024-06-27T14:43:16.363" v="9066" actId="1076"/>
          <ac:spMkLst>
            <pc:docMk/>
            <pc:sldMk cId="1239814282" sldId="323"/>
            <ac:spMk id="10" creationId="{E9985E39-6188-B2F5-130C-838334640AF0}"/>
          </ac:spMkLst>
        </pc:spChg>
        <pc:spChg chg="add mod">
          <ac:chgData name="Carolyn Hofmeister" userId="c630e2919523cd40" providerId="LiveId" clId="{73484C44-A43C-4047-9732-89268B1A3E37}" dt="2024-06-27T14:42:23.371" v="9055" actId="14100"/>
          <ac:spMkLst>
            <pc:docMk/>
            <pc:sldMk cId="1239814282" sldId="323"/>
            <ac:spMk id="11" creationId="{1503C73D-B74D-54A0-C444-DBAF5587F4D0}"/>
          </ac:spMkLst>
        </pc:spChg>
        <pc:spChg chg="add mod">
          <ac:chgData name="Carolyn Hofmeister" userId="c630e2919523cd40" providerId="LiveId" clId="{73484C44-A43C-4047-9732-89268B1A3E37}" dt="2024-06-23T18:54:44.352" v="8530" actId="767"/>
          <ac:spMkLst>
            <pc:docMk/>
            <pc:sldMk cId="1239814282" sldId="323"/>
            <ac:spMk id="12" creationId="{DD7A3AAD-DBDC-A2C1-61BD-DBD41A03184C}"/>
          </ac:spMkLst>
        </pc:spChg>
        <pc:spChg chg="add mod">
          <ac:chgData name="Carolyn Hofmeister" userId="c630e2919523cd40" providerId="LiveId" clId="{73484C44-A43C-4047-9732-89268B1A3E37}" dt="2024-06-27T14:44:19.069" v="9077" actId="14100"/>
          <ac:spMkLst>
            <pc:docMk/>
            <pc:sldMk cId="1239814282" sldId="323"/>
            <ac:spMk id="12" creationId="{F48F9CDB-191C-CBD3-416C-D07682EAB089}"/>
          </ac:spMkLst>
        </pc:spChg>
        <pc:spChg chg="add mod">
          <ac:chgData name="Carolyn Hofmeister" userId="c630e2919523cd40" providerId="LiveId" clId="{73484C44-A43C-4047-9732-89268B1A3E37}" dt="2024-06-27T14:42:16.149" v="9053" actId="1076"/>
          <ac:spMkLst>
            <pc:docMk/>
            <pc:sldMk cId="1239814282" sldId="323"/>
            <ac:spMk id="13" creationId="{C4533402-689E-C0AE-6CC4-B2BDBE579B25}"/>
          </ac:spMkLst>
        </pc:spChg>
        <pc:spChg chg="add del mod">
          <ac:chgData name="Carolyn Hofmeister" userId="c630e2919523cd40" providerId="LiveId" clId="{73484C44-A43C-4047-9732-89268B1A3E37}" dt="2024-06-27T14:42:51.689" v="9060" actId="478"/>
          <ac:spMkLst>
            <pc:docMk/>
            <pc:sldMk cId="1239814282" sldId="323"/>
            <ac:spMk id="14" creationId="{50FF1F80-FA9D-C48A-D954-74897D2F2BCD}"/>
          </ac:spMkLst>
        </pc:spChg>
        <pc:spChg chg="add mod">
          <ac:chgData name="Carolyn Hofmeister" userId="c630e2919523cd40" providerId="LiveId" clId="{73484C44-A43C-4047-9732-89268B1A3E37}" dt="2024-06-27T14:44:24.854" v="9079" actId="1076"/>
          <ac:spMkLst>
            <pc:docMk/>
            <pc:sldMk cId="1239814282" sldId="323"/>
            <ac:spMk id="15" creationId="{E1DA0B57-065E-86E6-05A8-E81F7AEF330E}"/>
          </ac:spMkLst>
        </pc:spChg>
        <pc:graphicFrameChg chg="add mod ord modGraphic">
          <ac:chgData name="Carolyn Hofmeister" userId="c630e2919523cd40" providerId="LiveId" clId="{73484C44-A43C-4047-9732-89268B1A3E37}" dt="2024-06-27T14:39:40.007" v="9030" actId="20577"/>
          <ac:graphicFrameMkLst>
            <pc:docMk/>
            <pc:sldMk cId="1239814282" sldId="323"/>
            <ac:graphicFrameMk id="5" creationId="{C76C3232-7091-1B05-3C6E-842BFA7A0433}"/>
          </ac:graphicFrameMkLst>
        </pc:graphicFrameChg>
        <pc:picChg chg="add del">
          <ac:chgData name="Carolyn Hofmeister" userId="c630e2919523cd40" providerId="LiveId" clId="{73484C44-A43C-4047-9732-89268B1A3E37}" dt="2024-06-23T18:25:33.224" v="7679" actId="22"/>
          <ac:picMkLst>
            <pc:docMk/>
            <pc:sldMk cId="1239814282" sldId="323"/>
            <ac:picMk id="8" creationId="{EA1EA0CF-A7D2-FACE-06F4-37A7DEE14D8B}"/>
          </ac:picMkLst>
        </pc:picChg>
        <pc:picChg chg="add mod">
          <ac:chgData name="Carolyn Hofmeister" userId="c630e2919523cd40" providerId="LiveId" clId="{73484C44-A43C-4047-9732-89268B1A3E37}" dt="2024-06-23T18:31:13.489" v="7777" actId="1076"/>
          <ac:picMkLst>
            <pc:docMk/>
            <pc:sldMk cId="1239814282" sldId="323"/>
            <ac:picMk id="4098" creationId="{64CB59F4-C0B8-F174-9C4D-DABD114EE165}"/>
          </ac:picMkLst>
        </pc:picChg>
      </pc:sldChg>
      <pc:sldChg chg="addSp delSp modSp new del mod ord">
        <pc:chgData name="Carolyn Hofmeister" userId="c630e2919523cd40" providerId="LiveId" clId="{73484C44-A43C-4047-9732-89268B1A3E37}" dt="2024-06-23T18:35:40.201" v="7811" actId="2696"/>
        <pc:sldMkLst>
          <pc:docMk/>
          <pc:sldMk cId="2847175664" sldId="324"/>
        </pc:sldMkLst>
        <pc:spChg chg="mod">
          <ac:chgData name="Carolyn Hofmeister" userId="c630e2919523cd40" providerId="LiveId" clId="{73484C44-A43C-4047-9732-89268B1A3E37}" dt="2024-06-23T17:44:09.547" v="6336" actId="20577"/>
          <ac:spMkLst>
            <pc:docMk/>
            <pc:sldMk cId="2847175664" sldId="324"/>
            <ac:spMk id="2" creationId="{90265FB3-6284-0E6F-B984-ACEB3E753B96}"/>
          </ac:spMkLst>
        </pc:spChg>
        <pc:spChg chg="del">
          <ac:chgData name="Carolyn Hofmeister" userId="c630e2919523cd40" providerId="LiveId" clId="{73484C44-A43C-4047-9732-89268B1A3E37}" dt="2024-06-23T17:43:53.669" v="6319" actId="22"/>
          <ac:spMkLst>
            <pc:docMk/>
            <pc:sldMk cId="2847175664" sldId="324"/>
            <ac:spMk id="3" creationId="{7431EFA6-4669-EBFA-17EC-F740341E03B4}"/>
          </ac:spMkLst>
        </pc:spChg>
        <pc:spChg chg="del">
          <ac:chgData name="Carolyn Hofmeister" userId="c630e2919523cd40" providerId="LiveId" clId="{73484C44-A43C-4047-9732-89268B1A3E37}" dt="2024-06-23T17:44:00.863" v="6320" actId="478"/>
          <ac:spMkLst>
            <pc:docMk/>
            <pc:sldMk cId="2847175664" sldId="324"/>
            <ac:spMk id="4" creationId="{9BBAA203-59D4-C893-0288-2AFB4C639EE6}"/>
          </ac:spMkLst>
        </pc:spChg>
        <pc:spChg chg="add mod">
          <ac:chgData name="Carolyn Hofmeister" userId="c630e2919523cd40" providerId="LiveId" clId="{73484C44-A43C-4047-9732-89268B1A3E37}" dt="2024-06-23T17:49:02.485" v="6971" actId="20577"/>
          <ac:spMkLst>
            <pc:docMk/>
            <pc:sldMk cId="2847175664" sldId="324"/>
            <ac:spMk id="8" creationId="{07921243-F24F-F2D9-684F-5A9BCFA1FBDC}"/>
          </ac:spMkLst>
        </pc:spChg>
        <pc:picChg chg="add del mod ord">
          <ac:chgData name="Carolyn Hofmeister" userId="c630e2919523cd40" providerId="LiveId" clId="{73484C44-A43C-4047-9732-89268B1A3E37}" dt="2024-06-23T17:44:32.008" v="6340" actId="478"/>
          <ac:picMkLst>
            <pc:docMk/>
            <pc:sldMk cId="2847175664" sldId="324"/>
            <ac:picMk id="6" creationId="{DDDD63C9-34D5-D6BB-A4D8-B4F21A0F91B3}"/>
          </ac:picMkLst>
        </pc:picChg>
      </pc:sldChg>
      <pc:sldChg chg="addSp delSp modSp new mod modAnim">
        <pc:chgData name="Carolyn Hofmeister" userId="c630e2919523cd40" providerId="LiveId" clId="{73484C44-A43C-4047-9732-89268B1A3E37}" dt="2024-06-23T18:14:40.509" v="7177"/>
        <pc:sldMkLst>
          <pc:docMk/>
          <pc:sldMk cId="2778331785" sldId="325"/>
        </pc:sldMkLst>
        <pc:spChg chg="mod">
          <ac:chgData name="Carolyn Hofmeister" userId="c630e2919523cd40" providerId="LiveId" clId="{73484C44-A43C-4047-9732-89268B1A3E37}" dt="2024-06-23T18:09:32.210" v="7120" actId="20577"/>
          <ac:spMkLst>
            <pc:docMk/>
            <pc:sldMk cId="2778331785" sldId="325"/>
            <ac:spMk id="2" creationId="{D3BDA1FC-1E8C-8410-C52F-B06745E437C7}"/>
          </ac:spMkLst>
        </pc:spChg>
        <pc:spChg chg="del">
          <ac:chgData name="Carolyn Hofmeister" userId="c630e2919523cd40" providerId="LiveId" clId="{73484C44-A43C-4047-9732-89268B1A3E37}" dt="2024-06-23T18:04:54.425" v="7071" actId="22"/>
          <ac:spMkLst>
            <pc:docMk/>
            <pc:sldMk cId="2778331785" sldId="325"/>
            <ac:spMk id="3" creationId="{1DC2ABC0-8D5F-6869-BA41-6576B6D52F09}"/>
          </ac:spMkLst>
        </pc:spChg>
        <pc:spChg chg="del">
          <ac:chgData name="Carolyn Hofmeister" userId="c630e2919523cd40" providerId="LiveId" clId="{73484C44-A43C-4047-9732-89268B1A3E37}" dt="2024-06-23T18:04:51.577" v="7070" actId="478"/>
          <ac:spMkLst>
            <pc:docMk/>
            <pc:sldMk cId="2778331785" sldId="325"/>
            <ac:spMk id="4" creationId="{DFEAD486-AEA5-F752-5B47-BCAE973AB157}"/>
          </ac:spMkLst>
        </pc:spChg>
        <pc:spChg chg="add del mod">
          <ac:chgData name="Carolyn Hofmeister" userId="c630e2919523cd40" providerId="LiveId" clId="{73484C44-A43C-4047-9732-89268B1A3E37}" dt="2024-06-23T18:06:26.600" v="7078" actId="22"/>
          <ac:spMkLst>
            <pc:docMk/>
            <pc:sldMk cId="2778331785" sldId="325"/>
            <ac:spMk id="9" creationId="{1B092F0F-A0E1-2E6B-E814-5A7BE2B741B5}"/>
          </ac:spMkLst>
        </pc:spChg>
        <pc:picChg chg="add del mod">
          <ac:chgData name="Carolyn Hofmeister" userId="c630e2919523cd40" providerId="LiveId" clId="{73484C44-A43C-4047-9732-89268B1A3E37}" dt="2024-06-23T18:03:28.904" v="7069" actId="478"/>
          <ac:picMkLst>
            <pc:docMk/>
            <pc:sldMk cId="2778331785" sldId="325"/>
            <ac:picMk id="5" creationId="{821DC728-86F9-0A6D-3F83-34157415E31C}"/>
          </ac:picMkLst>
        </pc:picChg>
        <pc:picChg chg="add del mod ord">
          <ac:chgData name="Carolyn Hofmeister" userId="c630e2919523cd40" providerId="LiveId" clId="{73484C44-A43C-4047-9732-89268B1A3E37}" dt="2024-06-23T18:06:23.863" v="7077" actId="478"/>
          <ac:picMkLst>
            <pc:docMk/>
            <pc:sldMk cId="2778331785" sldId="325"/>
            <ac:picMk id="7" creationId="{6CFCAB55-C62D-94A2-9712-132512ED4133}"/>
          </ac:picMkLst>
        </pc:picChg>
        <pc:picChg chg="add mod ord">
          <ac:chgData name="Carolyn Hofmeister" userId="c630e2919523cd40" providerId="LiveId" clId="{73484C44-A43C-4047-9732-89268B1A3E37}" dt="2024-06-23T18:07:30.935" v="7085" actId="1076"/>
          <ac:picMkLst>
            <pc:docMk/>
            <pc:sldMk cId="2778331785" sldId="325"/>
            <ac:picMk id="11" creationId="{8ED17B89-B729-7C0B-3E50-C948F46FB0F3}"/>
          </ac:picMkLst>
        </pc:picChg>
        <pc:picChg chg="add del mod">
          <ac:chgData name="Carolyn Hofmeister" userId="c630e2919523cd40" providerId="LiveId" clId="{73484C44-A43C-4047-9732-89268B1A3E37}" dt="2024-06-23T18:07:39.959" v="7087" actId="478"/>
          <ac:picMkLst>
            <pc:docMk/>
            <pc:sldMk cId="2778331785" sldId="325"/>
            <ac:picMk id="13" creationId="{FD635BAF-A4A6-4715-2503-12F47C3C821A}"/>
          </ac:picMkLst>
        </pc:picChg>
        <pc:picChg chg="add mod">
          <ac:chgData name="Carolyn Hofmeister" userId="c630e2919523cd40" providerId="LiveId" clId="{73484C44-A43C-4047-9732-89268B1A3E37}" dt="2024-06-23T18:08:22.132" v="7090" actId="1076"/>
          <ac:picMkLst>
            <pc:docMk/>
            <pc:sldMk cId="2778331785" sldId="325"/>
            <ac:picMk id="15" creationId="{CBE728D5-C03E-4508-AD21-0C0BADAE6F0D}"/>
          </ac:picMkLst>
        </pc:picChg>
        <pc:picChg chg="add mod">
          <ac:chgData name="Carolyn Hofmeister" userId="c630e2919523cd40" providerId="LiveId" clId="{73484C44-A43C-4047-9732-89268B1A3E37}" dt="2024-06-23T18:09:13.440" v="7093" actId="1076"/>
          <ac:picMkLst>
            <pc:docMk/>
            <pc:sldMk cId="2778331785" sldId="325"/>
            <ac:picMk id="17" creationId="{FD1E099F-7758-EF21-D7B7-A27E7AD53C8E}"/>
          </ac:picMkLst>
        </pc:picChg>
        <pc:picChg chg="add mod">
          <ac:chgData name="Carolyn Hofmeister" userId="c630e2919523cd40" providerId="LiveId" clId="{73484C44-A43C-4047-9732-89268B1A3E37}" dt="2024-06-23T18:10:28.325" v="7128" actId="1076"/>
          <ac:picMkLst>
            <pc:docMk/>
            <pc:sldMk cId="2778331785" sldId="325"/>
            <ac:picMk id="19" creationId="{ACAA2C97-1B88-B191-B927-468A338609C4}"/>
          </ac:picMkLst>
        </pc:picChg>
      </pc:sldChg>
      <pc:sldChg chg="addSp delSp modSp new mod modAnim">
        <pc:chgData name="Carolyn Hofmeister" userId="c630e2919523cd40" providerId="LiveId" clId="{73484C44-A43C-4047-9732-89268B1A3E37}" dt="2024-06-23T18:21:45.116" v="7492" actId="478"/>
        <pc:sldMkLst>
          <pc:docMk/>
          <pc:sldMk cId="2039804983" sldId="326"/>
        </pc:sldMkLst>
        <pc:spChg chg="mod">
          <ac:chgData name="Carolyn Hofmeister" userId="c630e2919523cd40" providerId="LiveId" clId="{73484C44-A43C-4047-9732-89268B1A3E37}" dt="2024-06-23T18:11:33.663" v="7158" actId="20577"/>
          <ac:spMkLst>
            <pc:docMk/>
            <pc:sldMk cId="2039804983" sldId="326"/>
            <ac:spMk id="2" creationId="{B1868B63-97D6-0017-66EA-A897FBF4ED55}"/>
          </ac:spMkLst>
        </pc:spChg>
        <pc:spChg chg="del">
          <ac:chgData name="Carolyn Hofmeister" userId="c630e2919523cd40" providerId="LiveId" clId="{73484C44-A43C-4047-9732-89268B1A3E37}" dt="2024-06-23T18:11:59.230" v="7159" actId="22"/>
          <ac:spMkLst>
            <pc:docMk/>
            <pc:sldMk cId="2039804983" sldId="326"/>
            <ac:spMk id="3" creationId="{A32A2B1F-9DAF-15C0-7C21-0326AD996AED}"/>
          </ac:spMkLst>
        </pc:spChg>
        <pc:spChg chg="del mod">
          <ac:chgData name="Carolyn Hofmeister" userId="c630e2919523cd40" providerId="LiveId" clId="{73484C44-A43C-4047-9732-89268B1A3E37}" dt="2024-06-23T18:21:45.116" v="7492" actId="478"/>
          <ac:spMkLst>
            <pc:docMk/>
            <pc:sldMk cId="2039804983" sldId="326"/>
            <ac:spMk id="4" creationId="{2B28FC5F-BC83-82C1-F6AD-BCC78BB94583}"/>
          </ac:spMkLst>
        </pc:spChg>
        <pc:picChg chg="add mod ord">
          <ac:chgData name="Carolyn Hofmeister" userId="c630e2919523cd40" providerId="LiveId" clId="{73484C44-A43C-4047-9732-89268B1A3E37}" dt="2024-06-23T18:12:15.065" v="7163" actId="1076"/>
          <ac:picMkLst>
            <pc:docMk/>
            <pc:sldMk cId="2039804983" sldId="326"/>
            <ac:picMk id="6" creationId="{0659A507-E01A-9159-1424-EFFF7E9374CD}"/>
          </ac:picMkLst>
        </pc:picChg>
        <pc:picChg chg="add mod">
          <ac:chgData name="Carolyn Hofmeister" userId="c630e2919523cd40" providerId="LiveId" clId="{73484C44-A43C-4047-9732-89268B1A3E37}" dt="2024-06-23T18:12:56.733" v="7169" actId="14100"/>
          <ac:picMkLst>
            <pc:docMk/>
            <pc:sldMk cId="2039804983" sldId="326"/>
            <ac:picMk id="8" creationId="{05F0B61D-0158-9D2F-CAAD-AE7417C58A5F}"/>
          </ac:picMkLst>
        </pc:picChg>
      </pc:sldChg>
      <pc:sldChg chg="addSp delSp modSp add mod ord">
        <pc:chgData name="Carolyn Hofmeister" userId="c630e2919523cd40" providerId="LiveId" clId="{73484C44-A43C-4047-9732-89268B1A3E37}" dt="2024-06-23T18:41:42.807" v="8116" actId="20577"/>
        <pc:sldMkLst>
          <pc:docMk/>
          <pc:sldMk cId="1062109059" sldId="327"/>
        </pc:sldMkLst>
        <pc:spChg chg="mod">
          <ac:chgData name="Carolyn Hofmeister" userId="c630e2919523cd40" providerId="LiveId" clId="{73484C44-A43C-4047-9732-89268B1A3E37}" dt="2024-06-23T18:29:15.487" v="7766" actId="20577"/>
          <ac:spMkLst>
            <pc:docMk/>
            <pc:sldMk cId="1062109059" sldId="327"/>
            <ac:spMk id="2" creationId="{9B2959A4-9DF6-A148-A5CB-A2B6054EA66D}"/>
          </ac:spMkLst>
        </pc:spChg>
        <pc:spChg chg="mod">
          <ac:chgData name="Carolyn Hofmeister" userId="c630e2919523cd40" providerId="LiveId" clId="{73484C44-A43C-4047-9732-89268B1A3E37}" dt="2024-06-23T18:41:42.807" v="8116" actId="20577"/>
          <ac:spMkLst>
            <pc:docMk/>
            <pc:sldMk cId="1062109059" sldId="327"/>
            <ac:spMk id="3" creationId="{FFDA060B-6D9A-7246-FF75-E900191DFD1F}"/>
          </ac:spMkLst>
        </pc:spChg>
        <pc:spChg chg="del">
          <ac:chgData name="Carolyn Hofmeister" userId="c630e2919523cd40" providerId="LiveId" clId="{73484C44-A43C-4047-9732-89268B1A3E37}" dt="2024-06-23T18:37:10.684" v="7812" actId="478"/>
          <ac:spMkLst>
            <pc:docMk/>
            <pc:sldMk cId="1062109059" sldId="327"/>
            <ac:spMk id="4" creationId="{AD1FCBBB-F12B-AC9B-9780-963317B7B5EF}"/>
          </ac:spMkLst>
        </pc:spChg>
        <pc:spChg chg="add del mod">
          <ac:chgData name="Carolyn Hofmeister" userId="c630e2919523cd40" providerId="LiveId" clId="{73484C44-A43C-4047-9732-89268B1A3E37}" dt="2024-06-23T18:37:13.936" v="7813" actId="478"/>
          <ac:spMkLst>
            <pc:docMk/>
            <pc:sldMk cId="1062109059" sldId="327"/>
            <ac:spMk id="6" creationId="{021C029E-DBE8-1404-6D37-9B8A4B58DDED}"/>
          </ac:spMkLst>
        </pc:spChg>
        <pc:picChg chg="add mod">
          <ac:chgData name="Carolyn Hofmeister" userId="c630e2919523cd40" providerId="LiveId" clId="{73484C44-A43C-4047-9732-89268B1A3E37}" dt="2024-06-23T18:39:40.736" v="8046" actId="1076"/>
          <ac:picMkLst>
            <pc:docMk/>
            <pc:sldMk cId="1062109059" sldId="327"/>
            <ac:picMk id="8" creationId="{20F72FA2-5D05-66F3-20C0-DA8E967A0C79}"/>
          </ac:picMkLst>
        </pc:picChg>
      </pc:sldChg>
      <pc:sldChg chg="addSp delSp modSp new mod">
        <pc:chgData name="Carolyn Hofmeister" userId="c630e2919523cd40" providerId="LiveId" clId="{73484C44-A43C-4047-9732-89268B1A3E37}" dt="2024-06-25T14:40:02.038" v="8657" actId="1076"/>
        <pc:sldMkLst>
          <pc:docMk/>
          <pc:sldMk cId="1707297595" sldId="328"/>
        </pc:sldMkLst>
        <pc:spChg chg="mod">
          <ac:chgData name="Carolyn Hofmeister" userId="c630e2919523cd40" providerId="LiveId" clId="{73484C44-A43C-4047-9732-89268B1A3E37}" dt="2024-06-23T18:43:28.591" v="8125" actId="20577"/>
          <ac:spMkLst>
            <pc:docMk/>
            <pc:sldMk cId="1707297595" sldId="328"/>
            <ac:spMk id="2" creationId="{4A6DD51E-11B4-EFB4-3E13-2067A41BC85C}"/>
          </ac:spMkLst>
        </pc:spChg>
        <pc:spChg chg="mod">
          <ac:chgData name="Carolyn Hofmeister" userId="c630e2919523cd40" providerId="LiveId" clId="{73484C44-A43C-4047-9732-89268B1A3E37}" dt="2024-06-23T18:47:35.385" v="8507" actId="20577"/>
          <ac:spMkLst>
            <pc:docMk/>
            <pc:sldMk cId="1707297595" sldId="328"/>
            <ac:spMk id="3" creationId="{592CD01A-2C1B-F9FF-96DC-D01EF33A0118}"/>
          </ac:spMkLst>
        </pc:spChg>
        <pc:spChg chg="del">
          <ac:chgData name="Carolyn Hofmeister" userId="c630e2919523cd40" providerId="LiveId" clId="{73484C44-A43C-4047-9732-89268B1A3E37}" dt="2024-06-25T14:39:49.277" v="8653"/>
          <ac:spMkLst>
            <pc:docMk/>
            <pc:sldMk cId="1707297595" sldId="328"/>
            <ac:spMk id="4" creationId="{0F8D13A7-6DB9-D3B6-19CB-1FC2C38F7192}"/>
          </ac:spMkLst>
        </pc:spChg>
        <pc:picChg chg="add mod">
          <ac:chgData name="Carolyn Hofmeister" userId="c630e2919523cd40" providerId="LiveId" clId="{73484C44-A43C-4047-9732-89268B1A3E37}" dt="2024-06-25T14:40:02.038" v="8657" actId="1076"/>
          <ac:picMkLst>
            <pc:docMk/>
            <pc:sldMk cId="1707297595" sldId="328"/>
            <ac:picMk id="5" creationId="{E2E182B0-9EEF-D7C2-1E3D-014634AAC6EC}"/>
          </ac:picMkLst>
        </pc:picChg>
      </pc:sldChg>
      <pc:sldChg chg="delSp modSp new mod">
        <pc:chgData name="Carolyn Hofmeister" userId="c630e2919523cd40" providerId="LiveId" clId="{73484C44-A43C-4047-9732-89268B1A3E37}" dt="2024-06-25T14:45:25.579" v="8933" actId="20577"/>
        <pc:sldMkLst>
          <pc:docMk/>
          <pc:sldMk cId="2512900772" sldId="329"/>
        </pc:sldMkLst>
        <pc:spChg chg="mod">
          <ac:chgData name="Carolyn Hofmeister" userId="c630e2919523cd40" providerId="LiveId" clId="{73484C44-A43C-4047-9732-89268B1A3E37}" dt="2024-06-25T14:42:20.499" v="8690" actId="20577"/>
          <ac:spMkLst>
            <pc:docMk/>
            <pc:sldMk cId="2512900772" sldId="329"/>
            <ac:spMk id="2" creationId="{BF21FCF2-C05C-3C1D-D549-DD5345154C0B}"/>
          </ac:spMkLst>
        </pc:spChg>
        <pc:spChg chg="mod">
          <ac:chgData name="Carolyn Hofmeister" userId="c630e2919523cd40" providerId="LiveId" clId="{73484C44-A43C-4047-9732-89268B1A3E37}" dt="2024-06-25T14:45:25.579" v="8933" actId="20577"/>
          <ac:spMkLst>
            <pc:docMk/>
            <pc:sldMk cId="2512900772" sldId="329"/>
            <ac:spMk id="3" creationId="{85658720-13AD-6329-B3B2-78DBC0984A49}"/>
          </ac:spMkLst>
        </pc:spChg>
        <pc:spChg chg="del">
          <ac:chgData name="Carolyn Hofmeister" userId="c630e2919523cd40" providerId="LiveId" clId="{73484C44-A43C-4047-9732-89268B1A3E37}" dt="2024-06-25T14:44:00.369" v="8862" actId="478"/>
          <ac:spMkLst>
            <pc:docMk/>
            <pc:sldMk cId="2512900772" sldId="329"/>
            <ac:spMk id="4" creationId="{055803E3-D229-44A4-5B46-B13DC2C47E90}"/>
          </ac:spMkLst>
        </pc:spChg>
      </pc:sldChg>
      <pc:sldMasterChg chg="delSldLayout">
        <pc:chgData name="Carolyn Hofmeister" userId="c630e2919523cd40" providerId="LiveId" clId="{73484C44-A43C-4047-9732-89268B1A3E37}" dt="2024-06-19T17:08:35.849" v="2145" actId="2696"/>
        <pc:sldMasterMkLst>
          <pc:docMk/>
          <pc:sldMasterMk cId="3765407948" sldId="2147483710"/>
        </pc:sldMasterMkLst>
        <pc:sldLayoutChg chg="del">
          <pc:chgData name="Carolyn Hofmeister" userId="c630e2919523cd40" providerId="LiveId" clId="{73484C44-A43C-4047-9732-89268B1A3E37}" dt="2024-06-19T17:08:35.849" v="2145" actId="2696"/>
          <pc:sldLayoutMkLst>
            <pc:docMk/>
            <pc:sldMasterMk cId="3765407948" sldId="2147483710"/>
            <pc:sldLayoutMk cId="1836071852" sldId="2147483724"/>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1868160916" sldId="2147483725"/>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3102338443" sldId="2147483726"/>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2963158647" sldId="2147483727"/>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620492625" sldId="2147483728"/>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3650662164" sldId="2147483730"/>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4020124421" sldId="2147483731"/>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416972171" sldId="2147483732"/>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968775712" sldId="2147483733"/>
          </pc:sldLayoutMkLst>
        </pc:sldLayoutChg>
        <pc:sldLayoutChg chg="del">
          <pc:chgData name="Carolyn Hofmeister" userId="c630e2919523cd40" providerId="LiveId" clId="{73484C44-A43C-4047-9732-89268B1A3E37}" dt="2024-06-19T17:08:35.849" v="2145" actId="2696"/>
          <pc:sldLayoutMkLst>
            <pc:docMk/>
            <pc:sldMasterMk cId="3765407948" sldId="2147483710"/>
            <pc:sldLayoutMk cId="2288064936" sldId="214748373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6/25/2024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6/24/2024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14</a:t>
            </a:fld>
            <a:endParaRPr lang="en-US" dirty="0"/>
          </a:p>
        </p:txBody>
      </p:sp>
    </p:spTree>
    <p:extLst>
      <p:ext uri="{BB962C8B-B14F-4D97-AF65-F5344CB8AC3E}">
        <p14:creationId xmlns:p14="http://schemas.microsoft.com/office/powerpoint/2010/main" val="15054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0" i="0" dirty="0">
                <a:solidFill>
                  <a:srgbClr val="333333"/>
                </a:solidFill>
                <a:effectLst/>
                <a:highlight>
                  <a:srgbClr val="FFFFFF"/>
                </a:highlight>
                <a:latin typeface="Roboto" panose="02000000000000000000" pitchFamily="2" charset="0"/>
              </a:rPr>
              <a:t>Hypoxemia is low oxygen in the blood while hypoxia is the end result of this, low oxygen levels at the tissue level. You may see signs of this as an elevated lactic acid, chest pain, or altered mental status for example. </a:t>
            </a:r>
          </a:p>
          <a:p>
            <a:pPr algn="l" fontAlgn="base">
              <a:buFont typeface="Arial" panose="020B0604020202020204" pitchFamily="34" charset="0"/>
              <a:buChar char="•"/>
            </a:pPr>
            <a:r>
              <a:rPr lang="en-US" b="0" i="0" dirty="0">
                <a:solidFill>
                  <a:srgbClr val="333333"/>
                </a:solidFill>
                <a:effectLst/>
                <a:highlight>
                  <a:srgbClr val="FFFFFF"/>
                </a:highlight>
                <a:latin typeface="Roboto" panose="02000000000000000000" pitchFamily="2" charset="0"/>
              </a:rPr>
              <a:t>Just to review some of the important equations, not that you need to memorize these at this time but I just wanted to highlight a couple of things: </a:t>
            </a:r>
          </a:p>
          <a:p>
            <a:pPr lvl="1" algn="l" fontAlgn="base">
              <a:buFont typeface="Arial" panose="020B0604020202020204" pitchFamily="34" charset="0"/>
              <a:buChar char="•"/>
            </a:pPr>
            <a:r>
              <a:rPr lang="en-US" b="0" i="0" dirty="0">
                <a:solidFill>
                  <a:srgbClr val="333333"/>
                </a:solidFill>
                <a:effectLst/>
                <a:highlight>
                  <a:srgbClr val="FFFFFF"/>
                </a:highlight>
                <a:latin typeface="Roboto" panose="02000000000000000000" pitchFamily="2" charset="0"/>
              </a:rPr>
              <a:t>Notably it is important to remember that our amount of oxygenated Hgb plays a large role in our oxygen carrying capacity, much larger than the partial pressure of oxygen dissolved in the blood. So when we are measuring the </a:t>
            </a:r>
            <a:r>
              <a:rPr lang="en-US" b="0" i="0" dirty="0">
                <a:solidFill>
                  <a:srgbClr val="040C28"/>
                </a:solidFill>
                <a:effectLst/>
                <a:highlight>
                  <a:srgbClr val="D3E3FD"/>
                </a:highlight>
                <a:latin typeface="Google Sans"/>
              </a:rPr>
              <a:t>peripheral arterial oxygen saturation via a pulse oximeter as a surrogate for arterial oxygen saturation…….</a:t>
            </a:r>
          </a:p>
          <a:p>
            <a:pPr lvl="1" algn="l" fontAlgn="base">
              <a:buFont typeface="Arial" panose="020B0604020202020204" pitchFamily="34" charset="0"/>
              <a:buChar char="•"/>
            </a:pPr>
            <a:r>
              <a:rPr lang="en-US" b="0" i="0" dirty="0">
                <a:solidFill>
                  <a:srgbClr val="040C28"/>
                </a:solidFill>
                <a:effectLst/>
                <a:highlight>
                  <a:srgbClr val="D3E3FD"/>
                </a:highlight>
                <a:latin typeface="Google Sans"/>
              </a:rPr>
              <a:t>Also important to remember that our cardiac output also plays a large role in the amount of oxygen that gets delivered to the tissues. So someone with a very low EF may hypoxia. </a:t>
            </a:r>
            <a:endParaRPr lang="en-US" b="0" i="0" dirty="0">
              <a:solidFill>
                <a:srgbClr val="333333"/>
              </a:solidFill>
              <a:effectLst/>
              <a:highlight>
                <a:srgbClr val="FFFFFF"/>
              </a:highlight>
              <a:latin typeface="Roboto" panose="02000000000000000000" pitchFamily="2" charset="0"/>
            </a:endParaRPr>
          </a:p>
          <a:p>
            <a:pPr algn="l" fontAlgn="base">
              <a:buFont typeface="Arial" panose="020B0604020202020204" pitchFamily="34" charset="0"/>
              <a:buChar char="•"/>
            </a:pPr>
            <a:r>
              <a:rPr lang="en-US" b="0" i="0" dirty="0">
                <a:solidFill>
                  <a:srgbClr val="333333"/>
                </a:solidFill>
                <a:effectLst/>
                <a:highlight>
                  <a:srgbClr val="FFFFFF"/>
                </a:highlight>
                <a:latin typeface="Roboto" panose="02000000000000000000" pitchFamily="2" charset="0"/>
              </a:rPr>
              <a:t>CaO</a:t>
            </a:r>
            <a:r>
              <a:rPr lang="en-US" b="0" i="0" baseline="-25000" dirty="0">
                <a:solidFill>
                  <a:srgbClr val="333333"/>
                </a:solidFill>
                <a:effectLst/>
                <a:highlight>
                  <a:srgbClr val="FFFFFF"/>
                </a:highlight>
                <a:latin typeface="inherit"/>
              </a:rPr>
              <a:t>2</a:t>
            </a:r>
            <a:r>
              <a:rPr lang="en-US" b="0" i="0" dirty="0">
                <a:solidFill>
                  <a:srgbClr val="333333"/>
                </a:solidFill>
                <a:effectLst/>
                <a:highlight>
                  <a:srgbClr val="FFFFFF"/>
                </a:highlight>
                <a:latin typeface="Roboto" panose="02000000000000000000" pitchFamily="2" charset="0"/>
              </a:rPr>
              <a:t> (arterial oxygen content) = (1.34 x Hgb x SaO</a:t>
            </a:r>
            <a:r>
              <a:rPr lang="en-US" b="0" i="0" baseline="-25000" dirty="0">
                <a:solidFill>
                  <a:srgbClr val="333333"/>
                </a:solidFill>
                <a:effectLst/>
                <a:highlight>
                  <a:srgbClr val="FFFFFF"/>
                </a:highlight>
                <a:latin typeface="inherit"/>
              </a:rPr>
              <a:t>2</a:t>
            </a:r>
            <a:r>
              <a:rPr lang="en-US" b="0" i="0" dirty="0">
                <a:solidFill>
                  <a:srgbClr val="333333"/>
                </a:solidFill>
                <a:effectLst/>
                <a:highlight>
                  <a:srgbClr val="FFFFFF"/>
                </a:highlight>
                <a:latin typeface="Roboto" panose="02000000000000000000" pitchFamily="2" charset="0"/>
              </a:rPr>
              <a:t>)+(0.003 x PaO</a:t>
            </a:r>
            <a:r>
              <a:rPr lang="en-US" b="0" i="0" baseline="-25000" dirty="0">
                <a:solidFill>
                  <a:srgbClr val="333333"/>
                </a:solidFill>
                <a:effectLst/>
                <a:highlight>
                  <a:srgbClr val="FFFFFF"/>
                </a:highlight>
                <a:latin typeface="inherit"/>
              </a:rPr>
              <a:t>2</a:t>
            </a:r>
            <a:r>
              <a:rPr lang="en-US" b="0" i="0" dirty="0">
                <a:solidFill>
                  <a:srgbClr val="333333"/>
                </a:solidFill>
                <a:effectLst/>
                <a:highlight>
                  <a:srgbClr val="FFFFFF"/>
                </a:highlight>
                <a:latin typeface="Roboto" panose="02000000000000000000" pitchFamily="2" charset="0"/>
              </a:rPr>
              <a:t>)</a:t>
            </a:r>
          </a:p>
          <a:p>
            <a:pPr marL="742950" lvl="1" indent="-285750" algn="l" fontAlgn="base">
              <a:buFont typeface="Arial" panose="020B0604020202020204" pitchFamily="34" charset="0"/>
              <a:buChar char="•"/>
            </a:pPr>
            <a:r>
              <a:rPr lang="en-US" b="0" i="0" dirty="0">
                <a:solidFill>
                  <a:srgbClr val="333333"/>
                </a:solidFill>
                <a:effectLst/>
                <a:highlight>
                  <a:srgbClr val="FFFFFF"/>
                </a:highlight>
                <a:latin typeface="inherit"/>
              </a:rPr>
              <a:t>Hgb: Hemoglobin</a:t>
            </a:r>
          </a:p>
          <a:p>
            <a:pPr marL="742950" lvl="1" indent="-285750" algn="l" fontAlgn="base">
              <a:buFont typeface="Arial" panose="020B0604020202020204" pitchFamily="34" charset="0"/>
              <a:buChar char="•"/>
            </a:pPr>
            <a:r>
              <a:rPr lang="en-US" b="0" i="0" dirty="0">
                <a:solidFill>
                  <a:srgbClr val="333333"/>
                </a:solidFill>
                <a:effectLst/>
                <a:highlight>
                  <a:srgbClr val="FFFFFF"/>
                </a:highlight>
                <a:latin typeface="inherit"/>
              </a:rPr>
              <a:t>SaO</a:t>
            </a:r>
            <a:r>
              <a:rPr lang="en-US" b="0" i="0" baseline="-25000" dirty="0">
                <a:solidFill>
                  <a:srgbClr val="333333"/>
                </a:solidFill>
                <a:effectLst/>
                <a:highlight>
                  <a:srgbClr val="FFFFFF"/>
                </a:highlight>
                <a:latin typeface="inherit"/>
              </a:rPr>
              <a:t>2</a:t>
            </a:r>
            <a:r>
              <a:rPr lang="en-US" b="0" i="0" dirty="0">
                <a:solidFill>
                  <a:srgbClr val="333333"/>
                </a:solidFill>
                <a:effectLst/>
                <a:highlight>
                  <a:srgbClr val="FFFFFF"/>
                </a:highlight>
                <a:latin typeface="inherit"/>
              </a:rPr>
              <a:t>: Arterial oxygen saturation</a:t>
            </a:r>
          </a:p>
          <a:p>
            <a:pPr marL="742950" lvl="1" indent="-285750" algn="l" fontAlgn="base">
              <a:buFont typeface="Arial" panose="020B0604020202020204" pitchFamily="34" charset="0"/>
              <a:buChar char="•"/>
            </a:pPr>
            <a:r>
              <a:rPr lang="en-US" b="0" i="0" dirty="0">
                <a:solidFill>
                  <a:srgbClr val="333333"/>
                </a:solidFill>
                <a:effectLst/>
                <a:highlight>
                  <a:srgbClr val="FFFFFF"/>
                </a:highlight>
                <a:latin typeface="inherit"/>
              </a:rPr>
              <a:t>PaO</a:t>
            </a:r>
            <a:r>
              <a:rPr lang="en-US" b="0" i="0" baseline="-25000" dirty="0">
                <a:solidFill>
                  <a:srgbClr val="333333"/>
                </a:solidFill>
                <a:effectLst/>
                <a:highlight>
                  <a:srgbClr val="FFFFFF"/>
                </a:highlight>
                <a:latin typeface="inherit"/>
              </a:rPr>
              <a:t>2</a:t>
            </a:r>
            <a:r>
              <a:rPr lang="en-US" b="0" i="0" dirty="0">
                <a:solidFill>
                  <a:srgbClr val="333333"/>
                </a:solidFill>
                <a:effectLst/>
                <a:highlight>
                  <a:srgbClr val="FFFFFF"/>
                </a:highlight>
                <a:latin typeface="inherit"/>
              </a:rPr>
              <a:t>: Partial pressure of oxygen in arterial blood (oxygen dissolved in blood)</a:t>
            </a:r>
          </a:p>
          <a:p>
            <a:pPr marL="742950" lvl="1" indent="-285750" algn="l" fontAlgn="base">
              <a:buFont typeface="Arial" panose="020B0604020202020204" pitchFamily="34" charset="0"/>
              <a:buChar char="•"/>
            </a:pPr>
            <a:endParaRPr lang="en-US" b="0" i="0" dirty="0">
              <a:solidFill>
                <a:srgbClr val="333333"/>
              </a:solidFill>
              <a:effectLst/>
              <a:highlight>
                <a:srgbClr val="FFFFFF"/>
              </a:highlight>
              <a:latin typeface="inherit"/>
            </a:endParaRP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271432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a:t>
            </a:fld>
            <a:endParaRPr lang="en-US" dirty="0"/>
          </a:p>
        </p:txBody>
      </p:sp>
    </p:spTree>
    <p:extLst>
      <p:ext uri="{BB962C8B-B14F-4D97-AF65-F5344CB8AC3E}">
        <p14:creationId xmlns:p14="http://schemas.microsoft.com/office/powerpoint/2010/main" val="199646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patient he is NOT showing any signs of respiratory distress other than some mild tachypnea. Not having evidence of chest pain. On physical exam patient has normal heart sounds without murmur. Noted to have decreased breath sounds in the bases bilaterally with crackles. Currently on 6L supplemental oxygen. Patient has 2+ pitting edema of bilateral lower extremities. </a:t>
            </a:r>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216553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204827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212066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204761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11</a:t>
            </a:fld>
            <a:endParaRPr lang="en-US" dirty="0"/>
          </a:p>
        </p:txBody>
      </p:sp>
    </p:spTree>
    <p:extLst>
      <p:ext uri="{BB962C8B-B14F-4D97-AF65-F5344CB8AC3E}">
        <p14:creationId xmlns:p14="http://schemas.microsoft.com/office/powerpoint/2010/main" val="116089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637345"/>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988636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9571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84184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dirty="0"/>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dirty="0"/>
              <a:t>9/8/20XX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373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427382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352726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2481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1519919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098767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 useBgFill="1">
        <p:nvSpPr>
          <p:cNvPr id="6" name="Rectangle 5">
            <a:extLst>
              <a:ext uri="{FF2B5EF4-FFF2-40B4-BE49-F238E27FC236}">
                <a16:creationId xmlns:a16="http://schemas.microsoft.com/office/drawing/2014/main" id="{6352DCFF-D2D2-61EB-15B5-4C408A109E3A}"/>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B456448-57A0-5309-AD60-B4974F54B8B2}"/>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AA129B3-0B96-6EAB-317E-EDCDC81D879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894AD60-7D5E-B1F9-C4E1-166E0CC72CAC}"/>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302782-07D8-0997-342A-F3D9613188C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CBFB92-181D-6FDA-7207-868D7EA2A430}"/>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8EEFD5-A823-0942-9481-7D8F1F5C282D}"/>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3BE7E8-27A7-FE62-2F41-EC6830099583}"/>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68041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9/8/20XX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557617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31465312"/>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7682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EF9944-A4F6-4C59-AEBD-678D6480B8EA}"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40794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9" r:id="rId14"/>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ctr">
            <a:normAutofit/>
          </a:bodyPr>
          <a:lstStyle/>
          <a:p>
            <a:r>
              <a:rPr lang="en-US" dirty="0"/>
              <a:t>Intern bootcamp: Hypoxia </a:t>
            </a:r>
            <a:br>
              <a:rPr lang="en-US" dirty="0"/>
            </a:br>
            <a:r>
              <a:rPr lang="en-US" sz="2000" dirty="0"/>
              <a:t>6/27/24</a:t>
            </a:r>
            <a:br>
              <a:rPr lang="en-US" sz="2000" dirty="0"/>
            </a:br>
            <a:r>
              <a:rPr lang="en-US" sz="2000" dirty="0"/>
              <a:t>Carolyn </a:t>
            </a:r>
            <a:r>
              <a:rPr lang="en-US" sz="2000" dirty="0" err="1"/>
              <a:t>HofmeisteR</a:t>
            </a:r>
            <a:r>
              <a:rPr lang="en-US" sz="2000" dirty="0"/>
              <a:t>, MD</a:t>
            </a:r>
            <a:br>
              <a:rPr lang="en-US" sz="2000" dirty="0"/>
            </a:br>
            <a:r>
              <a:rPr lang="en-US" sz="2000" dirty="0"/>
              <a:t>Chief Resident </a:t>
            </a:r>
          </a:p>
        </p:txBody>
      </p:sp>
      <p:pic>
        <p:nvPicPr>
          <p:cNvPr id="5" name="Picture 4">
            <a:extLst>
              <a:ext uri="{FF2B5EF4-FFF2-40B4-BE49-F238E27FC236}">
                <a16:creationId xmlns:a16="http://schemas.microsoft.com/office/drawing/2014/main" id="{1384DD59-B700-C69B-7965-8650EF8E3F45}"/>
              </a:ext>
            </a:extLst>
          </p:cNvPr>
          <p:cNvPicPr>
            <a:picLocks noChangeAspect="1"/>
          </p:cNvPicPr>
          <p:nvPr/>
        </p:nvPicPr>
        <p:blipFill>
          <a:blip r:embed="rId3"/>
          <a:stretch>
            <a:fillRect/>
          </a:stretch>
        </p:blipFill>
        <p:spPr>
          <a:xfrm>
            <a:off x="6408315" y="3235569"/>
            <a:ext cx="4622086" cy="2715476"/>
          </a:xfrm>
          <a:prstGeom prst="rect">
            <a:avLst/>
          </a:prstGeom>
        </p:spPr>
      </p:pic>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BA73-D50C-004F-4EDE-09EF9D3683EE}"/>
              </a:ext>
            </a:extLst>
          </p:cNvPr>
          <p:cNvSpPr>
            <a:spLocks noGrp="1"/>
          </p:cNvSpPr>
          <p:nvPr>
            <p:ph type="title"/>
          </p:nvPr>
        </p:nvSpPr>
        <p:spPr/>
        <p:txBody>
          <a:bodyPr/>
          <a:lstStyle/>
          <a:p>
            <a:r>
              <a:rPr lang="en-US" dirty="0"/>
              <a:t> </a:t>
            </a:r>
          </a:p>
        </p:txBody>
      </p:sp>
      <p:graphicFrame>
        <p:nvGraphicFramePr>
          <p:cNvPr id="5" name="Content Placeholder 4">
            <a:extLst>
              <a:ext uri="{FF2B5EF4-FFF2-40B4-BE49-F238E27FC236}">
                <a16:creationId xmlns:a16="http://schemas.microsoft.com/office/drawing/2014/main" id="{C76C3232-7091-1B05-3C6E-842BFA7A0433}"/>
              </a:ext>
            </a:extLst>
          </p:cNvPr>
          <p:cNvGraphicFramePr>
            <a:graphicFrameLocks noGrp="1"/>
          </p:cNvGraphicFramePr>
          <p:nvPr>
            <p:ph sz="quarter" idx="17"/>
            <p:extLst>
              <p:ext uri="{D42A27DB-BD31-4B8C-83A1-F6EECF244321}">
                <p14:modId xmlns:p14="http://schemas.microsoft.com/office/powerpoint/2010/main" val="3080934528"/>
              </p:ext>
            </p:extLst>
          </p:nvPr>
        </p:nvGraphicFramePr>
        <p:xfrm>
          <a:off x="1114659" y="1288473"/>
          <a:ext cx="6393756" cy="5658196"/>
        </p:xfrm>
        <a:graphic>
          <a:graphicData uri="http://schemas.openxmlformats.org/drawingml/2006/table">
            <a:tbl>
              <a:tblPr firstRow="1" bandRow="1">
                <a:tableStyleId>{8A107856-5554-42FB-B03E-39F5DBC370BA}</a:tableStyleId>
              </a:tblPr>
              <a:tblGrid>
                <a:gridCol w="2199348">
                  <a:extLst>
                    <a:ext uri="{9D8B030D-6E8A-4147-A177-3AD203B41FA5}">
                      <a16:colId xmlns:a16="http://schemas.microsoft.com/office/drawing/2014/main" val="3595958913"/>
                    </a:ext>
                  </a:extLst>
                </a:gridCol>
                <a:gridCol w="2063156">
                  <a:extLst>
                    <a:ext uri="{9D8B030D-6E8A-4147-A177-3AD203B41FA5}">
                      <a16:colId xmlns:a16="http://schemas.microsoft.com/office/drawing/2014/main" val="378369580"/>
                    </a:ext>
                  </a:extLst>
                </a:gridCol>
                <a:gridCol w="2131252">
                  <a:extLst>
                    <a:ext uri="{9D8B030D-6E8A-4147-A177-3AD203B41FA5}">
                      <a16:colId xmlns:a16="http://schemas.microsoft.com/office/drawing/2014/main" val="2158596875"/>
                    </a:ext>
                  </a:extLst>
                </a:gridCol>
              </a:tblGrid>
              <a:tr h="975551">
                <a:tc>
                  <a:txBody>
                    <a:bodyPr/>
                    <a:lstStyle/>
                    <a:p>
                      <a:r>
                        <a:rPr lang="en-US" dirty="0"/>
                        <a:t>Types of Interventions </a:t>
                      </a:r>
                    </a:p>
                  </a:txBody>
                  <a:tcPr/>
                </a:tc>
                <a:tc>
                  <a:txBody>
                    <a:bodyPr/>
                    <a:lstStyle/>
                    <a:p>
                      <a:r>
                        <a:rPr lang="en-US" dirty="0"/>
                        <a:t>Potential Management Options </a:t>
                      </a:r>
                    </a:p>
                  </a:txBody>
                  <a:tcPr/>
                </a:tc>
                <a:tc>
                  <a:txBody>
                    <a:bodyPr/>
                    <a:lstStyle/>
                    <a:p>
                      <a:r>
                        <a:rPr lang="en-US" dirty="0"/>
                        <a:t>Selected Management for this Patient </a:t>
                      </a:r>
                    </a:p>
                  </a:txBody>
                  <a:tcPr/>
                </a:tc>
                <a:extLst>
                  <a:ext uri="{0D108BD9-81ED-4DB2-BD59-A6C34878D82A}">
                    <a16:rowId xmlns:a16="http://schemas.microsoft.com/office/drawing/2014/main" val="2928695282"/>
                  </a:ext>
                </a:extLst>
              </a:tr>
              <a:tr h="975551">
                <a:tc>
                  <a:txBody>
                    <a:bodyPr/>
                    <a:lstStyle/>
                    <a:p>
                      <a:r>
                        <a:rPr lang="en-US" dirty="0"/>
                        <a:t>Labs </a:t>
                      </a:r>
                    </a:p>
                  </a:txBody>
                  <a:tcPr/>
                </a:tc>
                <a:tc>
                  <a:txBody>
                    <a:bodyPr/>
                    <a:lstStyle/>
                    <a:p>
                      <a:r>
                        <a:rPr lang="en-US" dirty="0"/>
                        <a:t>ABG/VBG, BNP, CBC, lactic acid, troponin, blood </a:t>
                      </a:r>
                      <a:r>
                        <a:rPr lang="en-US" dirty="0" err="1"/>
                        <a:t>Cx</a:t>
                      </a:r>
                      <a:endParaRPr lang="en-US" dirty="0"/>
                    </a:p>
                  </a:txBody>
                  <a:tcPr/>
                </a:tc>
                <a:tc>
                  <a:txBody>
                    <a:bodyPr/>
                    <a:lstStyle/>
                    <a:p>
                      <a:r>
                        <a:rPr lang="en-US" dirty="0"/>
                        <a:t>BNP, CBC  </a:t>
                      </a:r>
                    </a:p>
                  </a:txBody>
                  <a:tcPr/>
                </a:tc>
                <a:extLst>
                  <a:ext uri="{0D108BD9-81ED-4DB2-BD59-A6C34878D82A}">
                    <a16:rowId xmlns:a16="http://schemas.microsoft.com/office/drawing/2014/main" val="1152455064"/>
                  </a:ext>
                </a:extLst>
              </a:tr>
              <a:tr h="1268216">
                <a:tc>
                  <a:txBody>
                    <a:bodyPr/>
                    <a:lstStyle/>
                    <a:p>
                      <a:r>
                        <a:rPr lang="en-US" dirty="0"/>
                        <a:t>Imaging </a:t>
                      </a:r>
                    </a:p>
                  </a:txBody>
                  <a:tcPr/>
                </a:tc>
                <a:tc>
                  <a:txBody>
                    <a:bodyPr/>
                    <a:lstStyle/>
                    <a:p>
                      <a:r>
                        <a:rPr lang="en-US" dirty="0"/>
                        <a:t>CXR, CTA chest, CT chest, EKG, Bedside POCUS, TTE +/- with bubble study</a:t>
                      </a:r>
                    </a:p>
                  </a:txBody>
                  <a:tcPr/>
                </a:tc>
                <a:tc>
                  <a:txBody>
                    <a:bodyPr/>
                    <a:lstStyle/>
                    <a:p>
                      <a:r>
                        <a:rPr lang="en-US" dirty="0"/>
                        <a:t>CXR, Bedside POCUS </a:t>
                      </a:r>
                    </a:p>
                  </a:txBody>
                  <a:tcPr/>
                </a:tc>
                <a:extLst>
                  <a:ext uri="{0D108BD9-81ED-4DB2-BD59-A6C34878D82A}">
                    <a16:rowId xmlns:a16="http://schemas.microsoft.com/office/drawing/2014/main" val="896458001"/>
                  </a:ext>
                </a:extLst>
              </a:tr>
              <a:tr h="2438878">
                <a:tc>
                  <a:txBody>
                    <a:bodyPr/>
                    <a:lstStyle/>
                    <a:p>
                      <a:r>
                        <a:rPr lang="en-US" dirty="0"/>
                        <a:t>Medications</a:t>
                      </a:r>
                    </a:p>
                    <a:p>
                      <a:r>
                        <a:rPr lang="en-US" dirty="0"/>
                        <a:t>&amp; Interventions</a:t>
                      </a:r>
                    </a:p>
                  </a:txBody>
                  <a:tcPr/>
                </a:tc>
                <a:tc>
                  <a:txBody>
                    <a:bodyPr/>
                    <a:lstStyle/>
                    <a:p>
                      <a:r>
                        <a:rPr lang="en-US" dirty="0"/>
                        <a:t>Lasix, Heparin, Antibiotics, Steroids, Breathing treatments, tPA, chest tube, needle decompression, bronchoscopy, intubation </a:t>
                      </a:r>
                    </a:p>
                  </a:txBody>
                  <a:tcPr/>
                </a:tc>
                <a:tc>
                  <a:txBody>
                    <a:bodyPr/>
                    <a:lstStyle/>
                    <a:p>
                      <a:r>
                        <a:rPr lang="en-US" dirty="0"/>
                        <a:t>Lasix </a:t>
                      </a:r>
                    </a:p>
                  </a:txBody>
                  <a:tcPr/>
                </a:tc>
                <a:extLst>
                  <a:ext uri="{0D108BD9-81ED-4DB2-BD59-A6C34878D82A}">
                    <a16:rowId xmlns:a16="http://schemas.microsoft.com/office/drawing/2014/main" val="3746239164"/>
                  </a:ext>
                </a:extLst>
              </a:tr>
            </a:tbl>
          </a:graphicData>
        </a:graphic>
      </p:graphicFrame>
      <p:pic>
        <p:nvPicPr>
          <p:cNvPr id="4098" name="Picture 2">
            <a:extLst>
              <a:ext uri="{FF2B5EF4-FFF2-40B4-BE49-F238E27FC236}">
                <a16:creationId xmlns:a16="http://schemas.microsoft.com/office/drawing/2014/main" id="{64CB59F4-C0B8-F174-9C4D-DABD114EE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295" y="4104186"/>
            <a:ext cx="3025541" cy="26397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86E5BA3-3F8F-BC2B-466A-9AB16395CC06}"/>
              </a:ext>
            </a:extLst>
          </p:cNvPr>
          <p:cNvSpPr/>
          <p:nvPr/>
        </p:nvSpPr>
        <p:spPr>
          <a:xfrm>
            <a:off x="7580114" y="1184561"/>
            <a:ext cx="4533900" cy="27535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985E39-6188-B2F5-130C-838334640AF0}"/>
              </a:ext>
            </a:extLst>
          </p:cNvPr>
          <p:cNvSpPr txBox="1"/>
          <p:nvPr/>
        </p:nvSpPr>
        <p:spPr>
          <a:xfrm>
            <a:off x="7777595" y="1355671"/>
            <a:ext cx="4109605" cy="2862322"/>
          </a:xfrm>
          <a:prstGeom prst="rect">
            <a:avLst/>
          </a:prstGeom>
          <a:noFill/>
        </p:spPr>
        <p:txBody>
          <a:bodyPr wrap="square" rtlCol="0">
            <a:spAutoFit/>
          </a:bodyPr>
          <a:lstStyle/>
          <a:p>
            <a:r>
              <a:rPr lang="en-US" sz="1800" b="1" u="sng" dirty="0"/>
              <a:t>*Clinical Pearl*: </a:t>
            </a:r>
            <a:r>
              <a:rPr lang="en-US" sz="1800" dirty="0"/>
              <a:t>ABG NOT required for every hypoxemic patient. Consider if do not trust pulse ox reading and need accurate O2 reading, need to calculate A-a gradient, or have other indication to obtain ABG (i.e. hypercapnia, acidosis, etc.). </a:t>
            </a:r>
          </a:p>
          <a:p>
            <a:r>
              <a:rPr lang="pt-BR" sz="1800" b="1" i="0" dirty="0">
                <a:solidFill>
                  <a:srgbClr val="333333"/>
                </a:solidFill>
                <a:effectLst/>
                <a:highlight>
                  <a:srgbClr val="FFFFFF"/>
                </a:highlight>
              </a:rPr>
              <a:t>CaO</a:t>
            </a:r>
            <a:r>
              <a:rPr lang="pt-BR" sz="1800" b="1" i="0" baseline="-25000" dirty="0">
                <a:solidFill>
                  <a:srgbClr val="333333"/>
                </a:solidFill>
                <a:effectLst/>
                <a:highlight>
                  <a:srgbClr val="FFFFFF"/>
                </a:highlight>
              </a:rPr>
              <a:t>2</a:t>
            </a:r>
            <a:r>
              <a:rPr lang="pt-BR" sz="1800" b="1" i="0" dirty="0">
                <a:solidFill>
                  <a:srgbClr val="333333"/>
                </a:solidFill>
                <a:effectLst/>
                <a:highlight>
                  <a:srgbClr val="FFFFFF"/>
                </a:highlight>
              </a:rPr>
              <a:t> (arterial oxygen content) </a:t>
            </a:r>
            <a:r>
              <a:rPr lang="pt-BR" sz="1800" b="0" i="0" dirty="0">
                <a:solidFill>
                  <a:srgbClr val="333333"/>
                </a:solidFill>
                <a:effectLst/>
                <a:highlight>
                  <a:srgbClr val="FFFFFF"/>
                </a:highlight>
              </a:rPr>
              <a:t>= (1.34 x Hgb x SaO</a:t>
            </a:r>
            <a:r>
              <a:rPr lang="pt-BR" sz="1800" b="0" i="0" baseline="-25000" dirty="0">
                <a:solidFill>
                  <a:srgbClr val="333333"/>
                </a:solidFill>
                <a:effectLst/>
                <a:highlight>
                  <a:srgbClr val="FFFFFF"/>
                </a:highlight>
              </a:rPr>
              <a:t>2</a:t>
            </a:r>
            <a:r>
              <a:rPr lang="pt-BR" sz="1800" b="0" i="0" dirty="0">
                <a:solidFill>
                  <a:srgbClr val="333333"/>
                </a:solidFill>
                <a:effectLst/>
                <a:highlight>
                  <a:srgbClr val="FFFFFF"/>
                </a:highlight>
              </a:rPr>
              <a:t>)+(0.003 x PaO</a:t>
            </a:r>
            <a:r>
              <a:rPr lang="pt-BR" sz="1800" b="0" i="0" baseline="-25000" dirty="0">
                <a:solidFill>
                  <a:srgbClr val="333333"/>
                </a:solidFill>
                <a:effectLst/>
                <a:highlight>
                  <a:srgbClr val="FFFFFF"/>
                </a:highlight>
              </a:rPr>
              <a:t>2</a:t>
            </a:r>
            <a:r>
              <a:rPr lang="pt-BR" sz="1800" b="0" i="0" dirty="0">
                <a:solidFill>
                  <a:srgbClr val="333333"/>
                </a:solidFill>
                <a:effectLst/>
                <a:highlight>
                  <a:srgbClr val="FFFFFF"/>
                </a:highlight>
              </a:rPr>
              <a:t>) </a:t>
            </a:r>
          </a:p>
          <a:p>
            <a:endParaRPr lang="en-US" dirty="0"/>
          </a:p>
        </p:txBody>
      </p:sp>
      <p:sp>
        <p:nvSpPr>
          <p:cNvPr id="11" name="Rectangle 10">
            <a:extLst>
              <a:ext uri="{FF2B5EF4-FFF2-40B4-BE49-F238E27FC236}">
                <a16:creationId xmlns:a16="http://schemas.microsoft.com/office/drawing/2014/main" id="{1503C73D-B74D-54A0-C444-DBAF5587F4D0}"/>
              </a:ext>
            </a:extLst>
          </p:cNvPr>
          <p:cNvSpPr/>
          <p:nvPr/>
        </p:nvSpPr>
        <p:spPr>
          <a:xfrm>
            <a:off x="3389199" y="2283537"/>
            <a:ext cx="1933802" cy="10001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4533402-689E-C0AE-6CC4-B2BDBE579B25}"/>
              </a:ext>
            </a:extLst>
          </p:cNvPr>
          <p:cNvSpPr/>
          <p:nvPr/>
        </p:nvSpPr>
        <p:spPr>
          <a:xfrm>
            <a:off x="5394700" y="2283537"/>
            <a:ext cx="2131639" cy="883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987A46-3895-5AF5-62AE-6FFE91C33F07}"/>
              </a:ext>
            </a:extLst>
          </p:cNvPr>
          <p:cNvSpPr/>
          <p:nvPr/>
        </p:nvSpPr>
        <p:spPr>
          <a:xfrm>
            <a:off x="3290280" y="3334766"/>
            <a:ext cx="2032721" cy="11153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4D1C17-1E71-E538-1A77-B3CF5D8E1189}"/>
              </a:ext>
            </a:extLst>
          </p:cNvPr>
          <p:cNvSpPr/>
          <p:nvPr/>
        </p:nvSpPr>
        <p:spPr>
          <a:xfrm>
            <a:off x="5376776" y="3220959"/>
            <a:ext cx="2131639" cy="11153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8F9CDB-191C-CBD3-416C-D07682EAB089}"/>
              </a:ext>
            </a:extLst>
          </p:cNvPr>
          <p:cNvSpPr/>
          <p:nvPr/>
        </p:nvSpPr>
        <p:spPr>
          <a:xfrm>
            <a:off x="3290280" y="4540851"/>
            <a:ext cx="2131639" cy="23171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DA0B57-065E-86E6-05A8-E81F7AEF330E}"/>
              </a:ext>
            </a:extLst>
          </p:cNvPr>
          <p:cNvSpPr/>
          <p:nvPr/>
        </p:nvSpPr>
        <p:spPr>
          <a:xfrm>
            <a:off x="5412625" y="4540851"/>
            <a:ext cx="2131639" cy="883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8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3"/>
                                        </p:tgtEl>
                                      </p:cBhvr>
                                    </p:animEffect>
                                    <p:anim calcmode="lin" valueType="num">
                                      <p:cBhvr>
                                        <p:cTn id="14" dur="1000"/>
                                        <p:tgtEl>
                                          <p:spTgt spid="13"/>
                                        </p:tgtEl>
                                        <p:attrNameLst>
                                          <p:attrName>ppt_x</p:attrName>
                                        </p:attrNameLst>
                                      </p:cBhvr>
                                      <p:tavLst>
                                        <p:tav tm="0">
                                          <p:val>
                                            <p:strVal val="ppt_x"/>
                                          </p:val>
                                        </p:tav>
                                        <p:tav tm="100000">
                                          <p:val>
                                            <p:strVal val="ppt_x"/>
                                          </p:val>
                                        </p:tav>
                                      </p:tavLst>
                                    </p:anim>
                                    <p:anim calcmode="lin" valueType="num">
                                      <p:cBhvr>
                                        <p:cTn id="15" dur="1000"/>
                                        <p:tgtEl>
                                          <p:spTgt spid="13"/>
                                        </p:tgtEl>
                                        <p:attrNameLst>
                                          <p:attrName>ppt_y</p:attrName>
                                        </p:attrNameLst>
                                      </p:cBhvr>
                                      <p:tavLst>
                                        <p:tav tm="0">
                                          <p:val>
                                            <p:strVal val="ppt_y"/>
                                          </p:val>
                                        </p:tav>
                                        <p:tav tm="100000">
                                          <p:val>
                                            <p:strVal val="ppt_y+.1"/>
                                          </p:val>
                                        </p:tav>
                                      </p:tavLst>
                                    </p:anim>
                                    <p:set>
                                      <p:cBhvr>
                                        <p:cTn id="16" dur="1" fill="hold">
                                          <p:stCondLst>
                                            <p:cond delay="9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1000"/>
                                        <p:tgtEl>
                                          <p:spTgt spid="10">
                                            <p:txEl>
                                              <p:pRg st="1" end="1"/>
                                            </p:txEl>
                                          </p:spTgt>
                                        </p:tgtEl>
                                      </p:cBhvr>
                                    </p:animEffect>
                                    <p:anim calcmode="lin" valueType="num">
                                      <p:cBhvr>
                                        <p:cTn id="2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anim calcmode="lin" valueType="num">
                                      <p:cBhvr>
                                        <p:cTn id="34" dur="1000" fill="hold"/>
                                        <p:tgtEl>
                                          <p:spTgt spid="4098"/>
                                        </p:tgtEl>
                                        <p:attrNameLst>
                                          <p:attrName>ppt_x</p:attrName>
                                        </p:attrNameLst>
                                      </p:cBhvr>
                                      <p:tavLst>
                                        <p:tav tm="0">
                                          <p:val>
                                            <p:strVal val="#ppt_x"/>
                                          </p:val>
                                        </p:tav>
                                        <p:tav tm="100000">
                                          <p:val>
                                            <p:strVal val="#ppt_x"/>
                                          </p:val>
                                        </p:tav>
                                      </p:tavLst>
                                    </p:anim>
                                    <p:anim calcmode="lin" valueType="num">
                                      <p:cBhvr>
                                        <p:cTn id="3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0" nodeType="clickEffect">
                                  <p:stCondLst>
                                    <p:cond delay="0"/>
                                  </p:stCondLst>
                                  <p:childTnLst>
                                    <p:animEffect transition="out" filter="fade">
                                      <p:cBhvr>
                                        <p:cTn id="39" dur="1000"/>
                                        <p:tgtEl>
                                          <p:spTgt spid="7"/>
                                        </p:tgtEl>
                                      </p:cBhvr>
                                    </p:animEffect>
                                    <p:anim calcmode="lin" valueType="num">
                                      <p:cBhvr>
                                        <p:cTn id="40" dur="1000"/>
                                        <p:tgtEl>
                                          <p:spTgt spid="7"/>
                                        </p:tgtEl>
                                        <p:attrNameLst>
                                          <p:attrName>ppt_x</p:attrName>
                                        </p:attrNameLst>
                                      </p:cBhvr>
                                      <p:tavLst>
                                        <p:tav tm="0">
                                          <p:val>
                                            <p:strVal val="ppt_x"/>
                                          </p:val>
                                        </p:tav>
                                        <p:tav tm="100000">
                                          <p:val>
                                            <p:strVal val="ppt_x"/>
                                          </p:val>
                                        </p:tav>
                                      </p:tavLst>
                                    </p:anim>
                                    <p:anim calcmode="lin" valueType="num">
                                      <p:cBhvr>
                                        <p:cTn id="41" dur="1000"/>
                                        <p:tgtEl>
                                          <p:spTgt spid="7"/>
                                        </p:tgtEl>
                                        <p:attrNameLst>
                                          <p:attrName>ppt_y</p:attrName>
                                        </p:attrNameLst>
                                      </p:cBhvr>
                                      <p:tavLst>
                                        <p:tav tm="0">
                                          <p:val>
                                            <p:strVal val="ppt_y"/>
                                          </p:val>
                                        </p:tav>
                                        <p:tav tm="100000">
                                          <p:val>
                                            <p:strVal val="ppt_y+.1"/>
                                          </p:val>
                                        </p:tav>
                                      </p:tavLst>
                                    </p:anim>
                                    <p:set>
                                      <p:cBhvr>
                                        <p:cTn id="42" dur="1" fill="hold">
                                          <p:stCondLst>
                                            <p:cond delay="9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8"/>
                                        </p:tgtEl>
                                      </p:cBhvr>
                                    </p:animEffect>
                                    <p:anim calcmode="lin" valueType="num">
                                      <p:cBhvr>
                                        <p:cTn id="47" dur="1000"/>
                                        <p:tgtEl>
                                          <p:spTgt spid="8"/>
                                        </p:tgtEl>
                                        <p:attrNameLst>
                                          <p:attrName>ppt_x</p:attrName>
                                        </p:attrNameLst>
                                      </p:cBhvr>
                                      <p:tavLst>
                                        <p:tav tm="0">
                                          <p:val>
                                            <p:strVal val="ppt_x"/>
                                          </p:val>
                                        </p:tav>
                                        <p:tav tm="100000">
                                          <p:val>
                                            <p:strVal val="ppt_x"/>
                                          </p:val>
                                        </p:tav>
                                      </p:tavLst>
                                    </p:anim>
                                    <p:anim calcmode="lin" valueType="num">
                                      <p:cBhvr>
                                        <p:cTn id="48" dur="1000"/>
                                        <p:tgtEl>
                                          <p:spTgt spid="8"/>
                                        </p:tgtEl>
                                        <p:attrNameLst>
                                          <p:attrName>ppt_y</p:attrName>
                                        </p:attrNameLst>
                                      </p:cBhvr>
                                      <p:tavLst>
                                        <p:tav tm="0">
                                          <p:val>
                                            <p:strVal val="ppt_y"/>
                                          </p:val>
                                        </p:tav>
                                        <p:tav tm="100000">
                                          <p:val>
                                            <p:strVal val="ppt_y+.1"/>
                                          </p:val>
                                        </p:tav>
                                      </p:tavLst>
                                    </p:anim>
                                    <p:set>
                                      <p:cBhvr>
                                        <p:cTn id="49" dur="1" fill="hold">
                                          <p:stCondLst>
                                            <p:cond delay="9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0" nodeType="clickEffect">
                                  <p:stCondLst>
                                    <p:cond delay="0"/>
                                  </p:stCondLst>
                                  <p:childTnLst>
                                    <p:animEffect transition="out" filter="fade">
                                      <p:cBhvr>
                                        <p:cTn id="53" dur="1000"/>
                                        <p:tgtEl>
                                          <p:spTgt spid="12"/>
                                        </p:tgtEl>
                                      </p:cBhvr>
                                    </p:animEffect>
                                    <p:anim calcmode="lin" valueType="num">
                                      <p:cBhvr>
                                        <p:cTn id="54" dur="1000"/>
                                        <p:tgtEl>
                                          <p:spTgt spid="12"/>
                                        </p:tgtEl>
                                        <p:attrNameLst>
                                          <p:attrName>ppt_x</p:attrName>
                                        </p:attrNameLst>
                                      </p:cBhvr>
                                      <p:tavLst>
                                        <p:tav tm="0">
                                          <p:val>
                                            <p:strVal val="ppt_x"/>
                                          </p:val>
                                        </p:tav>
                                        <p:tav tm="100000">
                                          <p:val>
                                            <p:strVal val="ppt_x"/>
                                          </p:val>
                                        </p:tav>
                                      </p:tavLst>
                                    </p:anim>
                                    <p:anim calcmode="lin" valueType="num">
                                      <p:cBhvr>
                                        <p:cTn id="55" dur="1000"/>
                                        <p:tgtEl>
                                          <p:spTgt spid="12"/>
                                        </p:tgtEl>
                                        <p:attrNameLst>
                                          <p:attrName>ppt_y</p:attrName>
                                        </p:attrNameLst>
                                      </p:cBhvr>
                                      <p:tavLst>
                                        <p:tav tm="0">
                                          <p:val>
                                            <p:strVal val="ppt_y"/>
                                          </p:val>
                                        </p:tav>
                                        <p:tav tm="100000">
                                          <p:val>
                                            <p:strVal val="ppt_y+.1"/>
                                          </p:val>
                                        </p:tav>
                                      </p:tavLst>
                                    </p:anim>
                                    <p:set>
                                      <p:cBhvr>
                                        <p:cTn id="56" dur="1" fill="hold">
                                          <p:stCondLst>
                                            <p:cond delay="9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grpId="0" nodeType="clickEffect">
                                  <p:stCondLst>
                                    <p:cond delay="0"/>
                                  </p:stCondLst>
                                  <p:childTnLst>
                                    <p:animEffect transition="out" filter="fade">
                                      <p:cBhvr>
                                        <p:cTn id="60" dur="1000"/>
                                        <p:tgtEl>
                                          <p:spTgt spid="15"/>
                                        </p:tgtEl>
                                      </p:cBhvr>
                                    </p:animEffect>
                                    <p:anim calcmode="lin" valueType="num">
                                      <p:cBhvr>
                                        <p:cTn id="61" dur="1000"/>
                                        <p:tgtEl>
                                          <p:spTgt spid="15"/>
                                        </p:tgtEl>
                                        <p:attrNameLst>
                                          <p:attrName>ppt_x</p:attrName>
                                        </p:attrNameLst>
                                      </p:cBhvr>
                                      <p:tavLst>
                                        <p:tav tm="0">
                                          <p:val>
                                            <p:strVal val="ppt_x"/>
                                          </p:val>
                                        </p:tav>
                                        <p:tav tm="100000">
                                          <p:val>
                                            <p:strVal val="ppt_x"/>
                                          </p:val>
                                        </p:tav>
                                      </p:tavLst>
                                    </p:anim>
                                    <p:anim calcmode="lin" valueType="num">
                                      <p:cBhvr>
                                        <p:cTn id="62" dur="1000"/>
                                        <p:tgtEl>
                                          <p:spTgt spid="15"/>
                                        </p:tgtEl>
                                        <p:attrNameLst>
                                          <p:attrName>ppt_y</p:attrName>
                                        </p:attrNameLst>
                                      </p:cBhvr>
                                      <p:tavLst>
                                        <p:tav tm="0">
                                          <p:val>
                                            <p:strVal val="ppt_y"/>
                                          </p:val>
                                        </p:tav>
                                        <p:tav tm="100000">
                                          <p:val>
                                            <p:strVal val="ppt_y+.1"/>
                                          </p:val>
                                        </p:tav>
                                      </p:tavLst>
                                    </p:anim>
                                    <p:set>
                                      <p:cBhvr>
                                        <p:cTn id="63"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animBg="1"/>
      <p:bldP spid="8"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59A4-9DF6-A148-A5CB-A2B6054EA66D}"/>
              </a:ext>
            </a:extLst>
          </p:cNvPr>
          <p:cNvSpPr>
            <a:spLocks noGrp="1"/>
          </p:cNvSpPr>
          <p:nvPr>
            <p:ph type="title"/>
          </p:nvPr>
        </p:nvSpPr>
        <p:spPr/>
        <p:txBody>
          <a:bodyPr/>
          <a:lstStyle/>
          <a:p>
            <a:r>
              <a:rPr lang="en-US" dirty="0"/>
              <a:t>Things that can affect pulse ox readings </a:t>
            </a:r>
          </a:p>
        </p:txBody>
      </p:sp>
      <p:sp>
        <p:nvSpPr>
          <p:cNvPr id="3" name="Content Placeholder 2">
            <a:extLst>
              <a:ext uri="{FF2B5EF4-FFF2-40B4-BE49-F238E27FC236}">
                <a16:creationId xmlns:a16="http://schemas.microsoft.com/office/drawing/2014/main" id="{FFDA060B-6D9A-7246-FF75-E900191DFD1F}"/>
              </a:ext>
            </a:extLst>
          </p:cNvPr>
          <p:cNvSpPr>
            <a:spLocks noGrp="1"/>
          </p:cNvSpPr>
          <p:nvPr>
            <p:ph sz="quarter" idx="18"/>
          </p:nvPr>
        </p:nvSpPr>
        <p:spPr>
          <a:xfrm>
            <a:off x="1542562" y="2590800"/>
            <a:ext cx="9658837" cy="3718557"/>
          </a:xfrm>
        </p:spPr>
        <p:txBody>
          <a:bodyPr>
            <a:normAutofit fontScale="85000" lnSpcReduction="20000"/>
          </a:bodyPr>
          <a:lstStyle/>
          <a:p>
            <a:pPr marL="342900" indent="-342900">
              <a:buAutoNum type="arabicPeriod"/>
            </a:pPr>
            <a:r>
              <a:rPr lang="en-US" dirty="0"/>
              <a:t>Probe and positioning </a:t>
            </a:r>
          </a:p>
          <a:p>
            <a:pPr marL="342900" indent="-342900">
              <a:buAutoNum type="arabicPeriod"/>
            </a:pPr>
            <a:r>
              <a:rPr lang="en-US" dirty="0"/>
              <a:t>Nail polish and skin tone </a:t>
            </a:r>
          </a:p>
          <a:p>
            <a:pPr marL="342900" indent="-342900">
              <a:buAutoNum type="arabicPeriod"/>
            </a:pPr>
            <a:r>
              <a:rPr lang="en-US" dirty="0"/>
              <a:t>Low flow states</a:t>
            </a:r>
          </a:p>
          <a:p>
            <a:pPr marL="342900" indent="-342900">
              <a:buAutoNum type="arabicPeriod"/>
            </a:pPr>
            <a:r>
              <a:rPr lang="en-US" dirty="0"/>
              <a:t>Abnormal hemoglobin – i.e. methemoglobinemia </a:t>
            </a:r>
          </a:p>
          <a:p>
            <a:pPr marL="342900" indent="-342900">
              <a:buAutoNum type="arabicPeriod"/>
            </a:pPr>
            <a:r>
              <a:rPr lang="en-US" dirty="0"/>
              <a:t>Lower accuracy at low SpO2 readings </a:t>
            </a:r>
          </a:p>
          <a:p>
            <a:pPr marL="342900" indent="-342900">
              <a:buAutoNum type="arabicPeriod"/>
            </a:pPr>
            <a:r>
              <a:rPr lang="en-US" dirty="0" err="1"/>
              <a:t>Hyperoxemia</a:t>
            </a:r>
            <a:r>
              <a:rPr lang="en-US" dirty="0"/>
              <a:t> </a:t>
            </a:r>
          </a:p>
          <a:p>
            <a:pPr marL="342900" indent="-342900">
              <a:buAutoNum type="arabicPeriod"/>
            </a:pPr>
            <a:r>
              <a:rPr lang="en-US" dirty="0"/>
              <a:t>Pulse ox lag time </a:t>
            </a:r>
          </a:p>
          <a:p>
            <a:pPr marL="342900" indent="-342900">
              <a:buAutoNum type="arabicPeriod"/>
            </a:pPr>
            <a:r>
              <a:rPr lang="en-US" dirty="0"/>
              <a:t>Medication effects – i.e. methylene blue, </a:t>
            </a:r>
            <a:r>
              <a:rPr lang="en-US" dirty="0" err="1"/>
              <a:t>isosulfran</a:t>
            </a:r>
            <a:r>
              <a:rPr lang="en-US" dirty="0"/>
              <a:t> blue </a:t>
            </a:r>
          </a:p>
        </p:txBody>
      </p:sp>
      <p:pic>
        <p:nvPicPr>
          <p:cNvPr id="8" name="Picture 7">
            <a:extLst>
              <a:ext uri="{FF2B5EF4-FFF2-40B4-BE49-F238E27FC236}">
                <a16:creationId xmlns:a16="http://schemas.microsoft.com/office/drawing/2014/main" id="{20F72FA2-5D05-66F3-20C0-DA8E967A0C79}"/>
              </a:ext>
            </a:extLst>
          </p:cNvPr>
          <p:cNvPicPr>
            <a:picLocks noChangeAspect="1"/>
          </p:cNvPicPr>
          <p:nvPr/>
        </p:nvPicPr>
        <p:blipFill>
          <a:blip r:embed="rId3"/>
          <a:stretch>
            <a:fillRect/>
          </a:stretch>
        </p:blipFill>
        <p:spPr>
          <a:xfrm>
            <a:off x="7741228" y="1246440"/>
            <a:ext cx="3906567" cy="5434991"/>
          </a:xfrm>
          <a:prstGeom prst="rect">
            <a:avLst/>
          </a:prstGeom>
        </p:spPr>
      </p:pic>
    </p:spTree>
    <p:extLst>
      <p:ext uri="{BB962C8B-B14F-4D97-AF65-F5344CB8AC3E}">
        <p14:creationId xmlns:p14="http://schemas.microsoft.com/office/powerpoint/2010/main" val="106210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D51E-11B4-EFB4-3E13-2067A41BC85C}"/>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592CD01A-2C1B-F9FF-96DC-D01EF33A0118}"/>
              </a:ext>
            </a:extLst>
          </p:cNvPr>
          <p:cNvSpPr>
            <a:spLocks noGrp="1"/>
          </p:cNvSpPr>
          <p:nvPr>
            <p:ph sz="quarter" idx="18"/>
          </p:nvPr>
        </p:nvSpPr>
        <p:spPr/>
        <p:txBody>
          <a:bodyPr>
            <a:normAutofit lnSpcReduction="10000"/>
          </a:bodyPr>
          <a:lstStyle/>
          <a:p>
            <a:pPr marL="285750" indent="-285750">
              <a:buFont typeface="Arial" panose="020B0604020202020204" pitchFamily="34" charset="0"/>
              <a:buChar char="•"/>
            </a:pPr>
            <a:r>
              <a:rPr lang="en-US" dirty="0"/>
              <a:t>Take a deep breath and stay calm </a:t>
            </a:r>
          </a:p>
          <a:p>
            <a:pPr marL="285750" indent="-285750">
              <a:buFont typeface="Arial" panose="020B0604020202020204" pitchFamily="34" charset="0"/>
              <a:buChar char="•"/>
            </a:pPr>
            <a:r>
              <a:rPr lang="en-US" dirty="0"/>
              <a:t>Obtain complete set of vitals, evaluate patient bedside, and ensure stability </a:t>
            </a:r>
          </a:p>
          <a:p>
            <a:pPr marL="285750" indent="-285750">
              <a:buFont typeface="Arial" panose="020B0604020202020204" pitchFamily="34" charset="0"/>
              <a:buChar char="•"/>
            </a:pPr>
            <a:r>
              <a:rPr lang="en-US" dirty="0"/>
              <a:t>Decide appropriate type of supplemental oxygen that patient needs and treat immediately </a:t>
            </a:r>
          </a:p>
          <a:p>
            <a:pPr marL="285750" indent="-285750">
              <a:buFont typeface="Arial" panose="020B0604020202020204" pitchFamily="34" charset="0"/>
              <a:buChar char="•"/>
            </a:pPr>
            <a:r>
              <a:rPr lang="en-US" dirty="0"/>
              <a:t>Work with team to decide further work-up</a:t>
            </a:r>
          </a:p>
          <a:p>
            <a:pPr marL="285750" indent="-285750">
              <a:buFont typeface="Arial" panose="020B0604020202020204" pitchFamily="34" charset="0"/>
              <a:buChar char="•"/>
            </a:pPr>
            <a:r>
              <a:rPr lang="en-US" dirty="0"/>
              <a:t>Continue to check in with patient/bedside RN to ensure patient improving </a:t>
            </a:r>
          </a:p>
        </p:txBody>
      </p:sp>
      <p:pic>
        <p:nvPicPr>
          <p:cNvPr id="5" name="Content Placeholder 4">
            <a:extLst>
              <a:ext uri="{FF2B5EF4-FFF2-40B4-BE49-F238E27FC236}">
                <a16:creationId xmlns:a16="http://schemas.microsoft.com/office/drawing/2014/main" id="{E2E182B0-9EEF-D7C2-1E3D-014634AAC6EC}"/>
              </a:ext>
            </a:extLst>
          </p:cNvPr>
          <p:cNvPicPr>
            <a:picLocks noGrp="1" noChangeAspect="1"/>
          </p:cNvPicPr>
          <p:nvPr>
            <p:ph sz="quarter" idx="17"/>
          </p:nvPr>
        </p:nvPicPr>
        <p:blipFill>
          <a:blip r:embed="rId2"/>
          <a:stretch>
            <a:fillRect/>
          </a:stretch>
        </p:blipFill>
        <p:spPr>
          <a:xfrm>
            <a:off x="7833462" y="2804483"/>
            <a:ext cx="4126770" cy="3091094"/>
          </a:xfrm>
          <a:prstGeom prst="rect">
            <a:avLst/>
          </a:prstGeom>
        </p:spPr>
      </p:pic>
    </p:spTree>
    <p:extLst>
      <p:ext uri="{BB962C8B-B14F-4D97-AF65-F5344CB8AC3E}">
        <p14:creationId xmlns:p14="http://schemas.microsoft.com/office/powerpoint/2010/main" val="170729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FCF2-C05C-3C1D-D549-DD5345154C0B}"/>
              </a:ext>
            </a:extLst>
          </p:cNvPr>
          <p:cNvSpPr>
            <a:spLocks noGrp="1"/>
          </p:cNvSpPr>
          <p:nvPr>
            <p:ph type="title"/>
          </p:nvPr>
        </p:nvSpPr>
        <p:spPr/>
        <p:txBody>
          <a:bodyPr/>
          <a:lstStyle/>
          <a:p>
            <a:r>
              <a:rPr lang="en-US" dirty="0"/>
              <a:t>References &amp; resources</a:t>
            </a:r>
          </a:p>
        </p:txBody>
      </p:sp>
      <p:sp>
        <p:nvSpPr>
          <p:cNvPr id="3" name="Content Placeholder 2">
            <a:extLst>
              <a:ext uri="{FF2B5EF4-FFF2-40B4-BE49-F238E27FC236}">
                <a16:creationId xmlns:a16="http://schemas.microsoft.com/office/drawing/2014/main" id="{85658720-13AD-6329-B3B2-78DBC0984A49}"/>
              </a:ext>
            </a:extLst>
          </p:cNvPr>
          <p:cNvSpPr>
            <a:spLocks noGrp="1"/>
          </p:cNvSpPr>
          <p:nvPr>
            <p:ph sz="quarter" idx="18"/>
          </p:nvPr>
        </p:nvSpPr>
        <p:spPr/>
        <p:txBody>
          <a:bodyPr/>
          <a:lstStyle/>
          <a:p>
            <a:pPr marL="285750" indent="-285750">
              <a:buFont typeface="Arial" panose="020B0604020202020204" pitchFamily="34" charset="0"/>
              <a:buChar char="•"/>
            </a:pPr>
            <a:r>
              <a:rPr lang="en-US" dirty="0"/>
              <a:t>The </a:t>
            </a:r>
            <a:r>
              <a:rPr lang="en-US" dirty="0" err="1"/>
              <a:t>Curbsiders</a:t>
            </a:r>
            <a:r>
              <a:rPr lang="en-US" dirty="0"/>
              <a:t> Internal Medicine: #350 Rapid Response Series: Acute Hypoxemia </a:t>
            </a:r>
          </a:p>
          <a:p>
            <a:pPr marL="285750" indent="-285750">
              <a:buFont typeface="Arial" panose="020B0604020202020204" pitchFamily="34" charset="0"/>
              <a:buChar char="•"/>
            </a:pPr>
            <a:r>
              <a:rPr lang="en-US" dirty="0"/>
              <a:t>ICU One Pager: Hypoxia &amp; Hypoxemia</a:t>
            </a:r>
          </a:p>
          <a:p>
            <a:pPr marL="285750" indent="-285750">
              <a:buFont typeface="Arial" panose="020B0604020202020204" pitchFamily="34" charset="0"/>
              <a:buChar char="•"/>
            </a:pPr>
            <a:r>
              <a:rPr lang="en-US" dirty="0"/>
              <a:t>ICU One Pager: Pulse Oximetry</a:t>
            </a:r>
          </a:p>
          <a:p>
            <a:pPr marL="285750" indent="-285750">
              <a:buFont typeface="Arial" panose="020B0604020202020204" pitchFamily="34" charset="0"/>
              <a:buChar char="•"/>
            </a:pPr>
            <a:r>
              <a:rPr lang="en-US" dirty="0"/>
              <a:t>NEJM Racial Bias in Pulse Oximetry</a:t>
            </a:r>
          </a:p>
          <a:p>
            <a:pPr marL="285750" indent="-285750">
              <a:buFont typeface="Arial" panose="020B0604020202020204" pitchFamily="34" charset="0"/>
              <a:buChar char="•"/>
            </a:pPr>
            <a:r>
              <a:rPr lang="en-US" dirty="0"/>
              <a:t>The Internet Book of Critical Care</a:t>
            </a:r>
          </a:p>
          <a:p>
            <a:pPr marL="285750" indent="-285750">
              <a:buFont typeface="Arial" panose="020B0604020202020204" pitchFamily="34" charset="0"/>
              <a:buChar char="•"/>
            </a:pPr>
            <a:endParaRPr lang="en-US" b="1" i="0" dirty="0">
              <a:solidFill>
                <a:srgbClr val="333333"/>
              </a:solidFill>
              <a:effectLst/>
              <a:highlight>
                <a:srgbClr val="F5F5F5"/>
              </a:highlight>
              <a:latin typeface="Roboto" panose="02000000000000000000" pitchFamily="2"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290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ePager Approach to hypoxemia and hypoxia. Low Inspired Oxygen, Alveolar Hypoventilation, V/Q Mismatch, Shunt, Diffusion Limitation. Aa gradient, Oxygen delivery, and Oxygen Content calculations">
            <a:extLst>
              <a:ext uri="{FF2B5EF4-FFF2-40B4-BE49-F238E27FC236}">
                <a16:creationId xmlns:a16="http://schemas.microsoft.com/office/drawing/2014/main" id="{43DBFF03-DE6A-E003-402A-43AB9928EA0F}"/>
              </a:ext>
            </a:extLst>
          </p:cNvPr>
          <p:cNvPicPr>
            <a:picLocks noGrp="1" noChangeAspect="1" noChangeArrowheads="1"/>
          </p:cNvPicPr>
          <p:nvPr>
            <p:ph sz="quarter" idx="18"/>
          </p:nvPr>
        </p:nvPicPr>
        <p:blipFill>
          <a:blip r:embed="rId3">
            <a:extLst>
              <a:ext uri="{28A0092B-C50C-407E-A947-70E740481C1C}">
                <a14:useLocalDpi xmlns:a14="http://schemas.microsoft.com/office/drawing/2010/main" val="0"/>
              </a:ext>
            </a:extLst>
          </a:blip>
          <a:srcRect/>
          <a:stretch>
            <a:fillRect/>
          </a:stretch>
        </p:blipFill>
        <p:spPr bwMode="auto">
          <a:xfrm>
            <a:off x="1801090" y="168977"/>
            <a:ext cx="8695114" cy="652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2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571047" y="685821"/>
            <a:ext cx="6623040" cy="1421898"/>
          </a:xfrm>
        </p:spPr>
        <p:txBody>
          <a:bodyPr>
            <a:normAutofit/>
          </a:bodyPr>
          <a:lstStyle/>
          <a:p>
            <a:r>
              <a:rPr lang="en-US" dirty="0"/>
              <a:t>objectives</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sz="quarter" idx="14"/>
          </p:nvPr>
        </p:nvSpPr>
        <p:spPr>
          <a:xfrm>
            <a:off x="571268" y="2212961"/>
            <a:ext cx="6622819" cy="3495112"/>
          </a:xfrm>
        </p:spPr>
        <p:txBody>
          <a:bodyPr>
            <a:normAutofit fontScale="85000" lnSpcReduction="20000"/>
          </a:bodyPr>
          <a:lstStyle/>
          <a:p>
            <a:r>
              <a:rPr lang="en-US" dirty="0"/>
              <a:t>Define hypoxia/hypoxemia </a:t>
            </a:r>
          </a:p>
          <a:p>
            <a:r>
              <a:rPr lang="en-US" dirty="0"/>
              <a:t>Understand how oxygen content carrying equations &amp; A-a gradient equations are applicable clinically </a:t>
            </a:r>
          </a:p>
          <a:p>
            <a:r>
              <a:rPr lang="en-US" dirty="0"/>
              <a:t>Understand differences between varying supplemental oxygen delivery systems </a:t>
            </a:r>
          </a:p>
          <a:p>
            <a:r>
              <a:rPr lang="en-US" dirty="0"/>
              <a:t>Discuss differential for hypoxemia </a:t>
            </a:r>
          </a:p>
          <a:p>
            <a:r>
              <a:rPr lang="en-US" dirty="0"/>
              <a:t>Discuss clinical outline to approaching a hypoxemic patient </a:t>
            </a:r>
          </a:p>
          <a:p>
            <a:r>
              <a:rPr lang="en-US" dirty="0"/>
              <a:t>Apply knowledge to case example</a:t>
            </a:r>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8"/>
          </p:nvPr>
        </p:nvSpPr>
        <p:spPr>
          <a:xfrm>
            <a:off x="1542563" y="2590800"/>
            <a:ext cx="6276942" cy="3987338"/>
          </a:xfrm>
        </p:spPr>
        <p:txBody>
          <a:bodyPr>
            <a:normAutofit fontScale="70000" lnSpcReduction="20000"/>
          </a:bodyPr>
          <a:lstStyle/>
          <a:p>
            <a:pPr algn="l" fontAlgn="base">
              <a:buFont typeface="Arial" panose="020B0604020202020204" pitchFamily="34" charset="0"/>
              <a:buChar char="•"/>
            </a:pPr>
            <a:r>
              <a:rPr lang="en-US" b="1" i="0" dirty="0">
                <a:solidFill>
                  <a:srgbClr val="333333"/>
                </a:solidFill>
                <a:effectLst/>
                <a:highlight>
                  <a:srgbClr val="FFFFFF"/>
                </a:highlight>
                <a:latin typeface="Roboto" panose="02000000000000000000" pitchFamily="2" charset="0"/>
              </a:rPr>
              <a:t>Hypoxemia</a:t>
            </a:r>
            <a:r>
              <a:rPr lang="en-US" b="0" i="0" dirty="0">
                <a:solidFill>
                  <a:srgbClr val="333333"/>
                </a:solidFill>
                <a:effectLst/>
                <a:highlight>
                  <a:srgbClr val="FFFFFF"/>
                </a:highlight>
                <a:latin typeface="Roboto" panose="02000000000000000000" pitchFamily="2" charset="0"/>
              </a:rPr>
              <a:t>: Low oxygen in the blood, measured with a pulse oximeter or blood gas.</a:t>
            </a:r>
          </a:p>
          <a:p>
            <a:pPr algn="l" fontAlgn="base">
              <a:buFont typeface="Arial" panose="020B0604020202020204" pitchFamily="34" charset="0"/>
              <a:buChar char="•"/>
            </a:pPr>
            <a:r>
              <a:rPr lang="en-US" b="1" i="0" dirty="0">
                <a:solidFill>
                  <a:srgbClr val="333333"/>
                </a:solidFill>
                <a:effectLst/>
                <a:highlight>
                  <a:srgbClr val="FFFFFF"/>
                </a:highlight>
                <a:latin typeface="Roboto" panose="02000000000000000000" pitchFamily="2" charset="0"/>
              </a:rPr>
              <a:t>Hypoxia</a:t>
            </a:r>
            <a:r>
              <a:rPr lang="en-US" b="0" i="0" dirty="0">
                <a:solidFill>
                  <a:srgbClr val="333333"/>
                </a:solidFill>
                <a:effectLst/>
                <a:highlight>
                  <a:srgbClr val="FFFFFF"/>
                </a:highlight>
                <a:latin typeface="Roboto" panose="02000000000000000000" pitchFamily="2" charset="0"/>
              </a:rPr>
              <a:t>: Low levels of oxygen at the tissue level. Tissues unable to meet demands and will have end organ damage. </a:t>
            </a:r>
          </a:p>
          <a:p>
            <a:pPr lvl="1" fontAlgn="base">
              <a:buFont typeface="Arial" panose="020B0604020202020204" pitchFamily="34" charset="0"/>
              <a:buChar char="•"/>
            </a:pPr>
            <a:r>
              <a:rPr lang="en-US" dirty="0">
                <a:solidFill>
                  <a:srgbClr val="333333"/>
                </a:solidFill>
                <a:highlight>
                  <a:srgbClr val="FFFFFF"/>
                </a:highlight>
                <a:latin typeface="Roboto" panose="02000000000000000000" pitchFamily="2" charset="0"/>
              </a:rPr>
              <a:t>Ex: elevated lactic acid, chest pain, altered mental status </a:t>
            </a:r>
            <a:endParaRPr lang="en-US" b="0" i="0" dirty="0">
              <a:solidFill>
                <a:srgbClr val="333333"/>
              </a:solidFill>
              <a:effectLst/>
              <a:highlight>
                <a:srgbClr val="FFFFFF"/>
              </a:highlight>
              <a:latin typeface="Roboto" panose="02000000000000000000" pitchFamily="2" charset="0"/>
            </a:endParaRPr>
          </a:p>
          <a:p>
            <a:pPr algn="l" fontAlgn="base">
              <a:buFont typeface="Arial" panose="020B0604020202020204" pitchFamily="34" charset="0"/>
              <a:buChar char="•"/>
            </a:pPr>
            <a:r>
              <a:rPr lang="pt-BR" b="1" i="0" dirty="0">
                <a:solidFill>
                  <a:srgbClr val="333333"/>
                </a:solidFill>
                <a:effectLst/>
                <a:highlight>
                  <a:srgbClr val="FFFFFF"/>
                </a:highlight>
                <a:latin typeface="Roboto" panose="02000000000000000000" pitchFamily="2" charset="0"/>
              </a:rPr>
              <a:t>CaO</a:t>
            </a:r>
            <a:r>
              <a:rPr lang="pt-BR" b="1" i="0" baseline="-25000" dirty="0">
                <a:solidFill>
                  <a:srgbClr val="333333"/>
                </a:solidFill>
                <a:effectLst/>
                <a:highlight>
                  <a:srgbClr val="FFFFFF"/>
                </a:highlight>
                <a:latin typeface="Roboto" panose="02000000000000000000" pitchFamily="2" charset="0"/>
              </a:rPr>
              <a:t>2</a:t>
            </a:r>
            <a:r>
              <a:rPr lang="pt-BR" b="1" i="0" dirty="0">
                <a:solidFill>
                  <a:srgbClr val="333333"/>
                </a:solidFill>
                <a:effectLst/>
                <a:highlight>
                  <a:srgbClr val="FFFFFF"/>
                </a:highlight>
                <a:latin typeface="Roboto" panose="02000000000000000000" pitchFamily="2" charset="0"/>
              </a:rPr>
              <a:t> (arterial oxygen content) </a:t>
            </a:r>
            <a:r>
              <a:rPr lang="pt-BR" b="0" i="0" dirty="0">
                <a:solidFill>
                  <a:srgbClr val="333333"/>
                </a:solidFill>
                <a:effectLst/>
                <a:highlight>
                  <a:srgbClr val="FFFFFF"/>
                </a:highlight>
                <a:latin typeface="Roboto" panose="02000000000000000000" pitchFamily="2" charset="0"/>
              </a:rPr>
              <a:t>= (1.34 x Hgb x SaO</a:t>
            </a:r>
            <a:r>
              <a:rPr lang="pt-BR" b="0" i="0" baseline="-25000" dirty="0">
                <a:solidFill>
                  <a:srgbClr val="333333"/>
                </a:solidFill>
                <a:effectLst/>
                <a:highlight>
                  <a:srgbClr val="FFFFFF"/>
                </a:highlight>
                <a:latin typeface="Roboto" panose="02000000000000000000" pitchFamily="2" charset="0"/>
              </a:rPr>
              <a:t>2</a:t>
            </a:r>
            <a:r>
              <a:rPr lang="pt-BR" b="0" i="0" dirty="0">
                <a:solidFill>
                  <a:srgbClr val="333333"/>
                </a:solidFill>
                <a:effectLst/>
                <a:highlight>
                  <a:srgbClr val="FFFFFF"/>
                </a:highlight>
                <a:latin typeface="Roboto" panose="02000000000000000000" pitchFamily="2" charset="0"/>
              </a:rPr>
              <a:t>)+(0.003 x PaO</a:t>
            </a:r>
            <a:r>
              <a:rPr lang="pt-BR" b="0" i="0" baseline="-25000" dirty="0">
                <a:solidFill>
                  <a:srgbClr val="333333"/>
                </a:solidFill>
                <a:effectLst/>
                <a:highlight>
                  <a:srgbClr val="FFFFFF"/>
                </a:highlight>
                <a:latin typeface="Roboto" panose="02000000000000000000" pitchFamily="2" charset="0"/>
              </a:rPr>
              <a:t>2</a:t>
            </a:r>
            <a:r>
              <a:rPr lang="pt-BR" b="0" i="0" dirty="0">
                <a:solidFill>
                  <a:srgbClr val="333333"/>
                </a:solidFill>
                <a:effectLst/>
                <a:highlight>
                  <a:srgbClr val="FFFFFF"/>
                </a:highlight>
                <a:latin typeface="Roboto" panose="02000000000000000000" pitchFamily="2" charset="0"/>
              </a:rPr>
              <a:t>) </a:t>
            </a:r>
          </a:p>
          <a:p>
            <a:pPr algn="l" fontAlgn="base">
              <a:buFont typeface="Arial" panose="020B0604020202020204" pitchFamily="34" charset="0"/>
              <a:buChar char="•"/>
            </a:pPr>
            <a:r>
              <a:rPr lang="en-US" b="1" i="0" dirty="0">
                <a:solidFill>
                  <a:srgbClr val="333333"/>
                </a:solidFill>
                <a:effectLst/>
                <a:highlight>
                  <a:srgbClr val="FFFFFF"/>
                </a:highlight>
                <a:latin typeface="Roboto" panose="02000000000000000000" pitchFamily="2" charset="0"/>
              </a:rPr>
              <a:t>Oxygen delivery </a:t>
            </a:r>
            <a:r>
              <a:rPr lang="en-US" b="0" i="0" dirty="0">
                <a:solidFill>
                  <a:srgbClr val="333333"/>
                </a:solidFill>
                <a:effectLst/>
                <a:highlight>
                  <a:srgbClr val="FFFFFF"/>
                </a:highlight>
                <a:latin typeface="Roboto" panose="02000000000000000000" pitchFamily="2" charset="0"/>
              </a:rPr>
              <a:t>(i.e. how muc</a:t>
            </a:r>
            <a:r>
              <a:rPr lang="en-US" dirty="0">
                <a:solidFill>
                  <a:srgbClr val="333333"/>
                </a:solidFill>
                <a:highlight>
                  <a:srgbClr val="FFFFFF"/>
                </a:highlight>
                <a:latin typeface="Roboto" panose="02000000000000000000" pitchFamily="2" charset="0"/>
              </a:rPr>
              <a:t>h oxygen is making it to the tissues)</a:t>
            </a:r>
            <a:r>
              <a:rPr lang="en-US" b="0" i="0" dirty="0">
                <a:solidFill>
                  <a:srgbClr val="333333"/>
                </a:solidFill>
                <a:effectLst/>
                <a:highlight>
                  <a:srgbClr val="FFFFFF"/>
                </a:highlight>
                <a:latin typeface="Roboto" panose="02000000000000000000" pitchFamily="2" charset="0"/>
              </a:rPr>
              <a:t>: </a:t>
            </a:r>
            <a:r>
              <a:rPr lang="en-US" b="0" i="0" dirty="0">
                <a:solidFill>
                  <a:srgbClr val="333333"/>
                </a:solidFill>
                <a:effectLst/>
                <a:highlight>
                  <a:srgbClr val="FFFFFF"/>
                </a:highlight>
                <a:latin typeface="inherit"/>
              </a:rPr>
              <a:t>DO</a:t>
            </a:r>
            <a:r>
              <a:rPr lang="en-US" b="0" i="0" baseline="-25000" dirty="0">
                <a:solidFill>
                  <a:srgbClr val="333333"/>
                </a:solidFill>
                <a:effectLst/>
                <a:highlight>
                  <a:srgbClr val="FFFFFF"/>
                </a:highlight>
                <a:latin typeface="inherit"/>
              </a:rPr>
              <a:t>2</a:t>
            </a:r>
            <a:r>
              <a:rPr lang="en-US" b="0" i="0" dirty="0">
                <a:solidFill>
                  <a:srgbClr val="333333"/>
                </a:solidFill>
                <a:effectLst/>
                <a:highlight>
                  <a:srgbClr val="FFFFFF"/>
                </a:highlight>
                <a:latin typeface="inherit"/>
              </a:rPr>
              <a:t> = CaO</a:t>
            </a:r>
            <a:r>
              <a:rPr lang="en-US" b="0" i="0" baseline="-25000" dirty="0">
                <a:solidFill>
                  <a:srgbClr val="333333"/>
                </a:solidFill>
                <a:effectLst/>
                <a:highlight>
                  <a:srgbClr val="FFFFFF"/>
                </a:highlight>
                <a:latin typeface="inherit"/>
              </a:rPr>
              <a:t>2</a:t>
            </a:r>
            <a:r>
              <a:rPr lang="en-US" b="0" i="0" dirty="0">
                <a:solidFill>
                  <a:srgbClr val="333333"/>
                </a:solidFill>
                <a:effectLst/>
                <a:highlight>
                  <a:srgbClr val="FFFFFF"/>
                </a:highlight>
                <a:latin typeface="inherit"/>
              </a:rPr>
              <a:t> x CO</a:t>
            </a:r>
          </a:p>
          <a:p>
            <a:pPr algn="l" fontAlgn="base">
              <a:buFont typeface="Arial" panose="020B0604020202020204" pitchFamily="34" charset="0"/>
              <a:buChar char="•"/>
            </a:pPr>
            <a:r>
              <a:rPr lang="en-US" b="1" i="0" dirty="0">
                <a:solidFill>
                  <a:srgbClr val="333333"/>
                </a:solidFill>
                <a:effectLst/>
                <a:highlight>
                  <a:srgbClr val="FFFFFF"/>
                </a:highlight>
                <a:latin typeface="Roboto" panose="02000000000000000000" pitchFamily="2" charset="0"/>
                <a:ea typeface="Roboto" panose="02000000000000000000" pitchFamily="2" charset="0"/>
                <a:cs typeface="Roboto" panose="02000000000000000000" pitchFamily="2" charset="0"/>
              </a:rPr>
              <a:t>A-a gradient: </a:t>
            </a:r>
          </a:p>
          <a:p>
            <a:pPr algn="l" fontAlgn="base">
              <a:buFont typeface="Arial" panose="020B0604020202020204" pitchFamily="34" charset="0"/>
              <a:buChar char="•"/>
            </a:pPr>
            <a:endParaRPr lang="en-US" b="0" i="0" dirty="0">
              <a:solidFill>
                <a:srgbClr val="333333"/>
              </a:solidFill>
              <a:effectLst/>
              <a:highlight>
                <a:srgbClr val="FFFFFF"/>
              </a:highlight>
              <a:latin typeface="Roboto" panose="02000000000000000000" pitchFamily="2" charset="0"/>
            </a:endParaRPr>
          </a:p>
          <a:p>
            <a:br>
              <a:rPr lang="en-US" dirty="0"/>
            </a:br>
            <a:endParaRPr lang="en-US" dirty="0"/>
          </a:p>
        </p:txBody>
      </p:sp>
      <p:pic>
        <p:nvPicPr>
          <p:cNvPr id="2054" name="Picture 6" descr="OxyHemoglobin Dissociation CurveShockwave">
            <a:extLst>
              <a:ext uri="{FF2B5EF4-FFF2-40B4-BE49-F238E27FC236}">
                <a16:creationId xmlns:a16="http://schemas.microsoft.com/office/drawing/2014/main" id="{ED489996-8CF8-5A04-06A3-27BED3A01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956" y="3015485"/>
            <a:ext cx="3831092" cy="3137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EDB949-CD3F-ECD5-DDA8-E06EB29DF527}"/>
              </a:ext>
            </a:extLst>
          </p:cNvPr>
          <p:cNvPicPr>
            <a:picLocks noChangeAspect="1"/>
          </p:cNvPicPr>
          <p:nvPr/>
        </p:nvPicPr>
        <p:blipFill>
          <a:blip r:embed="rId4"/>
          <a:stretch>
            <a:fillRect/>
          </a:stretch>
        </p:blipFill>
        <p:spPr>
          <a:xfrm>
            <a:off x="2710929" y="4790264"/>
            <a:ext cx="5218027" cy="1862355"/>
          </a:xfrm>
          <a:prstGeom prst="rect">
            <a:avLst/>
          </a:prstGeom>
        </p:spPr>
      </p:pic>
    </p:spTree>
    <p:extLst>
      <p:ext uri="{BB962C8B-B14F-4D97-AF65-F5344CB8AC3E}">
        <p14:creationId xmlns:p14="http://schemas.microsoft.com/office/powerpoint/2010/main" val="222563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A227-CF0C-E4CB-BC1E-194BA9F99562}"/>
              </a:ext>
            </a:extLst>
          </p:cNvPr>
          <p:cNvSpPr>
            <a:spLocks noGrp="1"/>
          </p:cNvSpPr>
          <p:nvPr>
            <p:ph type="title"/>
          </p:nvPr>
        </p:nvSpPr>
        <p:spPr/>
        <p:txBody>
          <a:bodyPr/>
          <a:lstStyle/>
          <a:p>
            <a:r>
              <a:rPr lang="en-US" dirty="0"/>
              <a:t>Case example </a:t>
            </a:r>
          </a:p>
        </p:txBody>
      </p:sp>
      <p:sp>
        <p:nvSpPr>
          <p:cNvPr id="3" name="Content Placeholder 2">
            <a:extLst>
              <a:ext uri="{FF2B5EF4-FFF2-40B4-BE49-F238E27FC236}">
                <a16:creationId xmlns:a16="http://schemas.microsoft.com/office/drawing/2014/main" id="{07C5BBC1-F306-430C-B40C-0366375D214A}"/>
              </a:ext>
            </a:extLst>
          </p:cNvPr>
          <p:cNvSpPr>
            <a:spLocks noGrp="1"/>
          </p:cNvSpPr>
          <p:nvPr>
            <p:ph sz="quarter" idx="18"/>
          </p:nvPr>
        </p:nvSpPr>
        <p:spPr/>
        <p:txBody>
          <a:bodyPr/>
          <a:lstStyle/>
          <a:p>
            <a:r>
              <a:rPr lang="en-US" dirty="0"/>
              <a:t>65 y/o M with history of </a:t>
            </a:r>
            <a:r>
              <a:rPr lang="en-US" dirty="0" err="1"/>
              <a:t>HFrEF</a:t>
            </a:r>
            <a:r>
              <a:rPr lang="en-US" dirty="0"/>
              <a:t> (20%) secondary to ischemic cardiomyopathy, COPD, CKD stage III, HTN, and DM who is admitted to the hospital for sepsis secondary to a pneumonia. Given IVF and started on ABX for treatment of sepsis. </a:t>
            </a:r>
          </a:p>
          <a:p>
            <a:r>
              <a:rPr lang="en-US" dirty="0"/>
              <a:t>As the night intern covering for the patient you get a page from RN stating:</a:t>
            </a:r>
          </a:p>
          <a:p>
            <a:r>
              <a:rPr lang="en-US" dirty="0"/>
              <a:t>“Patient with SpO2 of 85%” </a:t>
            </a:r>
          </a:p>
          <a:p>
            <a:r>
              <a:rPr lang="en-US" dirty="0"/>
              <a:t>What steps are you going to take? </a:t>
            </a:r>
          </a:p>
        </p:txBody>
      </p:sp>
      <p:pic>
        <p:nvPicPr>
          <p:cNvPr id="5" name="Content Placeholder 4">
            <a:extLst>
              <a:ext uri="{FF2B5EF4-FFF2-40B4-BE49-F238E27FC236}">
                <a16:creationId xmlns:a16="http://schemas.microsoft.com/office/drawing/2014/main" id="{1FAA7F75-7BB0-08A2-7325-50A1CE123067}"/>
              </a:ext>
            </a:extLst>
          </p:cNvPr>
          <p:cNvPicPr>
            <a:picLocks noGrp="1" noChangeAspect="1"/>
          </p:cNvPicPr>
          <p:nvPr>
            <p:ph sz="quarter" idx="17"/>
          </p:nvPr>
        </p:nvPicPr>
        <p:blipFill>
          <a:blip r:embed="rId3"/>
          <a:stretch>
            <a:fillRect/>
          </a:stretch>
        </p:blipFill>
        <p:spPr>
          <a:xfrm>
            <a:off x="8197850" y="2769452"/>
            <a:ext cx="3522663" cy="3360620"/>
          </a:xfrm>
          <a:prstGeom prst="rect">
            <a:avLst/>
          </a:prstGeom>
        </p:spPr>
      </p:pic>
    </p:spTree>
    <p:extLst>
      <p:ext uri="{BB962C8B-B14F-4D97-AF65-F5344CB8AC3E}">
        <p14:creationId xmlns:p14="http://schemas.microsoft.com/office/powerpoint/2010/main" val="400689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BA73-D50C-004F-4EDE-09EF9D3683EE}"/>
              </a:ext>
            </a:extLst>
          </p:cNvPr>
          <p:cNvSpPr>
            <a:spLocks noGrp="1"/>
          </p:cNvSpPr>
          <p:nvPr>
            <p:ph type="title"/>
          </p:nvPr>
        </p:nvSpPr>
        <p:spPr/>
        <p:txBody>
          <a:bodyPr/>
          <a:lstStyle/>
          <a:p>
            <a:r>
              <a:rPr lang="en-US" dirty="0"/>
              <a:t>Step 1: evaluate patient and check stability </a:t>
            </a:r>
          </a:p>
        </p:txBody>
      </p:sp>
      <p:sp>
        <p:nvSpPr>
          <p:cNvPr id="3" name="Content Placeholder 2">
            <a:extLst>
              <a:ext uri="{FF2B5EF4-FFF2-40B4-BE49-F238E27FC236}">
                <a16:creationId xmlns:a16="http://schemas.microsoft.com/office/drawing/2014/main" id="{D5FD7004-A005-D861-A193-60CEB9879ABB}"/>
              </a:ext>
            </a:extLst>
          </p:cNvPr>
          <p:cNvSpPr>
            <a:spLocks noGrp="1"/>
          </p:cNvSpPr>
          <p:nvPr>
            <p:ph sz="quarter" idx="18"/>
          </p:nvPr>
        </p:nvSpPr>
        <p:spPr>
          <a:xfrm>
            <a:off x="1324980" y="2319764"/>
            <a:ext cx="6526477" cy="4070465"/>
          </a:xfrm>
        </p:spPr>
        <p:txBody>
          <a:bodyPr>
            <a:normAutofit lnSpcReduction="10000"/>
          </a:bodyPr>
          <a:lstStyle/>
          <a:p>
            <a:r>
              <a:rPr lang="en-US" dirty="0"/>
              <a:t>What are the vitals?</a:t>
            </a:r>
          </a:p>
          <a:p>
            <a:pPr marL="569214" lvl="1" indent="-285750">
              <a:buFont typeface="Arial" panose="020B0604020202020204" pitchFamily="34" charset="0"/>
              <a:buChar char="•"/>
            </a:pPr>
            <a:r>
              <a:rPr lang="en-US" dirty="0"/>
              <a:t>BP 157/81 HR 112 RR 16 SpO2 85% </a:t>
            </a:r>
          </a:p>
          <a:p>
            <a:r>
              <a:rPr lang="en-US" dirty="0"/>
              <a:t>See patient bedside and perform exam, make sure at appropriate level of care    </a:t>
            </a:r>
          </a:p>
          <a:p>
            <a:r>
              <a:rPr lang="en-US" dirty="0"/>
              <a:t>What are some signs of respiratory distress?</a:t>
            </a:r>
          </a:p>
          <a:p>
            <a:pPr marL="285750" indent="-285750">
              <a:buFont typeface="Arial" panose="020B0604020202020204" pitchFamily="34" charset="0"/>
              <a:buChar char="•"/>
            </a:pPr>
            <a:r>
              <a:rPr lang="en-US" dirty="0"/>
              <a:t>Tripoding, accessory muscle use, altered mental status, not protecting airway (i.e. not clearing secretions, severely altered and at high risk of aspiration, etc.) </a:t>
            </a:r>
          </a:p>
          <a:p>
            <a:pPr marL="285750" indent="-285750">
              <a:buFont typeface="Arial" panose="020B0604020202020204" pitchFamily="34" charset="0"/>
              <a:buChar char="•"/>
            </a:pPr>
            <a:r>
              <a:rPr lang="en-US" dirty="0"/>
              <a:t>How hypoxemic are they? Are they having signs of hypoxia? </a:t>
            </a:r>
          </a:p>
        </p:txBody>
      </p:sp>
      <p:sp>
        <p:nvSpPr>
          <p:cNvPr id="8" name="Rectangle 7">
            <a:extLst>
              <a:ext uri="{FF2B5EF4-FFF2-40B4-BE49-F238E27FC236}">
                <a16:creationId xmlns:a16="http://schemas.microsoft.com/office/drawing/2014/main" id="{6F22ECD4-0382-5193-2D77-12F496A53629}"/>
              </a:ext>
            </a:extLst>
          </p:cNvPr>
          <p:cNvSpPr/>
          <p:nvPr/>
        </p:nvSpPr>
        <p:spPr>
          <a:xfrm>
            <a:off x="5751508" y="2319584"/>
            <a:ext cx="6281305" cy="5838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92478D-833C-3201-E162-8B9232BCE616}"/>
              </a:ext>
            </a:extLst>
          </p:cNvPr>
          <p:cNvSpPr txBox="1"/>
          <p:nvPr/>
        </p:nvSpPr>
        <p:spPr>
          <a:xfrm>
            <a:off x="5859370" y="2288356"/>
            <a:ext cx="6065579" cy="646331"/>
          </a:xfrm>
          <a:prstGeom prst="rect">
            <a:avLst/>
          </a:prstGeom>
          <a:noFill/>
        </p:spPr>
        <p:txBody>
          <a:bodyPr wrap="square" rtlCol="0">
            <a:spAutoFit/>
          </a:bodyPr>
          <a:lstStyle/>
          <a:p>
            <a:r>
              <a:rPr lang="en-US" b="1" u="sng" dirty="0"/>
              <a:t>*Clinical Pearl*: </a:t>
            </a:r>
            <a:r>
              <a:rPr lang="en-US" dirty="0"/>
              <a:t>Check the waveform and ensure getting accurate readings</a:t>
            </a:r>
          </a:p>
        </p:txBody>
      </p:sp>
      <p:pic>
        <p:nvPicPr>
          <p:cNvPr id="12" name="Content Placeholder 11">
            <a:extLst>
              <a:ext uri="{FF2B5EF4-FFF2-40B4-BE49-F238E27FC236}">
                <a16:creationId xmlns:a16="http://schemas.microsoft.com/office/drawing/2014/main" id="{65CAEF32-AAAB-B1D3-76C1-E8E3A912F5A7}"/>
              </a:ext>
            </a:extLst>
          </p:cNvPr>
          <p:cNvPicPr>
            <a:picLocks noGrp="1" noChangeAspect="1"/>
          </p:cNvPicPr>
          <p:nvPr>
            <p:ph sz="quarter" idx="17"/>
          </p:nvPr>
        </p:nvPicPr>
        <p:blipFill>
          <a:blip r:embed="rId3"/>
          <a:stretch>
            <a:fillRect/>
          </a:stretch>
        </p:blipFill>
        <p:spPr>
          <a:xfrm>
            <a:off x="7851457" y="2970584"/>
            <a:ext cx="3750685" cy="3850703"/>
          </a:xfrm>
          <a:prstGeom prst="rect">
            <a:avLst/>
          </a:prstGeom>
        </p:spPr>
      </p:pic>
    </p:spTree>
    <p:extLst>
      <p:ext uri="{BB962C8B-B14F-4D97-AF65-F5344CB8AC3E}">
        <p14:creationId xmlns:p14="http://schemas.microsoft.com/office/powerpoint/2010/main" val="15383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1000"/>
                                        <p:tgtEl>
                                          <p:spTgt spid="9">
                                            <p:txEl>
                                              <p:pRg st="0" end="0"/>
                                            </p:txEl>
                                          </p:spTgt>
                                        </p:tgtEl>
                                      </p:cBhvr>
                                    </p:animEffect>
                                    <p:anim calcmode="lin" valueType="num">
                                      <p:cBhvr>
                                        <p:cTn id="4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1" name="Straight Connector 308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657BA73-D50C-004F-4EDE-09EF9D3683EE}"/>
              </a:ext>
            </a:extLst>
          </p:cNvPr>
          <p:cNvSpPr>
            <a:spLocks noGrp="1"/>
          </p:cNvSpPr>
          <p:nvPr>
            <p:ph type="title"/>
          </p:nvPr>
        </p:nvSpPr>
        <p:spPr>
          <a:xfrm>
            <a:off x="1074004" y="786384"/>
            <a:ext cx="3813878" cy="1499616"/>
          </a:xfrm>
        </p:spPr>
        <p:txBody>
          <a:bodyPr vert="horz" lIns="91440" tIns="45720" rIns="91440" bIns="45720" rtlCol="0" anchor="ctr">
            <a:normAutofit/>
          </a:bodyPr>
          <a:lstStyle/>
          <a:p>
            <a:pPr>
              <a:lnSpc>
                <a:spcPct val="80000"/>
              </a:lnSpc>
            </a:pPr>
            <a:r>
              <a:rPr lang="en-US" sz="3700" dirty="0"/>
              <a:t>Step 2: supplemental oxygen  </a:t>
            </a:r>
          </a:p>
        </p:txBody>
      </p:sp>
      <p:sp>
        <p:nvSpPr>
          <p:cNvPr id="3078" name="Content Placeholder 3077">
            <a:extLst>
              <a:ext uri="{FF2B5EF4-FFF2-40B4-BE49-F238E27FC236}">
                <a16:creationId xmlns:a16="http://schemas.microsoft.com/office/drawing/2014/main" id="{0D889028-4B79-D97B-4C83-AC79A2CA074B}"/>
              </a:ext>
            </a:extLst>
          </p:cNvPr>
          <p:cNvSpPr>
            <a:spLocks noGrp="1"/>
          </p:cNvSpPr>
          <p:nvPr>
            <p:ph sz="quarter" idx="18"/>
          </p:nvPr>
        </p:nvSpPr>
        <p:spPr>
          <a:xfrm>
            <a:off x="1669077" y="3075708"/>
            <a:ext cx="3146762" cy="1645921"/>
          </a:xfrm>
        </p:spPr>
        <p:txBody>
          <a:bodyPr vert="horz" lIns="45720" tIns="45720" rIns="45720" bIns="45720" rtlCol="0">
            <a:normAutofit/>
          </a:bodyPr>
          <a:lstStyle/>
          <a:p>
            <a:pPr>
              <a:lnSpc>
                <a:spcPct val="90000"/>
              </a:lnSpc>
            </a:pPr>
            <a:r>
              <a:rPr lang="en-US" sz="2400" dirty="0"/>
              <a:t>Don’t wait to treat, give your patient supplemental oxygen! </a:t>
            </a:r>
          </a:p>
          <a:p>
            <a:pPr>
              <a:lnSpc>
                <a:spcPct val="90000"/>
              </a:lnSpc>
            </a:pPr>
            <a:endParaRPr lang="en-US" sz="1600" dirty="0"/>
          </a:p>
          <a:p>
            <a:pPr>
              <a:lnSpc>
                <a:spcPct val="90000"/>
              </a:lnSpc>
            </a:pPr>
            <a:endParaRPr lang="en-US" sz="1600" dirty="0"/>
          </a:p>
        </p:txBody>
      </p:sp>
      <p:pic>
        <p:nvPicPr>
          <p:cNvPr id="3074" name="Picture 2" descr="A screenshot of a medical information&#10;&#10;Description automatically generated">
            <a:extLst>
              <a:ext uri="{FF2B5EF4-FFF2-40B4-BE49-F238E27FC236}">
                <a16:creationId xmlns:a16="http://schemas.microsoft.com/office/drawing/2014/main" id="{1425D7B3-89A3-081C-57A6-9E23ED2CE9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52160" y="1109748"/>
            <a:ext cx="557784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1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A1FC-1E8C-8410-C52F-B06745E437C7}"/>
              </a:ext>
            </a:extLst>
          </p:cNvPr>
          <p:cNvSpPr>
            <a:spLocks noGrp="1"/>
          </p:cNvSpPr>
          <p:nvPr>
            <p:ph type="title"/>
          </p:nvPr>
        </p:nvSpPr>
        <p:spPr/>
        <p:txBody>
          <a:bodyPr/>
          <a:lstStyle/>
          <a:p>
            <a:r>
              <a:rPr lang="en-US" dirty="0"/>
              <a:t>Differential for hypoxemia </a:t>
            </a:r>
          </a:p>
        </p:txBody>
      </p:sp>
      <p:pic>
        <p:nvPicPr>
          <p:cNvPr id="11" name="Content Placeholder 10">
            <a:extLst>
              <a:ext uri="{FF2B5EF4-FFF2-40B4-BE49-F238E27FC236}">
                <a16:creationId xmlns:a16="http://schemas.microsoft.com/office/drawing/2014/main" id="{8ED17B89-B729-7C0B-3E50-C948F46FB0F3}"/>
              </a:ext>
            </a:extLst>
          </p:cNvPr>
          <p:cNvPicPr>
            <a:picLocks noGrp="1" noChangeAspect="1"/>
          </p:cNvPicPr>
          <p:nvPr>
            <p:ph sz="quarter" idx="18"/>
          </p:nvPr>
        </p:nvPicPr>
        <p:blipFill>
          <a:blip r:embed="rId2"/>
          <a:stretch>
            <a:fillRect/>
          </a:stretch>
        </p:blipFill>
        <p:spPr>
          <a:xfrm>
            <a:off x="1114793" y="2348386"/>
            <a:ext cx="2546963" cy="3244100"/>
          </a:xfrm>
        </p:spPr>
      </p:pic>
      <p:pic>
        <p:nvPicPr>
          <p:cNvPr id="15" name="Picture 14">
            <a:extLst>
              <a:ext uri="{FF2B5EF4-FFF2-40B4-BE49-F238E27FC236}">
                <a16:creationId xmlns:a16="http://schemas.microsoft.com/office/drawing/2014/main" id="{CBE728D5-C03E-4508-AD21-0C0BADAE6F0D}"/>
              </a:ext>
            </a:extLst>
          </p:cNvPr>
          <p:cNvPicPr>
            <a:picLocks noChangeAspect="1"/>
          </p:cNvPicPr>
          <p:nvPr/>
        </p:nvPicPr>
        <p:blipFill>
          <a:blip r:embed="rId3"/>
          <a:stretch>
            <a:fillRect/>
          </a:stretch>
        </p:blipFill>
        <p:spPr>
          <a:xfrm>
            <a:off x="3744882" y="2463666"/>
            <a:ext cx="2502397" cy="4097675"/>
          </a:xfrm>
          <a:prstGeom prst="rect">
            <a:avLst/>
          </a:prstGeom>
        </p:spPr>
      </p:pic>
      <p:pic>
        <p:nvPicPr>
          <p:cNvPr id="17" name="Picture 16">
            <a:extLst>
              <a:ext uri="{FF2B5EF4-FFF2-40B4-BE49-F238E27FC236}">
                <a16:creationId xmlns:a16="http://schemas.microsoft.com/office/drawing/2014/main" id="{FD1E099F-7758-EF21-D7B7-A27E7AD53C8E}"/>
              </a:ext>
            </a:extLst>
          </p:cNvPr>
          <p:cNvPicPr>
            <a:picLocks noChangeAspect="1"/>
          </p:cNvPicPr>
          <p:nvPr/>
        </p:nvPicPr>
        <p:blipFill>
          <a:blip r:embed="rId4"/>
          <a:stretch>
            <a:fillRect/>
          </a:stretch>
        </p:blipFill>
        <p:spPr>
          <a:xfrm>
            <a:off x="6401829" y="2529645"/>
            <a:ext cx="2502397" cy="3965715"/>
          </a:xfrm>
          <a:prstGeom prst="rect">
            <a:avLst/>
          </a:prstGeom>
        </p:spPr>
      </p:pic>
      <p:pic>
        <p:nvPicPr>
          <p:cNvPr id="19" name="Picture 18">
            <a:extLst>
              <a:ext uri="{FF2B5EF4-FFF2-40B4-BE49-F238E27FC236}">
                <a16:creationId xmlns:a16="http://schemas.microsoft.com/office/drawing/2014/main" id="{ACAA2C97-1B88-B191-B927-468A338609C4}"/>
              </a:ext>
            </a:extLst>
          </p:cNvPr>
          <p:cNvPicPr>
            <a:picLocks noChangeAspect="1"/>
          </p:cNvPicPr>
          <p:nvPr/>
        </p:nvPicPr>
        <p:blipFill>
          <a:blip r:embed="rId5"/>
          <a:stretch>
            <a:fillRect/>
          </a:stretch>
        </p:blipFill>
        <p:spPr>
          <a:xfrm>
            <a:off x="8987853" y="2566555"/>
            <a:ext cx="2405365" cy="3862244"/>
          </a:xfrm>
          <a:prstGeom prst="rect">
            <a:avLst/>
          </a:prstGeom>
        </p:spPr>
      </p:pic>
    </p:spTree>
    <p:extLst>
      <p:ext uri="{BB962C8B-B14F-4D97-AF65-F5344CB8AC3E}">
        <p14:creationId xmlns:p14="http://schemas.microsoft.com/office/powerpoint/2010/main" val="27783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8B63-97D6-0017-66EA-A897FBF4ED55}"/>
              </a:ext>
            </a:extLst>
          </p:cNvPr>
          <p:cNvSpPr>
            <a:spLocks noGrp="1"/>
          </p:cNvSpPr>
          <p:nvPr>
            <p:ph type="title"/>
          </p:nvPr>
        </p:nvSpPr>
        <p:spPr/>
        <p:txBody>
          <a:bodyPr/>
          <a:lstStyle/>
          <a:p>
            <a:r>
              <a:rPr lang="en-US" dirty="0"/>
              <a:t>Differential for hypoxemia </a:t>
            </a:r>
          </a:p>
        </p:txBody>
      </p:sp>
      <p:pic>
        <p:nvPicPr>
          <p:cNvPr id="6" name="Content Placeholder 5">
            <a:extLst>
              <a:ext uri="{FF2B5EF4-FFF2-40B4-BE49-F238E27FC236}">
                <a16:creationId xmlns:a16="http://schemas.microsoft.com/office/drawing/2014/main" id="{0659A507-E01A-9159-1424-EFFF7E9374CD}"/>
              </a:ext>
            </a:extLst>
          </p:cNvPr>
          <p:cNvPicPr>
            <a:picLocks noGrp="1" noChangeAspect="1"/>
          </p:cNvPicPr>
          <p:nvPr>
            <p:ph sz="quarter" idx="18"/>
          </p:nvPr>
        </p:nvPicPr>
        <p:blipFill>
          <a:blip r:embed="rId2"/>
          <a:stretch>
            <a:fillRect/>
          </a:stretch>
        </p:blipFill>
        <p:spPr>
          <a:xfrm>
            <a:off x="1167040" y="2434937"/>
            <a:ext cx="2578883" cy="4134273"/>
          </a:xfrm>
        </p:spPr>
      </p:pic>
      <p:pic>
        <p:nvPicPr>
          <p:cNvPr id="8" name="Picture 7">
            <a:extLst>
              <a:ext uri="{FF2B5EF4-FFF2-40B4-BE49-F238E27FC236}">
                <a16:creationId xmlns:a16="http://schemas.microsoft.com/office/drawing/2014/main" id="{05F0B61D-0158-9D2F-CAAD-AE7417C58A5F}"/>
              </a:ext>
            </a:extLst>
          </p:cNvPr>
          <p:cNvPicPr>
            <a:picLocks noChangeAspect="1"/>
          </p:cNvPicPr>
          <p:nvPr/>
        </p:nvPicPr>
        <p:blipFill>
          <a:blip r:embed="rId3"/>
          <a:stretch>
            <a:fillRect/>
          </a:stretch>
        </p:blipFill>
        <p:spPr>
          <a:xfrm>
            <a:off x="3745924" y="2373446"/>
            <a:ext cx="3930568" cy="2962286"/>
          </a:xfrm>
          <a:prstGeom prst="rect">
            <a:avLst/>
          </a:prstGeom>
        </p:spPr>
      </p:pic>
    </p:spTree>
    <p:extLst>
      <p:ext uri="{BB962C8B-B14F-4D97-AF65-F5344CB8AC3E}">
        <p14:creationId xmlns:p14="http://schemas.microsoft.com/office/powerpoint/2010/main" val="20398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59A4-9DF6-A148-A5CB-A2B6054EA66D}"/>
              </a:ext>
            </a:extLst>
          </p:cNvPr>
          <p:cNvSpPr>
            <a:spLocks noGrp="1"/>
          </p:cNvSpPr>
          <p:nvPr>
            <p:ph type="title"/>
          </p:nvPr>
        </p:nvSpPr>
        <p:spPr/>
        <p:txBody>
          <a:bodyPr/>
          <a:lstStyle/>
          <a:p>
            <a:r>
              <a:rPr lang="en-US" dirty="0"/>
              <a:t>Step 3: consider further work-up</a:t>
            </a:r>
          </a:p>
        </p:txBody>
      </p:sp>
      <p:sp>
        <p:nvSpPr>
          <p:cNvPr id="3" name="Content Placeholder 2">
            <a:extLst>
              <a:ext uri="{FF2B5EF4-FFF2-40B4-BE49-F238E27FC236}">
                <a16:creationId xmlns:a16="http://schemas.microsoft.com/office/drawing/2014/main" id="{FFDA060B-6D9A-7246-FF75-E900191DFD1F}"/>
              </a:ext>
            </a:extLst>
          </p:cNvPr>
          <p:cNvSpPr>
            <a:spLocks noGrp="1"/>
          </p:cNvSpPr>
          <p:nvPr>
            <p:ph sz="quarter" idx="18"/>
          </p:nvPr>
        </p:nvSpPr>
        <p:spPr/>
        <p:txBody>
          <a:bodyPr>
            <a:normAutofit/>
          </a:bodyPr>
          <a:lstStyle/>
          <a:p>
            <a:r>
              <a:rPr lang="en-US" dirty="0"/>
              <a:t>Let’s pair/share! </a:t>
            </a:r>
          </a:p>
          <a:p>
            <a:r>
              <a:rPr lang="en-US" dirty="0"/>
              <a:t>Question 1: What labs and imaging are appropriate to obtain for a hypoxemic patient?</a:t>
            </a:r>
          </a:p>
          <a:p>
            <a:r>
              <a:rPr lang="en-US" dirty="0"/>
              <a:t>Question 2:  What specific labs/imaging are we going to consider for this particular patient? </a:t>
            </a:r>
          </a:p>
          <a:p>
            <a:endParaRPr lang="en-US" dirty="0"/>
          </a:p>
        </p:txBody>
      </p:sp>
      <p:sp>
        <p:nvSpPr>
          <p:cNvPr id="4" name="Content Placeholder 3">
            <a:extLst>
              <a:ext uri="{FF2B5EF4-FFF2-40B4-BE49-F238E27FC236}">
                <a16:creationId xmlns:a16="http://schemas.microsoft.com/office/drawing/2014/main" id="{AD1FCBBB-F12B-AC9B-9780-963317B7B5EF}"/>
              </a:ext>
            </a:extLst>
          </p:cNvPr>
          <p:cNvSpPr>
            <a:spLocks noGrp="1"/>
          </p:cNvSpPr>
          <p:nvPr>
            <p:ph sz="quarter" idx="17"/>
          </p:nvPr>
        </p:nvSpPr>
        <p:spPr>
          <a:xfrm>
            <a:off x="8197362" y="2590800"/>
            <a:ext cx="3522849" cy="4170218"/>
          </a:xfrm>
        </p:spPr>
        <p:txBody>
          <a:bodyPr>
            <a:normAutofit fontScale="92500" lnSpcReduction="20000"/>
          </a:bodyPr>
          <a:lstStyle/>
          <a:p>
            <a:r>
              <a:rPr lang="en-US" u="sng" dirty="0"/>
              <a:t>Reminder:</a:t>
            </a:r>
          </a:p>
          <a:p>
            <a:r>
              <a:rPr lang="en-US" dirty="0"/>
              <a:t>65 y/o M with history of </a:t>
            </a:r>
            <a:r>
              <a:rPr lang="en-US" dirty="0" err="1"/>
              <a:t>HFrEF</a:t>
            </a:r>
            <a:r>
              <a:rPr lang="en-US" dirty="0"/>
              <a:t> (20%) secondary to ischemic cardiomyopathy, COPD, CKD stage III, HTN, and DM who is admitted to the hospital for sepsis secondary to a pneumonia. Given IVF and started on ABX for treatment of sepsis. </a:t>
            </a:r>
          </a:p>
          <a:p>
            <a:r>
              <a:rPr lang="en-US" dirty="0"/>
              <a:t>PE: BP 157/81 HR 112 RR 16 SpO2 85% on 6L NC. Normal S1/S2, no m/r/g. Decreased breath sounds in bilateral lung bases. Bilateral 2+ pitting edema. </a:t>
            </a:r>
          </a:p>
          <a:p>
            <a:endParaRPr lang="en-US" dirty="0"/>
          </a:p>
          <a:p>
            <a:endParaRPr lang="en-US" dirty="0"/>
          </a:p>
          <a:p>
            <a:endParaRPr lang="en-US" dirty="0"/>
          </a:p>
        </p:txBody>
      </p:sp>
    </p:spTree>
    <p:extLst>
      <p:ext uri="{BB962C8B-B14F-4D97-AF65-F5344CB8AC3E}">
        <p14:creationId xmlns:p14="http://schemas.microsoft.com/office/powerpoint/2010/main" val="243351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1e4b8c19-7528-4bc4-a3e1-96b2362892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5" ma:contentTypeDescription="Create a new document." ma:contentTypeScope="" ma:versionID="bff8a4ec660b6e7172bcc16ba829557c">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161f0db12abb356c06303ffa1e28efd2"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3.xml><?xml version="1.0" encoding="utf-8"?>
<ds:datastoreItem xmlns:ds="http://schemas.openxmlformats.org/officeDocument/2006/customXml" ds:itemID="{62FFCFDB-85C8-406D-A236-E77AE96B8426}"/>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Integral</Template>
  <TotalTime>18874</TotalTime>
  <Words>1076</Words>
  <Application>Microsoft Office PowerPoint</Application>
  <PresentationFormat>Widescreen</PresentationFormat>
  <Paragraphs>98</Paragraphs>
  <Slides>14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Google Sans</vt:lpstr>
      <vt:lpstr>inherit</vt:lpstr>
      <vt:lpstr>Roboto</vt:lpstr>
      <vt:lpstr>Tw Cen MT</vt:lpstr>
      <vt:lpstr>Tw Cen MT Condensed</vt:lpstr>
      <vt:lpstr>Wingdings</vt:lpstr>
      <vt:lpstr>Wingdings 3</vt:lpstr>
      <vt:lpstr>Integral</vt:lpstr>
      <vt:lpstr>Intern bootcamp: Hypoxia  6/27/24 Carolyn HofmeisteR, MD Chief Resident </vt:lpstr>
      <vt:lpstr>objectives</vt:lpstr>
      <vt:lpstr>Definitions </vt:lpstr>
      <vt:lpstr>Case example </vt:lpstr>
      <vt:lpstr>Step 1: evaluate patient and check stability </vt:lpstr>
      <vt:lpstr>Step 2: supplemental oxygen  </vt:lpstr>
      <vt:lpstr>Differential for hypoxemia </vt:lpstr>
      <vt:lpstr>Differential for hypoxemia </vt:lpstr>
      <vt:lpstr>Step 3: consider further work-up</vt:lpstr>
      <vt:lpstr> </vt:lpstr>
      <vt:lpstr>Things that can affect pulse ox readings </vt:lpstr>
      <vt:lpstr>Summary </vt:lpstr>
      <vt:lpstr>References &amp;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Carolyn Hofmeister</dc:creator>
  <cp:lastModifiedBy>Carolyn Hofmeister</cp:lastModifiedBy>
  <cp:revision>1</cp:revision>
  <dcterms:created xsi:type="dcterms:W3CDTF">2024-06-13T21:52:18Z</dcterms:created>
  <dcterms:modified xsi:type="dcterms:W3CDTF">2024-06-27T14:44:28Z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y fmtid="{D5CDD505-2E9C-101B-9397-08002B2CF9AE}" pid="3" name="MediaServiceImageTags">
    <vt:lpwstr/>
  </property>
</Properties>
</file>