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56" r:id="rId5"/>
    <p:sldId id="257" r:id="rId6"/>
    <p:sldId id="258" r:id="rId7"/>
    <p:sldId id="269" r:id="rId8"/>
    <p:sldId id="271" r:id="rId9"/>
    <p:sldId id="272" r:id="rId10"/>
    <p:sldId id="273" r:id="rId11"/>
    <p:sldId id="274" r:id="rId12"/>
    <p:sldId id="275" r:id="rId13"/>
    <p:sldId id="280" r:id="rId14"/>
    <p:sldId id="268" r:id="rId15"/>
    <p:sldId id="264" r:id="rId16"/>
    <p:sldId id="265" r:id="rId17"/>
    <p:sldId id="259" r:id="rId18"/>
    <p:sldId id="262" r:id="rId19"/>
    <p:sldId id="277" r:id="rId20"/>
    <p:sldId id="278" r:id="rId21"/>
    <p:sldId id="282" r:id="rId22"/>
    <p:sldId id="283" r:id="rId23"/>
    <p:sldId id="287" r:id="rId24"/>
    <p:sldId id="284" r:id="rId25"/>
    <p:sldId id="286" r:id="rId26"/>
    <p:sldId id="288" r:id="rId27"/>
    <p:sldId id="289" r:id="rId28"/>
    <p:sldId id="290" r:id="rId29"/>
    <p:sldId id="291" r:id="rId30"/>
    <p:sldId id="292" r:id="rId31"/>
    <p:sldId id="293" r:id="rId32"/>
    <p:sldId id="28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9FFB0D-128C-B450-C304-7A2F05AC788C}" v="309" dt="2024-07-18T03:21:11.2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ton, Taylor" userId="S::taylor.burton@bannerhealth.com::f319e47d-7f8c-42de-84a5-b765abf94541" providerId="AD" clId="Web-{D3105D11-9B64-2181-F6C8-26B1EBEE9FD9}"/>
    <pc:docChg chg="addSld modSld">
      <pc:chgData name="Burton, Taylor" userId="S::taylor.burton@bannerhealth.com::f319e47d-7f8c-42de-84a5-b765abf94541" providerId="AD" clId="Web-{D3105D11-9B64-2181-F6C8-26B1EBEE9FD9}" dt="2024-07-05T15:19:35.306" v="917" actId="20577"/>
      <pc:docMkLst>
        <pc:docMk/>
      </pc:docMkLst>
      <pc:sldChg chg="modSp">
        <pc:chgData name="Burton, Taylor" userId="S::taylor.burton@bannerhealth.com::f319e47d-7f8c-42de-84a5-b765abf94541" providerId="AD" clId="Web-{D3105D11-9B64-2181-F6C8-26B1EBEE9FD9}" dt="2024-07-05T02:34:18.045" v="8" actId="20577"/>
        <pc:sldMkLst>
          <pc:docMk/>
          <pc:sldMk cId="109857222" sldId="256"/>
        </pc:sldMkLst>
        <pc:spChg chg="mod">
          <ac:chgData name="Burton, Taylor" userId="S::taylor.burton@bannerhealth.com::f319e47d-7f8c-42de-84a5-b765abf94541" providerId="AD" clId="Web-{D3105D11-9B64-2181-F6C8-26B1EBEE9FD9}" dt="2024-07-05T02:34:02.294" v="6" actId="20577"/>
          <ac:spMkLst>
            <pc:docMk/>
            <pc:sldMk cId="109857222" sldId="256"/>
            <ac:spMk id="2" creationId="{00000000-0000-0000-0000-000000000000}"/>
          </ac:spMkLst>
        </pc:spChg>
        <pc:spChg chg="mod">
          <ac:chgData name="Burton, Taylor" userId="S::taylor.burton@bannerhealth.com::f319e47d-7f8c-42de-84a5-b765abf94541" providerId="AD" clId="Web-{D3105D11-9B64-2181-F6C8-26B1EBEE9FD9}" dt="2024-07-05T02:34:18.045" v="8" actId="20577"/>
          <ac:spMkLst>
            <pc:docMk/>
            <pc:sldMk cId="109857222" sldId="256"/>
            <ac:spMk id="3" creationId="{00000000-0000-0000-0000-000000000000}"/>
          </ac:spMkLst>
        </pc:spChg>
      </pc:sldChg>
      <pc:sldChg chg="modSp new">
        <pc:chgData name="Burton, Taylor" userId="S::taylor.burton@bannerhealth.com::f319e47d-7f8c-42de-84a5-b765abf94541" providerId="AD" clId="Web-{D3105D11-9B64-2181-F6C8-26B1EBEE9FD9}" dt="2024-07-05T02:50:18.237" v="86" actId="20577"/>
        <pc:sldMkLst>
          <pc:docMk/>
          <pc:sldMk cId="1969273476" sldId="257"/>
        </pc:sldMkLst>
        <pc:spChg chg="mod">
          <ac:chgData name="Burton, Taylor" userId="S::taylor.burton@bannerhealth.com::f319e47d-7f8c-42de-84a5-b765abf94541" providerId="AD" clId="Web-{D3105D11-9B64-2181-F6C8-26B1EBEE9FD9}" dt="2024-07-05T02:48:31.198" v="18" actId="20577"/>
          <ac:spMkLst>
            <pc:docMk/>
            <pc:sldMk cId="1969273476" sldId="257"/>
            <ac:spMk id="2" creationId="{55AF0A51-6E1C-F035-5468-1CC754B3DE04}"/>
          </ac:spMkLst>
        </pc:spChg>
        <pc:spChg chg="mod">
          <ac:chgData name="Burton, Taylor" userId="S::taylor.burton@bannerhealth.com::f319e47d-7f8c-42de-84a5-b765abf94541" providerId="AD" clId="Web-{D3105D11-9B64-2181-F6C8-26B1EBEE9FD9}" dt="2024-07-05T02:50:18.237" v="86" actId="20577"/>
          <ac:spMkLst>
            <pc:docMk/>
            <pc:sldMk cId="1969273476" sldId="257"/>
            <ac:spMk id="3" creationId="{1AABBA58-AB6C-10D3-136B-110CA1C22764}"/>
          </ac:spMkLst>
        </pc:spChg>
      </pc:sldChg>
      <pc:sldChg chg="addSp delSp modSp new mod setBg">
        <pc:chgData name="Burton, Taylor" userId="S::taylor.burton@bannerhealth.com::f319e47d-7f8c-42de-84a5-b765abf94541" providerId="AD" clId="Web-{D3105D11-9B64-2181-F6C8-26B1EBEE9FD9}" dt="2024-07-05T02:55:34.282" v="89"/>
        <pc:sldMkLst>
          <pc:docMk/>
          <pc:sldMk cId="3341786572" sldId="258"/>
        </pc:sldMkLst>
        <pc:spChg chg="del">
          <ac:chgData name="Burton, Taylor" userId="S::taylor.burton@bannerhealth.com::f319e47d-7f8c-42de-84a5-b765abf94541" providerId="AD" clId="Web-{D3105D11-9B64-2181-F6C8-26B1EBEE9FD9}" dt="2024-07-05T02:55:34.282" v="89"/>
          <ac:spMkLst>
            <pc:docMk/>
            <pc:sldMk cId="3341786572" sldId="258"/>
            <ac:spMk id="2" creationId="{08C11842-B10D-C805-D0A4-99F9575F6EFA}"/>
          </ac:spMkLst>
        </pc:spChg>
        <pc:spChg chg="del">
          <ac:chgData name="Burton, Taylor" userId="S::taylor.burton@bannerhealth.com::f319e47d-7f8c-42de-84a5-b765abf94541" providerId="AD" clId="Web-{D3105D11-9B64-2181-F6C8-26B1EBEE9FD9}" dt="2024-07-05T02:55:07.295" v="88"/>
          <ac:spMkLst>
            <pc:docMk/>
            <pc:sldMk cId="3341786572" sldId="258"/>
            <ac:spMk id="3" creationId="{255D6866-6439-DD6C-7082-0FC1026300B8}"/>
          </ac:spMkLst>
        </pc:spChg>
        <pc:spChg chg="add">
          <ac:chgData name="Burton, Taylor" userId="S::taylor.burton@bannerhealth.com::f319e47d-7f8c-42de-84a5-b765abf94541" providerId="AD" clId="Web-{D3105D11-9B64-2181-F6C8-26B1EBEE9FD9}" dt="2024-07-05T02:55:34.282" v="89"/>
          <ac:spMkLst>
            <pc:docMk/>
            <pc:sldMk cId="3341786572" sldId="258"/>
            <ac:spMk id="9" creationId="{42A4FC2C-047E-45A5-965D-8E1E3BF09BC6}"/>
          </ac:spMkLst>
        </pc:spChg>
        <pc:picChg chg="add mod ord">
          <ac:chgData name="Burton, Taylor" userId="S::taylor.burton@bannerhealth.com::f319e47d-7f8c-42de-84a5-b765abf94541" providerId="AD" clId="Web-{D3105D11-9B64-2181-F6C8-26B1EBEE9FD9}" dt="2024-07-05T02:55:34.282" v="89"/>
          <ac:picMkLst>
            <pc:docMk/>
            <pc:sldMk cId="3341786572" sldId="258"/>
            <ac:picMk id="4" creationId="{3AB6C3EB-E634-211E-00BD-81112516D816}"/>
          </ac:picMkLst>
        </pc:picChg>
      </pc:sldChg>
      <pc:sldChg chg="modSp new modNotes">
        <pc:chgData name="Burton, Taylor" userId="S::taylor.burton@bannerhealth.com::f319e47d-7f8c-42de-84a5-b765abf94541" providerId="AD" clId="Web-{D3105D11-9B64-2181-F6C8-26B1EBEE9FD9}" dt="2024-07-05T03:08:46.811" v="140"/>
        <pc:sldMkLst>
          <pc:docMk/>
          <pc:sldMk cId="65831678" sldId="259"/>
        </pc:sldMkLst>
        <pc:spChg chg="mod">
          <ac:chgData name="Burton, Taylor" userId="S::taylor.burton@bannerhealth.com::f319e47d-7f8c-42de-84a5-b765abf94541" providerId="AD" clId="Web-{D3105D11-9B64-2181-F6C8-26B1EBEE9FD9}" dt="2024-07-05T03:07:45.618" v="109" actId="20577"/>
          <ac:spMkLst>
            <pc:docMk/>
            <pc:sldMk cId="65831678" sldId="259"/>
            <ac:spMk id="2" creationId="{F751CC6E-7F3C-33BA-705E-4B701543228D}"/>
          </ac:spMkLst>
        </pc:spChg>
        <pc:spChg chg="mod">
          <ac:chgData name="Burton, Taylor" userId="S::taylor.burton@bannerhealth.com::f319e47d-7f8c-42de-84a5-b765abf94541" providerId="AD" clId="Web-{D3105D11-9B64-2181-F6C8-26B1EBEE9FD9}" dt="2024-07-05T03:08:33.560" v="134" actId="20577"/>
          <ac:spMkLst>
            <pc:docMk/>
            <pc:sldMk cId="65831678" sldId="259"/>
            <ac:spMk id="3" creationId="{215D6666-13D7-3FB2-3FBB-45E5000D7604}"/>
          </ac:spMkLst>
        </pc:spChg>
      </pc:sldChg>
      <pc:sldChg chg="modSp new modNotes">
        <pc:chgData name="Burton, Taylor" userId="S::taylor.burton@bannerhealth.com::f319e47d-7f8c-42de-84a5-b765abf94541" providerId="AD" clId="Web-{D3105D11-9B64-2181-F6C8-26B1EBEE9FD9}" dt="2024-07-05T04:37:36.089" v="176"/>
        <pc:sldMkLst>
          <pc:docMk/>
          <pc:sldMk cId="1789054569" sldId="260"/>
        </pc:sldMkLst>
        <pc:spChg chg="mod">
          <ac:chgData name="Burton, Taylor" userId="S::taylor.burton@bannerhealth.com::f319e47d-7f8c-42de-84a5-b765abf94541" providerId="AD" clId="Web-{D3105D11-9B64-2181-F6C8-26B1EBEE9FD9}" dt="2024-07-05T03:10:17.020" v="158" actId="20577"/>
          <ac:spMkLst>
            <pc:docMk/>
            <pc:sldMk cId="1789054569" sldId="260"/>
            <ac:spMk id="2" creationId="{A0D28D61-F199-3949-D777-09ABCD759F24}"/>
          </ac:spMkLst>
        </pc:spChg>
        <pc:spChg chg="mod">
          <ac:chgData name="Burton, Taylor" userId="S::taylor.burton@bannerhealth.com::f319e47d-7f8c-42de-84a5-b765abf94541" providerId="AD" clId="Web-{D3105D11-9B64-2181-F6C8-26B1EBEE9FD9}" dt="2024-07-05T04:37:13.619" v="160" actId="20577"/>
          <ac:spMkLst>
            <pc:docMk/>
            <pc:sldMk cId="1789054569" sldId="260"/>
            <ac:spMk id="3" creationId="{C4FC5844-E2EF-564C-84B2-C9A1F111B72B}"/>
          </ac:spMkLst>
        </pc:spChg>
      </pc:sldChg>
      <pc:sldChg chg="modSp new modNotes">
        <pc:chgData name="Burton, Taylor" userId="S::taylor.burton@bannerhealth.com::f319e47d-7f8c-42de-84a5-b765abf94541" providerId="AD" clId="Web-{D3105D11-9B64-2181-F6C8-26B1EBEE9FD9}" dt="2024-07-05T04:38:22.249" v="188"/>
        <pc:sldMkLst>
          <pc:docMk/>
          <pc:sldMk cId="1726643144" sldId="261"/>
        </pc:sldMkLst>
        <pc:spChg chg="mod">
          <ac:chgData name="Burton, Taylor" userId="S::taylor.burton@bannerhealth.com::f319e47d-7f8c-42de-84a5-b765abf94541" providerId="AD" clId="Web-{D3105D11-9B64-2181-F6C8-26B1EBEE9FD9}" dt="2024-07-05T04:38:15.733" v="186" actId="20577"/>
          <ac:spMkLst>
            <pc:docMk/>
            <pc:sldMk cId="1726643144" sldId="261"/>
            <ac:spMk id="2" creationId="{BD7D703A-92EB-3186-8F9C-D75235E8C987}"/>
          </ac:spMkLst>
        </pc:spChg>
        <pc:spChg chg="mod">
          <ac:chgData name="Burton, Taylor" userId="S::taylor.burton@bannerhealth.com::f319e47d-7f8c-42de-84a5-b765abf94541" providerId="AD" clId="Web-{D3105D11-9B64-2181-F6C8-26B1EBEE9FD9}" dt="2024-07-05T04:38:18.983" v="187" actId="20577"/>
          <ac:spMkLst>
            <pc:docMk/>
            <pc:sldMk cId="1726643144" sldId="261"/>
            <ac:spMk id="3" creationId="{6E5FDF56-BFC9-1328-DC13-8448AE8F1596}"/>
          </ac:spMkLst>
        </pc:spChg>
      </pc:sldChg>
      <pc:sldChg chg="modSp new modNotes">
        <pc:chgData name="Burton, Taylor" userId="S::taylor.burton@bannerhealth.com::f319e47d-7f8c-42de-84a5-b765abf94541" providerId="AD" clId="Web-{D3105D11-9B64-2181-F6C8-26B1EBEE9FD9}" dt="2024-07-05T04:53:22.355" v="222"/>
        <pc:sldMkLst>
          <pc:docMk/>
          <pc:sldMk cId="2934858932" sldId="262"/>
        </pc:sldMkLst>
        <pc:spChg chg="mod">
          <ac:chgData name="Burton, Taylor" userId="S::taylor.burton@bannerhealth.com::f319e47d-7f8c-42de-84a5-b765abf94541" providerId="AD" clId="Web-{D3105D11-9B64-2181-F6C8-26B1EBEE9FD9}" dt="2024-07-05T04:38:53.236" v="209" actId="20577"/>
          <ac:spMkLst>
            <pc:docMk/>
            <pc:sldMk cId="2934858932" sldId="262"/>
            <ac:spMk id="2" creationId="{A2A5D894-E121-65DB-4F67-799FBEF479DE}"/>
          </ac:spMkLst>
        </pc:spChg>
        <pc:spChg chg="mod">
          <ac:chgData name="Burton, Taylor" userId="S::taylor.burton@bannerhealth.com::f319e47d-7f8c-42de-84a5-b765abf94541" providerId="AD" clId="Web-{D3105D11-9B64-2181-F6C8-26B1EBEE9FD9}" dt="2024-07-05T04:39:01.861" v="211" actId="20577"/>
          <ac:spMkLst>
            <pc:docMk/>
            <pc:sldMk cId="2934858932" sldId="262"/>
            <ac:spMk id="3" creationId="{1685B52D-A53D-F3C3-CC82-64C87A3FE960}"/>
          </ac:spMkLst>
        </pc:spChg>
      </pc:sldChg>
      <pc:sldChg chg="new">
        <pc:chgData name="Burton, Taylor" userId="S::taylor.burton@bannerhealth.com::f319e47d-7f8c-42de-84a5-b765abf94541" providerId="AD" clId="Web-{D3105D11-9B64-2181-F6C8-26B1EBEE9FD9}" dt="2024-07-05T04:53:23.074" v="223"/>
        <pc:sldMkLst>
          <pc:docMk/>
          <pc:sldMk cId="2842937605" sldId="263"/>
        </pc:sldMkLst>
      </pc:sldChg>
      <pc:sldChg chg="modSp new">
        <pc:chgData name="Burton, Taylor" userId="S::taylor.burton@bannerhealth.com::f319e47d-7f8c-42de-84a5-b765abf94541" providerId="AD" clId="Web-{D3105D11-9B64-2181-F6C8-26B1EBEE9FD9}" dt="2024-07-05T07:05:13.650" v="258" actId="20577"/>
        <pc:sldMkLst>
          <pc:docMk/>
          <pc:sldMk cId="648818071" sldId="264"/>
        </pc:sldMkLst>
        <pc:spChg chg="mod">
          <ac:chgData name="Burton, Taylor" userId="S::taylor.burton@bannerhealth.com::f319e47d-7f8c-42de-84a5-b765abf94541" providerId="AD" clId="Web-{D3105D11-9B64-2181-F6C8-26B1EBEE9FD9}" dt="2024-07-05T06:57:07.566" v="228" actId="20577"/>
          <ac:spMkLst>
            <pc:docMk/>
            <pc:sldMk cId="648818071" sldId="264"/>
            <ac:spMk id="2" creationId="{42961EF0-9452-3831-457C-B622BAC9F495}"/>
          </ac:spMkLst>
        </pc:spChg>
        <pc:spChg chg="mod">
          <ac:chgData name="Burton, Taylor" userId="S::taylor.burton@bannerhealth.com::f319e47d-7f8c-42de-84a5-b765abf94541" providerId="AD" clId="Web-{D3105D11-9B64-2181-F6C8-26B1EBEE9FD9}" dt="2024-07-05T07:05:13.650" v="258" actId="20577"/>
          <ac:spMkLst>
            <pc:docMk/>
            <pc:sldMk cId="648818071" sldId="264"/>
            <ac:spMk id="3" creationId="{B75AB314-7C50-1122-0B34-A8FCF9A13936}"/>
          </ac:spMkLst>
        </pc:spChg>
      </pc:sldChg>
      <pc:sldChg chg="modSp new">
        <pc:chgData name="Burton, Taylor" userId="S::taylor.burton@bannerhealth.com::f319e47d-7f8c-42de-84a5-b765abf94541" providerId="AD" clId="Web-{D3105D11-9B64-2181-F6C8-26B1EBEE9FD9}" dt="2024-07-05T07:07:59.499" v="280" actId="20577"/>
        <pc:sldMkLst>
          <pc:docMk/>
          <pc:sldMk cId="617480847" sldId="265"/>
        </pc:sldMkLst>
        <pc:spChg chg="mod">
          <ac:chgData name="Burton, Taylor" userId="S::taylor.burton@bannerhealth.com::f319e47d-7f8c-42de-84a5-b765abf94541" providerId="AD" clId="Web-{D3105D11-9B64-2181-F6C8-26B1EBEE9FD9}" dt="2024-07-05T07:05:21.040" v="264" actId="20577"/>
          <ac:spMkLst>
            <pc:docMk/>
            <pc:sldMk cId="617480847" sldId="265"/>
            <ac:spMk id="2" creationId="{28752A1A-6928-DDD1-BBB9-0AEDDF04A3D1}"/>
          </ac:spMkLst>
        </pc:spChg>
        <pc:spChg chg="mod">
          <ac:chgData name="Burton, Taylor" userId="S::taylor.burton@bannerhealth.com::f319e47d-7f8c-42de-84a5-b765abf94541" providerId="AD" clId="Web-{D3105D11-9B64-2181-F6C8-26B1EBEE9FD9}" dt="2024-07-05T07:07:59.499" v="280" actId="20577"/>
          <ac:spMkLst>
            <pc:docMk/>
            <pc:sldMk cId="617480847" sldId="265"/>
            <ac:spMk id="3" creationId="{C6AB174E-023E-C2CA-82ED-385178FB2CFF}"/>
          </ac:spMkLst>
        </pc:spChg>
      </pc:sldChg>
      <pc:sldChg chg="modSp new">
        <pc:chgData name="Burton, Taylor" userId="S::taylor.burton@bannerhealth.com::f319e47d-7f8c-42de-84a5-b765abf94541" providerId="AD" clId="Web-{D3105D11-9B64-2181-F6C8-26B1EBEE9FD9}" dt="2024-07-05T14:38:40.435" v="708" actId="20577"/>
        <pc:sldMkLst>
          <pc:docMk/>
          <pc:sldMk cId="629859035" sldId="266"/>
        </pc:sldMkLst>
        <pc:spChg chg="mod">
          <ac:chgData name="Burton, Taylor" userId="S::taylor.burton@bannerhealth.com::f319e47d-7f8c-42de-84a5-b765abf94541" providerId="AD" clId="Web-{D3105D11-9B64-2181-F6C8-26B1EBEE9FD9}" dt="2024-07-05T07:11:28.304" v="289" actId="20577"/>
          <ac:spMkLst>
            <pc:docMk/>
            <pc:sldMk cId="629859035" sldId="266"/>
            <ac:spMk id="2" creationId="{7C30331E-CE23-A2EC-87E7-EF3BAC8B287F}"/>
          </ac:spMkLst>
        </pc:spChg>
        <pc:spChg chg="mod">
          <ac:chgData name="Burton, Taylor" userId="S::taylor.burton@bannerhealth.com::f319e47d-7f8c-42de-84a5-b765abf94541" providerId="AD" clId="Web-{D3105D11-9B64-2181-F6C8-26B1EBEE9FD9}" dt="2024-07-05T14:38:40.435" v="708" actId="20577"/>
          <ac:spMkLst>
            <pc:docMk/>
            <pc:sldMk cId="629859035" sldId="266"/>
            <ac:spMk id="3" creationId="{C6EE9472-5979-96B3-14EA-B107DC206D6B}"/>
          </ac:spMkLst>
        </pc:spChg>
      </pc:sldChg>
      <pc:sldChg chg="modSp new">
        <pc:chgData name="Burton, Taylor" userId="S::taylor.burton@bannerhealth.com::f319e47d-7f8c-42de-84a5-b765abf94541" providerId="AD" clId="Web-{D3105D11-9B64-2181-F6C8-26B1EBEE9FD9}" dt="2024-07-05T15:19:26.305" v="908" actId="20577"/>
        <pc:sldMkLst>
          <pc:docMk/>
          <pc:sldMk cId="3811648326" sldId="267"/>
        </pc:sldMkLst>
        <pc:spChg chg="mod">
          <ac:chgData name="Burton, Taylor" userId="S::taylor.burton@bannerhealth.com::f319e47d-7f8c-42de-84a5-b765abf94541" providerId="AD" clId="Web-{D3105D11-9B64-2181-F6C8-26B1EBEE9FD9}" dt="2024-07-05T14:36:14.931" v="621" actId="20577"/>
          <ac:spMkLst>
            <pc:docMk/>
            <pc:sldMk cId="3811648326" sldId="267"/>
            <ac:spMk id="2" creationId="{05B49390-C148-5C7F-9B95-BBC57C719718}"/>
          </ac:spMkLst>
        </pc:spChg>
        <pc:spChg chg="mod">
          <ac:chgData name="Burton, Taylor" userId="S::taylor.burton@bannerhealth.com::f319e47d-7f8c-42de-84a5-b765abf94541" providerId="AD" clId="Web-{D3105D11-9B64-2181-F6C8-26B1EBEE9FD9}" dt="2024-07-05T15:19:26.305" v="908" actId="20577"/>
          <ac:spMkLst>
            <pc:docMk/>
            <pc:sldMk cId="3811648326" sldId="267"/>
            <ac:spMk id="3" creationId="{79463D41-A640-83F1-3ABA-82768BDF543E}"/>
          </ac:spMkLst>
        </pc:spChg>
      </pc:sldChg>
      <pc:sldChg chg="modSp new">
        <pc:chgData name="Burton, Taylor" userId="S::taylor.burton@bannerhealth.com::f319e47d-7f8c-42de-84a5-b765abf94541" providerId="AD" clId="Web-{D3105D11-9B64-2181-F6C8-26B1EBEE9FD9}" dt="2024-07-05T15:19:35.306" v="917" actId="20577"/>
        <pc:sldMkLst>
          <pc:docMk/>
          <pc:sldMk cId="3325401151" sldId="268"/>
        </pc:sldMkLst>
        <pc:spChg chg="mod">
          <ac:chgData name="Burton, Taylor" userId="S::taylor.burton@bannerhealth.com::f319e47d-7f8c-42de-84a5-b765abf94541" providerId="AD" clId="Web-{D3105D11-9B64-2181-F6C8-26B1EBEE9FD9}" dt="2024-07-05T15:19:35.306" v="917" actId="20577"/>
          <ac:spMkLst>
            <pc:docMk/>
            <pc:sldMk cId="3325401151" sldId="268"/>
            <ac:spMk id="2" creationId="{11C8E8BB-837C-E1BA-A450-E29A8A9C541B}"/>
          </ac:spMkLst>
        </pc:spChg>
      </pc:sldChg>
    </pc:docChg>
  </pc:docChgLst>
  <pc:docChgLst>
    <pc:chgData name="Burton, Taylor" userId="S::taylor.burton@bannerhealth.com::f319e47d-7f8c-42de-84a5-b765abf94541" providerId="AD" clId="Web-{26A321DA-7E40-AD77-065B-17C16A00BEFB}"/>
    <pc:docChg chg="addSld delSld modSld">
      <pc:chgData name="Burton, Taylor" userId="S::taylor.burton@bannerhealth.com::f319e47d-7f8c-42de-84a5-b765abf94541" providerId="AD" clId="Web-{26A321DA-7E40-AD77-065B-17C16A00BEFB}" dt="2024-07-08T14:45:28.524" v="155" actId="20577"/>
      <pc:docMkLst>
        <pc:docMk/>
      </pc:docMkLst>
      <pc:sldChg chg="modSp">
        <pc:chgData name="Burton, Taylor" userId="S::taylor.burton@bannerhealth.com::f319e47d-7f8c-42de-84a5-b765abf94541" providerId="AD" clId="Web-{26A321DA-7E40-AD77-065B-17C16A00BEFB}" dt="2024-07-08T14:30:41.516" v="5" actId="20577"/>
        <pc:sldMkLst>
          <pc:docMk/>
          <pc:sldMk cId="1969273476" sldId="257"/>
        </pc:sldMkLst>
        <pc:spChg chg="mod">
          <ac:chgData name="Burton, Taylor" userId="S::taylor.burton@bannerhealth.com::f319e47d-7f8c-42de-84a5-b765abf94541" providerId="AD" clId="Web-{26A321DA-7E40-AD77-065B-17C16A00BEFB}" dt="2024-07-08T14:30:41.516" v="5" actId="20577"/>
          <ac:spMkLst>
            <pc:docMk/>
            <pc:sldMk cId="1969273476" sldId="257"/>
            <ac:spMk id="3" creationId="{1AABBA58-AB6C-10D3-136B-110CA1C22764}"/>
          </ac:spMkLst>
        </pc:spChg>
      </pc:sldChg>
      <pc:sldChg chg="modSp new">
        <pc:chgData name="Burton, Taylor" userId="S::taylor.burton@bannerhealth.com::f319e47d-7f8c-42de-84a5-b765abf94541" providerId="AD" clId="Web-{26A321DA-7E40-AD77-065B-17C16A00BEFB}" dt="2024-07-08T14:31:51.268" v="56" actId="20577"/>
        <pc:sldMkLst>
          <pc:docMk/>
          <pc:sldMk cId="3331234198" sldId="269"/>
        </pc:sldMkLst>
        <pc:spChg chg="mod">
          <ac:chgData name="Burton, Taylor" userId="S::taylor.burton@bannerhealth.com::f319e47d-7f8c-42de-84a5-b765abf94541" providerId="AD" clId="Web-{26A321DA-7E40-AD77-065B-17C16A00BEFB}" dt="2024-07-08T14:31:14.189" v="23" actId="20577"/>
          <ac:spMkLst>
            <pc:docMk/>
            <pc:sldMk cId="3331234198" sldId="269"/>
            <ac:spMk id="2" creationId="{3F151288-72D7-DAD8-F778-3AE7AEB64B98}"/>
          </ac:spMkLst>
        </pc:spChg>
        <pc:spChg chg="mod">
          <ac:chgData name="Burton, Taylor" userId="S::taylor.burton@bannerhealth.com::f319e47d-7f8c-42de-84a5-b765abf94541" providerId="AD" clId="Web-{26A321DA-7E40-AD77-065B-17C16A00BEFB}" dt="2024-07-08T14:31:51.268" v="56" actId="20577"/>
          <ac:spMkLst>
            <pc:docMk/>
            <pc:sldMk cId="3331234198" sldId="269"/>
            <ac:spMk id="3" creationId="{CD3E7906-C5D6-4F8C-8871-4042651B8F64}"/>
          </ac:spMkLst>
        </pc:spChg>
      </pc:sldChg>
      <pc:sldChg chg="modSp new del">
        <pc:chgData name="Burton, Taylor" userId="S::taylor.burton@bannerhealth.com::f319e47d-7f8c-42de-84a5-b765abf94541" providerId="AD" clId="Web-{26A321DA-7E40-AD77-065B-17C16A00BEFB}" dt="2024-07-08T14:39:35.405" v="132"/>
        <pc:sldMkLst>
          <pc:docMk/>
          <pc:sldMk cId="3898267721" sldId="270"/>
        </pc:sldMkLst>
        <pc:spChg chg="mod">
          <ac:chgData name="Burton, Taylor" userId="S::taylor.burton@bannerhealth.com::f319e47d-7f8c-42de-84a5-b765abf94541" providerId="AD" clId="Web-{26A321DA-7E40-AD77-065B-17C16A00BEFB}" dt="2024-07-08T14:32:57.864" v="64" actId="20577"/>
          <ac:spMkLst>
            <pc:docMk/>
            <pc:sldMk cId="3898267721" sldId="270"/>
            <ac:spMk id="2" creationId="{A3FC9960-635C-69D2-AEBD-CE00760944FD}"/>
          </ac:spMkLst>
        </pc:spChg>
        <pc:spChg chg="mod">
          <ac:chgData name="Burton, Taylor" userId="S::taylor.burton@bannerhealth.com::f319e47d-7f8c-42de-84a5-b765abf94541" providerId="AD" clId="Web-{26A321DA-7E40-AD77-065B-17C16A00BEFB}" dt="2024-07-08T14:35:13.805" v="96" actId="20577"/>
          <ac:spMkLst>
            <pc:docMk/>
            <pc:sldMk cId="3898267721" sldId="270"/>
            <ac:spMk id="3" creationId="{EFC3F64D-6030-A5C0-179D-90E7E1E4F93F}"/>
          </ac:spMkLst>
        </pc:spChg>
      </pc:sldChg>
      <pc:sldChg chg="modSp new">
        <pc:chgData name="Burton, Taylor" userId="S::taylor.burton@bannerhealth.com::f319e47d-7f8c-42de-84a5-b765abf94541" providerId="AD" clId="Web-{26A321DA-7E40-AD77-065B-17C16A00BEFB}" dt="2024-07-08T14:35:45.071" v="115" actId="20577"/>
        <pc:sldMkLst>
          <pc:docMk/>
          <pc:sldMk cId="3610304567" sldId="271"/>
        </pc:sldMkLst>
        <pc:spChg chg="mod">
          <ac:chgData name="Burton, Taylor" userId="S::taylor.burton@bannerhealth.com::f319e47d-7f8c-42de-84a5-b765abf94541" providerId="AD" clId="Web-{26A321DA-7E40-AD77-065B-17C16A00BEFB}" dt="2024-07-08T14:35:30.852" v="110" actId="20577"/>
          <ac:spMkLst>
            <pc:docMk/>
            <pc:sldMk cId="3610304567" sldId="271"/>
            <ac:spMk id="2" creationId="{39A3641D-3958-711D-DD0A-BCE270E34A41}"/>
          </ac:spMkLst>
        </pc:spChg>
        <pc:spChg chg="mod">
          <ac:chgData name="Burton, Taylor" userId="S::taylor.burton@bannerhealth.com::f319e47d-7f8c-42de-84a5-b765abf94541" providerId="AD" clId="Web-{26A321DA-7E40-AD77-065B-17C16A00BEFB}" dt="2024-07-08T14:35:45.071" v="115" actId="20577"/>
          <ac:spMkLst>
            <pc:docMk/>
            <pc:sldMk cId="3610304567" sldId="271"/>
            <ac:spMk id="3" creationId="{ACDB5741-6833-296C-B304-F9DD346D0794}"/>
          </ac:spMkLst>
        </pc:spChg>
      </pc:sldChg>
      <pc:sldChg chg="addSp delSp modSp new">
        <pc:chgData name="Burton, Taylor" userId="S::taylor.burton@bannerhealth.com::f319e47d-7f8c-42de-84a5-b765abf94541" providerId="AD" clId="Web-{26A321DA-7E40-AD77-065B-17C16A00BEFB}" dt="2024-07-08T14:37:54.418" v="131" actId="20577"/>
        <pc:sldMkLst>
          <pc:docMk/>
          <pc:sldMk cId="878589590" sldId="272"/>
        </pc:sldMkLst>
        <pc:spChg chg="mod">
          <ac:chgData name="Burton, Taylor" userId="S::taylor.burton@bannerhealth.com::f319e47d-7f8c-42de-84a5-b765abf94541" providerId="AD" clId="Web-{26A321DA-7E40-AD77-065B-17C16A00BEFB}" dt="2024-07-08T14:37:54.418" v="131" actId="20577"/>
          <ac:spMkLst>
            <pc:docMk/>
            <pc:sldMk cId="878589590" sldId="272"/>
            <ac:spMk id="2" creationId="{F66DC94A-F0D8-E2F0-9861-BAE2E562DDD7}"/>
          </ac:spMkLst>
        </pc:spChg>
        <pc:spChg chg="add del">
          <ac:chgData name="Burton, Taylor" userId="S::taylor.burton@bannerhealth.com::f319e47d-7f8c-42de-84a5-b765abf94541" providerId="AD" clId="Web-{26A321DA-7E40-AD77-065B-17C16A00BEFB}" dt="2024-07-08T14:37:26.074" v="123"/>
          <ac:spMkLst>
            <pc:docMk/>
            <pc:sldMk cId="878589590" sldId="272"/>
            <ac:spMk id="3" creationId="{094E0E02-80B0-07E7-E5E1-3694611104F4}"/>
          </ac:spMkLst>
        </pc:spChg>
        <pc:spChg chg="add del mod">
          <ac:chgData name="Burton, Taylor" userId="S::taylor.burton@bannerhealth.com::f319e47d-7f8c-42de-84a5-b765abf94541" providerId="AD" clId="Web-{26A321DA-7E40-AD77-065B-17C16A00BEFB}" dt="2024-07-08T14:36:33.260" v="121"/>
          <ac:spMkLst>
            <pc:docMk/>
            <pc:sldMk cId="878589590" sldId="272"/>
            <ac:spMk id="6" creationId="{38E0639B-5553-9A5E-9058-55E73968C01E}"/>
          </ac:spMkLst>
        </pc:spChg>
        <pc:graphicFrameChg chg="add del mod ord modGraphic">
          <ac:chgData name="Burton, Taylor" userId="S::taylor.burton@bannerhealth.com::f319e47d-7f8c-42de-84a5-b765abf94541" providerId="AD" clId="Web-{26A321DA-7E40-AD77-065B-17C16A00BEFB}" dt="2024-07-08T14:36:33.260" v="122"/>
          <ac:graphicFrameMkLst>
            <pc:docMk/>
            <pc:sldMk cId="878589590" sldId="272"/>
            <ac:graphicFrameMk id="5" creationId="{2856FB8F-594C-24B3-D81C-BF1DB9BBEF21}"/>
          </ac:graphicFrameMkLst>
        </pc:graphicFrameChg>
        <pc:picChg chg="add mod ord">
          <ac:chgData name="Burton, Taylor" userId="S::taylor.burton@bannerhealth.com::f319e47d-7f8c-42de-84a5-b765abf94541" providerId="AD" clId="Web-{26A321DA-7E40-AD77-065B-17C16A00BEFB}" dt="2024-07-08T14:37:34.387" v="126" actId="1076"/>
          <ac:picMkLst>
            <pc:docMk/>
            <pc:sldMk cId="878589590" sldId="272"/>
            <ac:picMk id="7" creationId="{70582B11-6337-C0B6-2856-593624DBF58B}"/>
          </ac:picMkLst>
        </pc:picChg>
      </pc:sldChg>
      <pc:sldChg chg="addSp delSp modSp new">
        <pc:chgData name="Burton, Taylor" userId="S::taylor.burton@bannerhealth.com::f319e47d-7f8c-42de-84a5-b765abf94541" providerId="AD" clId="Web-{26A321DA-7E40-AD77-065B-17C16A00BEFB}" dt="2024-07-08T14:40:47.017" v="140" actId="20577"/>
        <pc:sldMkLst>
          <pc:docMk/>
          <pc:sldMk cId="2734935659" sldId="273"/>
        </pc:sldMkLst>
        <pc:spChg chg="mod">
          <ac:chgData name="Burton, Taylor" userId="S::taylor.burton@bannerhealth.com::f319e47d-7f8c-42de-84a5-b765abf94541" providerId="AD" clId="Web-{26A321DA-7E40-AD77-065B-17C16A00BEFB}" dt="2024-07-08T14:40:47.017" v="140" actId="20577"/>
          <ac:spMkLst>
            <pc:docMk/>
            <pc:sldMk cId="2734935659" sldId="273"/>
            <ac:spMk id="2" creationId="{1E80BF64-38F1-3CB0-153C-A75A84962D0E}"/>
          </ac:spMkLst>
        </pc:spChg>
        <pc:spChg chg="del">
          <ac:chgData name="Burton, Taylor" userId="S::taylor.burton@bannerhealth.com::f319e47d-7f8c-42de-84a5-b765abf94541" providerId="AD" clId="Web-{26A321DA-7E40-AD77-065B-17C16A00BEFB}" dt="2024-07-08T14:40:12.156" v="134"/>
          <ac:spMkLst>
            <pc:docMk/>
            <pc:sldMk cId="2734935659" sldId="273"/>
            <ac:spMk id="3" creationId="{3D8E9E1F-DA2E-6059-ECF5-E41E694686EC}"/>
          </ac:spMkLst>
        </pc:spChg>
        <pc:picChg chg="add mod ord">
          <ac:chgData name="Burton, Taylor" userId="S::taylor.burton@bannerhealth.com::f319e47d-7f8c-42de-84a5-b765abf94541" providerId="AD" clId="Web-{26A321DA-7E40-AD77-065B-17C16A00BEFB}" dt="2024-07-08T14:40:24.032" v="138" actId="14100"/>
          <ac:picMkLst>
            <pc:docMk/>
            <pc:sldMk cId="2734935659" sldId="273"/>
            <ac:picMk id="4" creationId="{C40F62FF-DEA1-10CC-B58B-825B16C2A933}"/>
          </ac:picMkLst>
        </pc:picChg>
      </pc:sldChg>
      <pc:sldChg chg="modSp new">
        <pc:chgData name="Burton, Taylor" userId="S::taylor.burton@bannerhealth.com::f319e47d-7f8c-42de-84a5-b765abf94541" providerId="AD" clId="Web-{26A321DA-7E40-AD77-065B-17C16A00BEFB}" dt="2024-07-08T14:44:01.834" v="149" actId="20577"/>
        <pc:sldMkLst>
          <pc:docMk/>
          <pc:sldMk cId="3462695028" sldId="274"/>
        </pc:sldMkLst>
        <pc:spChg chg="mod">
          <ac:chgData name="Burton, Taylor" userId="S::taylor.burton@bannerhealth.com::f319e47d-7f8c-42de-84a5-b765abf94541" providerId="AD" clId="Web-{26A321DA-7E40-AD77-065B-17C16A00BEFB}" dt="2024-07-08T14:44:01.834" v="149" actId="20577"/>
          <ac:spMkLst>
            <pc:docMk/>
            <pc:sldMk cId="3462695028" sldId="274"/>
            <ac:spMk id="2" creationId="{16167809-A2BF-CC66-ADC1-2AA41A8140E1}"/>
          </ac:spMkLst>
        </pc:spChg>
        <pc:spChg chg="mod">
          <ac:chgData name="Burton, Taylor" userId="S::taylor.burton@bannerhealth.com::f319e47d-7f8c-42de-84a5-b765abf94541" providerId="AD" clId="Web-{26A321DA-7E40-AD77-065B-17C16A00BEFB}" dt="2024-07-08T14:43:43.099" v="146" actId="20577"/>
          <ac:spMkLst>
            <pc:docMk/>
            <pc:sldMk cId="3462695028" sldId="274"/>
            <ac:spMk id="3" creationId="{4416E8EA-DEC4-710A-19B4-B6684DE64E3D}"/>
          </ac:spMkLst>
        </pc:spChg>
      </pc:sldChg>
      <pc:sldChg chg="modSp new">
        <pc:chgData name="Burton, Taylor" userId="S::taylor.burton@bannerhealth.com::f319e47d-7f8c-42de-84a5-b765abf94541" providerId="AD" clId="Web-{26A321DA-7E40-AD77-065B-17C16A00BEFB}" dt="2024-07-08T14:45:28.524" v="155" actId="20577"/>
        <pc:sldMkLst>
          <pc:docMk/>
          <pc:sldMk cId="634438135" sldId="275"/>
        </pc:sldMkLst>
        <pc:spChg chg="mod">
          <ac:chgData name="Burton, Taylor" userId="S::taylor.burton@bannerhealth.com::f319e47d-7f8c-42de-84a5-b765abf94541" providerId="AD" clId="Web-{26A321DA-7E40-AD77-065B-17C16A00BEFB}" dt="2024-07-08T14:45:09.070" v="152" actId="20577"/>
          <ac:spMkLst>
            <pc:docMk/>
            <pc:sldMk cId="634438135" sldId="275"/>
            <ac:spMk id="2" creationId="{6D744A9F-B7B6-5D3E-85D4-EDA3DC9C5E0A}"/>
          </ac:spMkLst>
        </pc:spChg>
        <pc:spChg chg="mod">
          <ac:chgData name="Burton, Taylor" userId="S::taylor.burton@bannerhealth.com::f319e47d-7f8c-42de-84a5-b765abf94541" providerId="AD" clId="Web-{26A321DA-7E40-AD77-065B-17C16A00BEFB}" dt="2024-07-08T14:45:28.524" v="155" actId="20577"/>
          <ac:spMkLst>
            <pc:docMk/>
            <pc:sldMk cId="634438135" sldId="275"/>
            <ac:spMk id="3" creationId="{B54E15AB-F5DB-B9F5-8C39-081CB6008A84}"/>
          </ac:spMkLst>
        </pc:spChg>
      </pc:sldChg>
    </pc:docChg>
  </pc:docChgLst>
  <pc:docChgLst>
    <pc:chgData name="Burton, Taylor" userId="S::taylor.burton@bannerhealth.com::f319e47d-7f8c-42de-84a5-b765abf94541" providerId="AD" clId="Web-{6F9EB440-1ADC-F875-556B-B61D92BEC901}"/>
    <pc:docChg chg="addSld delSld modSld">
      <pc:chgData name="Burton, Taylor" userId="S::taylor.burton@bannerhealth.com::f319e47d-7f8c-42de-84a5-b765abf94541" providerId="AD" clId="Web-{6F9EB440-1ADC-F875-556B-B61D92BEC901}" dt="2024-07-09T18:07:09.496" v="135" actId="20577"/>
      <pc:docMkLst>
        <pc:docMk/>
      </pc:docMkLst>
      <pc:sldChg chg="modSp del">
        <pc:chgData name="Burton, Taylor" userId="S::taylor.burton@bannerhealth.com::f319e47d-7f8c-42de-84a5-b765abf94541" providerId="AD" clId="Web-{6F9EB440-1ADC-F875-556B-B61D92BEC901}" dt="2024-07-09T18:05:08.508" v="20"/>
        <pc:sldMkLst>
          <pc:docMk/>
          <pc:sldMk cId="1726643144" sldId="261"/>
        </pc:sldMkLst>
        <pc:spChg chg="mod">
          <ac:chgData name="Burton, Taylor" userId="S::taylor.burton@bannerhealth.com::f319e47d-7f8c-42de-84a5-b765abf94541" providerId="AD" clId="Web-{6F9EB440-1ADC-F875-556B-B61D92BEC901}" dt="2024-07-09T18:05:07.820" v="19" actId="20577"/>
          <ac:spMkLst>
            <pc:docMk/>
            <pc:sldMk cId="1726643144" sldId="261"/>
            <ac:spMk id="2" creationId="{BD7D703A-92EB-3186-8F9C-D75235E8C987}"/>
          </ac:spMkLst>
        </pc:spChg>
      </pc:sldChg>
      <pc:sldChg chg="del">
        <pc:chgData name="Burton, Taylor" userId="S::taylor.burton@bannerhealth.com::f319e47d-7f8c-42de-84a5-b765abf94541" providerId="AD" clId="Web-{6F9EB440-1ADC-F875-556B-B61D92BEC901}" dt="2024-07-09T18:00:18.435" v="14"/>
        <pc:sldMkLst>
          <pc:docMk/>
          <pc:sldMk cId="2842937605" sldId="263"/>
        </pc:sldMkLst>
      </pc:sldChg>
      <pc:sldChg chg="modSp">
        <pc:chgData name="Burton, Taylor" userId="S::taylor.burton@bannerhealth.com::f319e47d-7f8c-42de-84a5-b765abf94541" providerId="AD" clId="Web-{6F9EB440-1ADC-F875-556B-B61D92BEC901}" dt="2024-07-09T17:59:28.948" v="13" actId="20577"/>
        <pc:sldMkLst>
          <pc:docMk/>
          <pc:sldMk cId="3325401151" sldId="268"/>
        </pc:sldMkLst>
        <pc:spChg chg="mod">
          <ac:chgData name="Burton, Taylor" userId="S::taylor.burton@bannerhealth.com::f319e47d-7f8c-42de-84a5-b765abf94541" providerId="AD" clId="Web-{6F9EB440-1ADC-F875-556B-B61D92BEC901}" dt="2024-07-09T17:59:28.948" v="13" actId="20577"/>
          <ac:spMkLst>
            <pc:docMk/>
            <pc:sldMk cId="3325401151" sldId="268"/>
            <ac:spMk id="3" creationId="{9784937D-F08F-73C6-7497-8769B62C0775}"/>
          </ac:spMkLst>
        </pc:spChg>
      </pc:sldChg>
      <pc:sldChg chg="modSp new">
        <pc:chgData name="Burton, Taylor" userId="S::taylor.burton@bannerhealth.com::f319e47d-7f8c-42de-84a5-b765abf94541" providerId="AD" clId="Web-{6F9EB440-1ADC-F875-556B-B61D92BEC901}" dt="2024-07-09T18:07:09.496" v="135" actId="20577"/>
        <pc:sldMkLst>
          <pc:docMk/>
          <pc:sldMk cId="3106429454" sldId="276"/>
        </pc:sldMkLst>
        <pc:spChg chg="mod">
          <ac:chgData name="Burton, Taylor" userId="S::taylor.burton@bannerhealth.com::f319e47d-7f8c-42de-84a5-b765abf94541" providerId="AD" clId="Web-{6F9EB440-1ADC-F875-556B-B61D92BEC901}" dt="2024-07-09T18:06:13.010" v="41" actId="20577"/>
          <ac:spMkLst>
            <pc:docMk/>
            <pc:sldMk cId="3106429454" sldId="276"/>
            <ac:spMk id="2" creationId="{B89436FE-8ED3-1EB5-D550-BF82886952EF}"/>
          </ac:spMkLst>
        </pc:spChg>
        <pc:spChg chg="mod">
          <ac:chgData name="Burton, Taylor" userId="S::taylor.burton@bannerhealth.com::f319e47d-7f8c-42de-84a5-b765abf94541" providerId="AD" clId="Web-{6F9EB440-1ADC-F875-556B-B61D92BEC901}" dt="2024-07-09T18:07:09.496" v="135" actId="20577"/>
          <ac:spMkLst>
            <pc:docMk/>
            <pc:sldMk cId="3106429454" sldId="276"/>
            <ac:spMk id="3" creationId="{4E5E76A1-E070-DC6A-F4C0-484AF833E1D2}"/>
          </ac:spMkLst>
        </pc:spChg>
      </pc:sldChg>
    </pc:docChg>
  </pc:docChgLst>
  <pc:docChgLst>
    <pc:chgData clId="Web-{6F9EB440-1ADC-F875-556B-B61D92BEC901}"/>
    <pc:docChg chg="modSld">
      <pc:chgData name="" userId="" providerId="" clId="Web-{6F9EB440-1ADC-F875-556B-B61D92BEC901}" dt="2024-07-09T17:57:44.851" v="0" actId="20577"/>
      <pc:docMkLst>
        <pc:docMk/>
      </pc:docMkLst>
      <pc:sldChg chg="modSp">
        <pc:chgData name="" userId="" providerId="" clId="Web-{6F9EB440-1ADC-F875-556B-B61D92BEC901}" dt="2024-07-09T17:57:44.851" v="0" actId="20577"/>
        <pc:sldMkLst>
          <pc:docMk/>
          <pc:sldMk cId="3325401151" sldId="268"/>
        </pc:sldMkLst>
        <pc:spChg chg="mod">
          <ac:chgData name="" userId="" providerId="" clId="Web-{6F9EB440-1ADC-F875-556B-B61D92BEC901}" dt="2024-07-09T17:57:44.851" v="0" actId="20577"/>
          <ac:spMkLst>
            <pc:docMk/>
            <pc:sldMk cId="3325401151" sldId="268"/>
            <ac:spMk id="3" creationId="{9784937D-F08F-73C6-7497-8769B62C0775}"/>
          </ac:spMkLst>
        </pc:spChg>
      </pc:sldChg>
    </pc:docChg>
  </pc:docChgLst>
  <pc:docChgLst>
    <pc:chgData name="Giancana, Gregory M" userId="S::gregory.giancana@bannerhealth.com::cfbc75e1-19df-4f80-ae8c-926a4b48827a" providerId="AD" clId="Web-{699FFB0D-128C-B450-C304-7A2F05AC788C}"/>
    <pc:docChg chg="addSld delSld modSld">
      <pc:chgData name="Giancana, Gregory M" userId="S::gregory.giancana@bannerhealth.com::cfbc75e1-19df-4f80-ae8c-926a4b48827a" providerId="AD" clId="Web-{699FFB0D-128C-B450-C304-7A2F05AC788C}" dt="2024-07-18T03:21:22.829" v="250"/>
      <pc:docMkLst>
        <pc:docMk/>
      </pc:docMkLst>
      <pc:sldChg chg="modSp">
        <pc:chgData name="Giancana, Gregory M" userId="S::gregory.giancana@bannerhealth.com::cfbc75e1-19df-4f80-ae8c-926a4b48827a" providerId="AD" clId="Web-{699FFB0D-128C-B450-C304-7A2F05AC788C}" dt="2024-07-16T05:53:09.855" v="4" actId="20577"/>
        <pc:sldMkLst>
          <pc:docMk/>
          <pc:sldMk cId="109857222" sldId="256"/>
        </pc:sldMkLst>
        <pc:spChg chg="mod">
          <ac:chgData name="Giancana, Gregory M" userId="S::gregory.giancana@bannerhealth.com::cfbc75e1-19df-4f80-ae8c-926a4b48827a" providerId="AD" clId="Web-{699FFB0D-128C-B450-C304-7A2F05AC788C}" dt="2024-07-16T05:53:09.855" v="4" actId="20577"/>
          <ac:spMkLst>
            <pc:docMk/>
            <pc:sldMk cId="109857222" sldId="256"/>
            <ac:spMk id="2" creationId="{00000000-0000-0000-0000-000000000000}"/>
          </ac:spMkLst>
        </pc:spChg>
      </pc:sldChg>
      <pc:sldChg chg="modSp">
        <pc:chgData name="Giancana, Gregory M" userId="S::gregory.giancana@bannerhealth.com::cfbc75e1-19df-4f80-ae8c-926a4b48827a" providerId="AD" clId="Web-{699FFB0D-128C-B450-C304-7A2F05AC788C}" dt="2024-07-16T05:52:59.152" v="1" actId="20577"/>
        <pc:sldMkLst>
          <pc:docMk/>
          <pc:sldMk cId="1969273476" sldId="257"/>
        </pc:sldMkLst>
        <pc:spChg chg="mod">
          <ac:chgData name="Giancana, Gregory M" userId="S::gregory.giancana@bannerhealth.com::cfbc75e1-19df-4f80-ae8c-926a4b48827a" providerId="AD" clId="Web-{699FFB0D-128C-B450-C304-7A2F05AC788C}" dt="2024-07-16T05:52:59.152" v="1" actId="20577"/>
          <ac:spMkLst>
            <pc:docMk/>
            <pc:sldMk cId="1969273476" sldId="257"/>
            <ac:spMk id="3" creationId="{1AABBA58-AB6C-10D3-136B-110CA1C22764}"/>
          </ac:spMkLst>
        </pc:spChg>
      </pc:sldChg>
      <pc:sldChg chg="modSp">
        <pc:chgData name="Giancana, Gregory M" userId="S::gregory.giancana@bannerhealth.com::cfbc75e1-19df-4f80-ae8c-926a4b48827a" providerId="AD" clId="Web-{699FFB0D-128C-B450-C304-7A2F05AC788C}" dt="2024-07-18T03:11:33.955" v="238" actId="20577"/>
        <pc:sldMkLst>
          <pc:docMk/>
          <pc:sldMk cId="3610304567" sldId="271"/>
        </pc:sldMkLst>
        <pc:spChg chg="mod">
          <ac:chgData name="Giancana, Gregory M" userId="S::gregory.giancana@bannerhealth.com::cfbc75e1-19df-4f80-ae8c-926a4b48827a" providerId="AD" clId="Web-{699FFB0D-128C-B450-C304-7A2F05AC788C}" dt="2024-07-18T03:11:33.955" v="238" actId="20577"/>
          <ac:spMkLst>
            <pc:docMk/>
            <pc:sldMk cId="3610304567" sldId="271"/>
            <ac:spMk id="3" creationId="{ACDB5741-6833-296C-B304-F9DD346D0794}"/>
          </ac:spMkLst>
        </pc:spChg>
      </pc:sldChg>
      <pc:sldChg chg="modSp">
        <pc:chgData name="Giancana, Gregory M" userId="S::gregory.giancana@bannerhealth.com::cfbc75e1-19df-4f80-ae8c-926a4b48827a" providerId="AD" clId="Web-{699FFB0D-128C-B450-C304-7A2F05AC788C}" dt="2024-07-17T21:54:50.537" v="198" actId="20577"/>
        <pc:sldMkLst>
          <pc:docMk/>
          <pc:sldMk cId="3462695028" sldId="274"/>
        </pc:sldMkLst>
        <pc:spChg chg="mod">
          <ac:chgData name="Giancana, Gregory M" userId="S::gregory.giancana@bannerhealth.com::cfbc75e1-19df-4f80-ae8c-926a4b48827a" providerId="AD" clId="Web-{699FFB0D-128C-B450-C304-7A2F05AC788C}" dt="2024-07-17T21:54:50.537" v="198" actId="20577"/>
          <ac:spMkLst>
            <pc:docMk/>
            <pc:sldMk cId="3462695028" sldId="274"/>
            <ac:spMk id="6" creationId="{09A0953A-BA1C-D418-0E5E-42F15BC8059B}"/>
          </ac:spMkLst>
        </pc:spChg>
      </pc:sldChg>
      <pc:sldChg chg="addSp delSp modSp new mod setBg">
        <pc:chgData name="Giancana, Gregory M" userId="S::gregory.giancana@bannerhealth.com::cfbc75e1-19df-4f80-ae8c-926a4b48827a" providerId="AD" clId="Web-{699FFB0D-128C-B450-C304-7A2F05AC788C}" dt="2024-07-16T05:55:10.844" v="10"/>
        <pc:sldMkLst>
          <pc:docMk/>
          <pc:sldMk cId="452989545" sldId="282"/>
        </pc:sldMkLst>
        <pc:spChg chg="mod">
          <ac:chgData name="Giancana, Gregory M" userId="S::gregory.giancana@bannerhealth.com::cfbc75e1-19df-4f80-ae8c-926a4b48827a" providerId="AD" clId="Web-{699FFB0D-128C-B450-C304-7A2F05AC788C}" dt="2024-07-16T05:55:10.844" v="10"/>
          <ac:spMkLst>
            <pc:docMk/>
            <pc:sldMk cId="452989545" sldId="282"/>
            <ac:spMk id="2" creationId="{E6B144C4-8FCC-B92C-6A61-4654B11EE440}"/>
          </ac:spMkLst>
        </pc:spChg>
        <pc:spChg chg="del">
          <ac:chgData name="Giancana, Gregory M" userId="S::gregory.giancana@bannerhealth.com::cfbc75e1-19df-4f80-ae8c-926a4b48827a" providerId="AD" clId="Web-{699FFB0D-128C-B450-C304-7A2F05AC788C}" dt="2024-07-16T05:55:03.859" v="9"/>
          <ac:spMkLst>
            <pc:docMk/>
            <pc:sldMk cId="452989545" sldId="282"/>
            <ac:spMk id="3" creationId="{F11F1250-94A2-B741-F534-067B9DE50454}"/>
          </ac:spMkLst>
        </pc:spChg>
        <pc:spChg chg="add">
          <ac:chgData name="Giancana, Gregory M" userId="S::gregory.giancana@bannerhealth.com::cfbc75e1-19df-4f80-ae8c-926a4b48827a" providerId="AD" clId="Web-{699FFB0D-128C-B450-C304-7A2F05AC788C}" dt="2024-07-16T05:55:10.844" v="10"/>
          <ac:spMkLst>
            <pc:docMk/>
            <pc:sldMk cId="452989545" sldId="282"/>
            <ac:spMk id="8" creationId="{25086491-9743-8F6A-80D5-990EF2116C71}"/>
          </ac:spMkLst>
        </pc:spChg>
        <pc:spChg chg="add">
          <ac:chgData name="Giancana, Gregory M" userId="S::gregory.giancana@bannerhealth.com::cfbc75e1-19df-4f80-ae8c-926a4b48827a" providerId="AD" clId="Web-{699FFB0D-128C-B450-C304-7A2F05AC788C}" dt="2024-07-16T05:55:10.844" v="10"/>
          <ac:spMkLst>
            <pc:docMk/>
            <pc:sldMk cId="452989545" sldId="282"/>
            <ac:spMk id="11" creationId="{F13C74B1-5B17-4795-BED0-7140497B445A}"/>
          </ac:spMkLst>
        </pc:spChg>
        <pc:spChg chg="add">
          <ac:chgData name="Giancana, Gregory M" userId="S::gregory.giancana@bannerhealth.com::cfbc75e1-19df-4f80-ae8c-926a4b48827a" providerId="AD" clId="Web-{699FFB0D-128C-B450-C304-7A2F05AC788C}" dt="2024-07-16T05:55:10.844" v="10"/>
          <ac:spMkLst>
            <pc:docMk/>
            <pc:sldMk cId="452989545" sldId="282"/>
            <ac:spMk id="13" creationId="{D4974D33-8DC5-464E-8C6D-BE58F0669C17}"/>
          </ac:spMkLst>
        </pc:spChg>
        <pc:picChg chg="add mod ord">
          <ac:chgData name="Giancana, Gregory M" userId="S::gregory.giancana@bannerhealth.com::cfbc75e1-19df-4f80-ae8c-926a4b48827a" providerId="AD" clId="Web-{699FFB0D-128C-B450-C304-7A2F05AC788C}" dt="2024-07-16T05:55:10.844" v="10"/>
          <ac:picMkLst>
            <pc:docMk/>
            <pc:sldMk cId="452989545" sldId="282"/>
            <ac:picMk id="4" creationId="{6E98DF98-168D-A04A-19ED-3C84C511A00E}"/>
          </ac:picMkLst>
        </pc:picChg>
      </pc:sldChg>
      <pc:sldChg chg="addSp delSp modSp new mod setBg">
        <pc:chgData name="Giancana, Gregory M" userId="S::gregory.giancana@bannerhealth.com::cfbc75e1-19df-4f80-ae8c-926a4b48827a" providerId="AD" clId="Web-{699FFB0D-128C-B450-C304-7A2F05AC788C}" dt="2024-07-16T06:00:06.463" v="23" actId="1076"/>
        <pc:sldMkLst>
          <pc:docMk/>
          <pc:sldMk cId="1858330511" sldId="283"/>
        </pc:sldMkLst>
        <pc:spChg chg="mod ord">
          <ac:chgData name="Giancana, Gregory M" userId="S::gregory.giancana@bannerhealth.com::cfbc75e1-19df-4f80-ae8c-926a4b48827a" providerId="AD" clId="Web-{699FFB0D-128C-B450-C304-7A2F05AC788C}" dt="2024-07-16T05:59:49.088" v="19"/>
          <ac:spMkLst>
            <pc:docMk/>
            <pc:sldMk cId="1858330511" sldId="283"/>
            <ac:spMk id="2" creationId="{7B853AE6-1CB0-DD23-4E54-EDCD98879F7A}"/>
          </ac:spMkLst>
        </pc:spChg>
        <pc:spChg chg="del">
          <ac:chgData name="Giancana, Gregory M" userId="S::gregory.giancana@bannerhealth.com::cfbc75e1-19df-4f80-ae8c-926a4b48827a" providerId="AD" clId="Web-{699FFB0D-128C-B450-C304-7A2F05AC788C}" dt="2024-07-16T05:59:35.900" v="17"/>
          <ac:spMkLst>
            <pc:docMk/>
            <pc:sldMk cId="1858330511" sldId="283"/>
            <ac:spMk id="3" creationId="{CE93AF88-48BC-3CC5-8E79-1F489115F360}"/>
          </ac:spMkLst>
        </pc:spChg>
        <pc:spChg chg="add del">
          <ac:chgData name="Giancana, Gregory M" userId="S::gregory.giancana@bannerhealth.com::cfbc75e1-19df-4f80-ae8c-926a4b48827a" providerId="AD" clId="Web-{699FFB0D-128C-B450-C304-7A2F05AC788C}" dt="2024-07-16T05:59:49.088" v="19"/>
          <ac:spMkLst>
            <pc:docMk/>
            <pc:sldMk cId="1858330511" sldId="283"/>
            <ac:spMk id="9" creationId="{37C89E4B-3C9F-44B9-8B86-D9E3D112D8EC}"/>
          </ac:spMkLst>
        </pc:spChg>
        <pc:picChg chg="add mod ord">
          <ac:chgData name="Giancana, Gregory M" userId="S::gregory.giancana@bannerhealth.com::cfbc75e1-19df-4f80-ae8c-926a4b48827a" providerId="AD" clId="Web-{699FFB0D-128C-B450-C304-7A2F05AC788C}" dt="2024-07-16T06:00:06.463" v="23" actId="1076"/>
          <ac:picMkLst>
            <pc:docMk/>
            <pc:sldMk cId="1858330511" sldId="283"/>
            <ac:picMk id="4" creationId="{12124185-4015-6A74-6BFE-E65C22D99D1B}"/>
          </ac:picMkLst>
        </pc:picChg>
        <pc:cxnChg chg="add del">
          <ac:chgData name="Giancana, Gregory M" userId="S::gregory.giancana@bannerhealth.com::cfbc75e1-19df-4f80-ae8c-926a4b48827a" providerId="AD" clId="Web-{699FFB0D-128C-B450-C304-7A2F05AC788C}" dt="2024-07-16T05:59:49.088" v="19"/>
          <ac:cxnSpMkLst>
            <pc:docMk/>
            <pc:sldMk cId="1858330511" sldId="283"/>
            <ac:cxnSpMk id="11" creationId="{AA2EAA10-076F-46BD-8F0F-B9A2FB77A85C}"/>
          </ac:cxnSpMkLst>
        </pc:cxnChg>
        <pc:cxnChg chg="add del">
          <ac:chgData name="Giancana, Gregory M" userId="S::gregory.giancana@bannerhealth.com::cfbc75e1-19df-4f80-ae8c-926a4b48827a" providerId="AD" clId="Web-{699FFB0D-128C-B450-C304-7A2F05AC788C}" dt="2024-07-16T05:59:49.088" v="19"/>
          <ac:cxnSpMkLst>
            <pc:docMk/>
            <pc:sldMk cId="1858330511" sldId="283"/>
            <ac:cxnSpMk id="13" creationId="{D891E407-403B-4764-86C9-33A56D3BCAA3}"/>
          </ac:cxnSpMkLst>
        </pc:cxnChg>
      </pc:sldChg>
      <pc:sldChg chg="addSp delSp modSp new mod setBg">
        <pc:chgData name="Giancana, Gregory M" userId="S::gregory.giancana@bannerhealth.com::cfbc75e1-19df-4f80-ae8c-926a4b48827a" providerId="AD" clId="Web-{699FFB0D-128C-B450-C304-7A2F05AC788C}" dt="2024-07-16T16:13:43.766" v="26"/>
        <pc:sldMkLst>
          <pc:docMk/>
          <pc:sldMk cId="1864059576" sldId="284"/>
        </pc:sldMkLst>
        <pc:spChg chg="del">
          <ac:chgData name="Giancana, Gregory M" userId="S::gregory.giancana@bannerhealth.com::cfbc75e1-19df-4f80-ae8c-926a4b48827a" providerId="AD" clId="Web-{699FFB0D-128C-B450-C304-7A2F05AC788C}" dt="2024-07-16T16:13:43.766" v="26"/>
          <ac:spMkLst>
            <pc:docMk/>
            <pc:sldMk cId="1864059576" sldId="284"/>
            <ac:spMk id="2" creationId="{E3A8449C-1A8D-8736-AD61-BF572CE0E6C4}"/>
          </ac:spMkLst>
        </pc:spChg>
        <pc:spChg chg="del">
          <ac:chgData name="Giancana, Gregory M" userId="S::gregory.giancana@bannerhealth.com::cfbc75e1-19df-4f80-ae8c-926a4b48827a" providerId="AD" clId="Web-{699FFB0D-128C-B450-C304-7A2F05AC788C}" dt="2024-07-16T16:13:38.766" v="25"/>
          <ac:spMkLst>
            <pc:docMk/>
            <pc:sldMk cId="1864059576" sldId="284"/>
            <ac:spMk id="3" creationId="{9A34EFE4-FC09-377E-C59D-6E6AD2E8A821}"/>
          </ac:spMkLst>
        </pc:spChg>
        <pc:spChg chg="add">
          <ac:chgData name="Giancana, Gregory M" userId="S::gregory.giancana@bannerhealth.com::cfbc75e1-19df-4f80-ae8c-926a4b48827a" providerId="AD" clId="Web-{699FFB0D-128C-B450-C304-7A2F05AC788C}" dt="2024-07-16T16:13:43.766" v="26"/>
          <ac:spMkLst>
            <pc:docMk/>
            <pc:sldMk cId="1864059576" sldId="284"/>
            <ac:spMk id="9" creationId="{E722B2DD-E14D-4972-9D98-5D6E61B1B2D2}"/>
          </ac:spMkLst>
        </pc:spChg>
        <pc:spChg chg="add">
          <ac:chgData name="Giancana, Gregory M" userId="S::gregory.giancana@bannerhealth.com::cfbc75e1-19df-4f80-ae8c-926a4b48827a" providerId="AD" clId="Web-{699FFB0D-128C-B450-C304-7A2F05AC788C}" dt="2024-07-16T16:13:43.766" v="26"/>
          <ac:spMkLst>
            <pc:docMk/>
            <pc:sldMk cId="1864059576" sldId="284"/>
            <ac:spMk id="11" creationId="{0CFB124C-4B0C-4A81-8633-17257B151642}"/>
          </ac:spMkLst>
        </pc:spChg>
        <pc:picChg chg="add mod ord">
          <ac:chgData name="Giancana, Gregory M" userId="S::gregory.giancana@bannerhealth.com::cfbc75e1-19df-4f80-ae8c-926a4b48827a" providerId="AD" clId="Web-{699FFB0D-128C-B450-C304-7A2F05AC788C}" dt="2024-07-16T16:13:43.766" v="26"/>
          <ac:picMkLst>
            <pc:docMk/>
            <pc:sldMk cId="1864059576" sldId="284"/>
            <ac:picMk id="4" creationId="{EAF36DB1-A192-1FC9-EA98-504B498BD7DE}"/>
          </ac:picMkLst>
        </pc:picChg>
      </pc:sldChg>
      <pc:sldChg chg="addSp delSp modSp new del mod setBg">
        <pc:chgData name="Giancana, Gregory M" userId="S::gregory.giancana@bannerhealth.com::cfbc75e1-19df-4f80-ae8c-926a4b48827a" providerId="AD" clId="Web-{699FFB0D-128C-B450-C304-7A2F05AC788C}" dt="2024-07-16T16:18:55.105" v="33"/>
        <pc:sldMkLst>
          <pc:docMk/>
          <pc:sldMk cId="2248805524" sldId="285"/>
        </pc:sldMkLst>
        <pc:spChg chg="del">
          <ac:chgData name="Giancana, Gregory M" userId="S::gregory.giancana@bannerhealth.com::cfbc75e1-19df-4f80-ae8c-926a4b48827a" providerId="AD" clId="Web-{699FFB0D-128C-B450-C304-7A2F05AC788C}" dt="2024-07-16T16:18:02.119" v="29"/>
          <ac:spMkLst>
            <pc:docMk/>
            <pc:sldMk cId="2248805524" sldId="285"/>
            <ac:spMk id="2" creationId="{C2B7C20F-BAE4-C0C0-AFAD-8498537C2AA4}"/>
          </ac:spMkLst>
        </pc:spChg>
        <pc:spChg chg="del">
          <ac:chgData name="Giancana, Gregory M" userId="S::gregory.giancana@bannerhealth.com::cfbc75e1-19df-4f80-ae8c-926a4b48827a" providerId="AD" clId="Web-{699FFB0D-128C-B450-C304-7A2F05AC788C}" dt="2024-07-16T16:17:58.260" v="28"/>
          <ac:spMkLst>
            <pc:docMk/>
            <pc:sldMk cId="2248805524" sldId="285"/>
            <ac:spMk id="3" creationId="{CDFD9EEA-8E99-4B3C-2E6C-F2733030A10E}"/>
          </ac:spMkLst>
        </pc:spChg>
        <pc:spChg chg="add">
          <ac:chgData name="Giancana, Gregory M" userId="S::gregory.giancana@bannerhealth.com::cfbc75e1-19df-4f80-ae8c-926a4b48827a" providerId="AD" clId="Web-{699FFB0D-128C-B450-C304-7A2F05AC788C}" dt="2024-07-16T16:18:02.119" v="29"/>
          <ac:spMkLst>
            <pc:docMk/>
            <pc:sldMk cId="2248805524" sldId="285"/>
            <ac:spMk id="9" creationId="{42A4FC2C-047E-45A5-965D-8E1E3BF09BC6}"/>
          </ac:spMkLst>
        </pc:spChg>
        <pc:picChg chg="add mod ord">
          <ac:chgData name="Giancana, Gregory M" userId="S::gregory.giancana@bannerhealth.com::cfbc75e1-19df-4f80-ae8c-926a4b48827a" providerId="AD" clId="Web-{699FFB0D-128C-B450-C304-7A2F05AC788C}" dt="2024-07-16T16:18:02.119" v="29"/>
          <ac:picMkLst>
            <pc:docMk/>
            <pc:sldMk cId="2248805524" sldId="285"/>
            <ac:picMk id="4" creationId="{4DCE92F6-D2E8-1866-D9D1-14D35E6A496A}"/>
          </ac:picMkLst>
        </pc:picChg>
      </pc:sldChg>
      <pc:sldChg chg="addSp delSp modSp new mod setBg">
        <pc:chgData name="Giancana, Gregory M" userId="S::gregory.giancana@bannerhealth.com::cfbc75e1-19df-4f80-ae8c-926a4b48827a" providerId="AD" clId="Web-{699FFB0D-128C-B450-C304-7A2F05AC788C}" dt="2024-07-16T16:18:24.948" v="32"/>
        <pc:sldMkLst>
          <pc:docMk/>
          <pc:sldMk cId="2788442941" sldId="286"/>
        </pc:sldMkLst>
        <pc:spChg chg="del">
          <ac:chgData name="Giancana, Gregory M" userId="S::gregory.giancana@bannerhealth.com::cfbc75e1-19df-4f80-ae8c-926a4b48827a" providerId="AD" clId="Web-{699FFB0D-128C-B450-C304-7A2F05AC788C}" dt="2024-07-16T16:18:24.948" v="32"/>
          <ac:spMkLst>
            <pc:docMk/>
            <pc:sldMk cId="2788442941" sldId="286"/>
            <ac:spMk id="2" creationId="{D0DB622E-8F9C-ED5D-CC66-1316FC293B65}"/>
          </ac:spMkLst>
        </pc:spChg>
        <pc:spChg chg="del">
          <ac:chgData name="Giancana, Gregory M" userId="S::gregory.giancana@bannerhealth.com::cfbc75e1-19df-4f80-ae8c-926a4b48827a" providerId="AD" clId="Web-{699FFB0D-128C-B450-C304-7A2F05AC788C}" dt="2024-07-16T16:18:21.292" v="31"/>
          <ac:spMkLst>
            <pc:docMk/>
            <pc:sldMk cId="2788442941" sldId="286"/>
            <ac:spMk id="3" creationId="{F7E42704-FB91-0BC7-5F4A-9D385C0DAF6E}"/>
          </ac:spMkLst>
        </pc:spChg>
        <pc:spChg chg="add">
          <ac:chgData name="Giancana, Gregory M" userId="S::gregory.giancana@bannerhealth.com::cfbc75e1-19df-4f80-ae8c-926a4b48827a" providerId="AD" clId="Web-{699FFB0D-128C-B450-C304-7A2F05AC788C}" dt="2024-07-16T16:18:24.948" v="32"/>
          <ac:spMkLst>
            <pc:docMk/>
            <pc:sldMk cId="2788442941" sldId="286"/>
            <ac:spMk id="9" creationId="{42A4FC2C-047E-45A5-965D-8E1E3BF09BC6}"/>
          </ac:spMkLst>
        </pc:spChg>
        <pc:picChg chg="add mod ord">
          <ac:chgData name="Giancana, Gregory M" userId="S::gregory.giancana@bannerhealth.com::cfbc75e1-19df-4f80-ae8c-926a4b48827a" providerId="AD" clId="Web-{699FFB0D-128C-B450-C304-7A2F05AC788C}" dt="2024-07-16T16:18:24.948" v="32"/>
          <ac:picMkLst>
            <pc:docMk/>
            <pc:sldMk cId="2788442941" sldId="286"/>
            <ac:picMk id="4" creationId="{0A70F64D-AF30-F53D-1E92-6702CC6ACF15}"/>
          </ac:picMkLst>
        </pc:picChg>
      </pc:sldChg>
      <pc:sldChg chg="addSp delSp modSp new mod setBg">
        <pc:chgData name="Giancana, Gregory M" userId="S::gregory.giancana@bannerhealth.com::cfbc75e1-19df-4f80-ae8c-926a4b48827a" providerId="AD" clId="Web-{699FFB0D-128C-B450-C304-7A2F05AC788C}" dt="2024-07-16T16:55:32.109" v="36"/>
        <pc:sldMkLst>
          <pc:docMk/>
          <pc:sldMk cId="2933152067" sldId="287"/>
        </pc:sldMkLst>
        <pc:spChg chg="del">
          <ac:chgData name="Giancana, Gregory M" userId="S::gregory.giancana@bannerhealth.com::cfbc75e1-19df-4f80-ae8c-926a4b48827a" providerId="AD" clId="Web-{699FFB0D-128C-B450-C304-7A2F05AC788C}" dt="2024-07-16T16:55:32.109" v="36"/>
          <ac:spMkLst>
            <pc:docMk/>
            <pc:sldMk cId="2933152067" sldId="287"/>
            <ac:spMk id="2" creationId="{211D6E6F-DF42-BE0E-7311-EA994EAAFD11}"/>
          </ac:spMkLst>
        </pc:spChg>
        <pc:spChg chg="del">
          <ac:chgData name="Giancana, Gregory M" userId="S::gregory.giancana@bannerhealth.com::cfbc75e1-19df-4f80-ae8c-926a4b48827a" providerId="AD" clId="Web-{699FFB0D-128C-B450-C304-7A2F05AC788C}" dt="2024-07-16T16:55:27.875" v="35"/>
          <ac:spMkLst>
            <pc:docMk/>
            <pc:sldMk cId="2933152067" sldId="287"/>
            <ac:spMk id="3" creationId="{3FFBBDFE-CC9E-2040-614A-8AB120164527}"/>
          </ac:spMkLst>
        </pc:spChg>
        <pc:picChg chg="add mod ord">
          <ac:chgData name="Giancana, Gregory M" userId="S::gregory.giancana@bannerhealth.com::cfbc75e1-19df-4f80-ae8c-926a4b48827a" providerId="AD" clId="Web-{699FFB0D-128C-B450-C304-7A2F05AC788C}" dt="2024-07-16T16:55:32.109" v="36"/>
          <ac:picMkLst>
            <pc:docMk/>
            <pc:sldMk cId="2933152067" sldId="287"/>
            <ac:picMk id="4" creationId="{C85DEFCF-3452-41BE-CBF0-FA9A40B70094}"/>
          </ac:picMkLst>
        </pc:picChg>
      </pc:sldChg>
      <pc:sldChg chg="addSp delSp modSp new">
        <pc:chgData name="Giancana, Gregory M" userId="S::gregory.giancana@bannerhealth.com::cfbc75e1-19df-4f80-ae8c-926a4b48827a" providerId="AD" clId="Web-{699FFB0D-128C-B450-C304-7A2F05AC788C}" dt="2024-07-17T21:43:29.957" v="50" actId="14100"/>
        <pc:sldMkLst>
          <pc:docMk/>
          <pc:sldMk cId="2348322394" sldId="288"/>
        </pc:sldMkLst>
        <pc:spChg chg="mod">
          <ac:chgData name="Giancana, Gregory M" userId="S::gregory.giancana@bannerhealth.com::cfbc75e1-19df-4f80-ae8c-926a4b48827a" providerId="AD" clId="Web-{699FFB0D-128C-B450-C304-7A2F05AC788C}" dt="2024-07-17T21:42:55.425" v="46" actId="20577"/>
          <ac:spMkLst>
            <pc:docMk/>
            <pc:sldMk cId="2348322394" sldId="288"/>
            <ac:spMk id="2" creationId="{68BDD1B1-5DF4-8674-346A-8D8D2DF0FD5E}"/>
          </ac:spMkLst>
        </pc:spChg>
        <pc:spChg chg="del">
          <ac:chgData name="Giancana, Gregory M" userId="S::gregory.giancana@bannerhealth.com::cfbc75e1-19df-4f80-ae8c-926a4b48827a" providerId="AD" clId="Web-{699FFB0D-128C-B450-C304-7A2F05AC788C}" dt="2024-07-17T21:43:12.347" v="47"/>
          <ac:spMkLst>
            <pc:docMk/>
            <pc:sldMk cId="2348322394" sldId="288"/>
            <ac:spMk id="3" creationId="{75A1A715-16FC-843F-EB81-43E3EA19A683}"/>
          </ac:spMkLst>
        </pc:spChg>
        <pc:picChg chg="add mod ord">
          <ac:chgData name="Giancana, Gregory M" userId="S::gregory.giancana@bannerhealth.com::cfbc75e1-19df-4f80-ae8c-926a4b48827a" providerId="AD" clId="Web-{699FFB0D-128C-B450-C304-7A2F05AC788C}" dt="2024-07-17T21:43:29.957" v="50" actId="14100"/>
          <ac:picMkLst>
            <pc:docMk/>
            <pc:sldMk cId="2348322394" sldId="288"/>
            <ac:picMk id="4" creationId="{03BEA626-B4CF-0359-7066-90EA7D1A7FA1}"/>
          </ac:picMkLst>
        </pc:picChg>
      </pc:sldChg>
      <pc:sldChg chg="add del replId">
        <pc:chgData name="Giancana, Gregory M" userId="S::gregory.giancana@bannerhealth.com::cfbc75e1-19df-4f80-ae8c-926a4b48827a" providerId="AD" clId="Web-{699FFB0D-128C-B450-C304-7A2F05AC788C}" dt="2024-07-17T21:34:51.709" v="38"/>
        <pc:sldMkLst>
          <pc:docMk/>
          <pc:sldMk cId="2608408114" sldId="288"/>
        </pc:sldMkLst>
      </pc:sldChg>
      <pc:sldChg chg="addSp delSp modSp new mod setBg">
        <pc:chgData name="Giancana, Gregory M" userId="S::gregory.giancana@bannerhealth.com::cfbc75e1-19df-4f80-ae8c-926a4b48827a" providerId="AD" clId="Web-{699FFB0D-128C-B450-C304-7A2F05AC788C}" dt="2024-07-17T21:43:56.067" v="53"/>
        <pc:sldMkLst>
          <pc:docMk/>
          <pc:sldMk cId="1037784525" sldId="289"/>
        </pc:sldMkLst>
        <pc:spChg chg="del">
          <ac:chgData name="Giancana, Gregory M" userId="S::gregory.giancana@bannerhealth.com::cfbc75e1-19df-4f80-ae8c-926a4b48827a" providerId="AD" clId="Web-{699FFB0D-128C-B450-C304-7A2F05AC788C}" dt="2024-07-17T21:43:56.067" v="53"/>
          <ac:spMkLst>
            <pc:docMk/>
            <pc:sldMk cId="1037784525" sldId="289"/>
            <ac:spMk id="2" creationId="{66C7B07E-17F5-E587-FA0C-B932651A833F}"/>
          </ac:spMkLst>
        </pc:spChg>
        <pc:spChg chg="del">
          <ac:chgData name="Giancana, Gregory M" userId="S::gregory.giancana@bannerhealth.com::cfbc75e1-19df-4f80-ae8c-926a4b48827a" providerId="AD" clId="Web-{699FFB0D-128C-B450-C304-7A2F05AC788C}" dt="2024-07-17T21:43:51.973" v="52"/>
          <ac:spMkLst>
            <pc:docMk/>
            <pc:sldMk cId="1037784525" sldId="289"/>
            <ac:spMk id="3" creationId="{355985AA-5EF6-1260-ECA8-64E184719309}"/>
          </ac:spMkLst>
        </pc:spChg>
        <pc:picChg chg="add mod ord">
          <ac:chgData name="Giancana, Gregory M" userId="S::gregory.giancana@bannerhealth.com::cfbc75e1-19df-4f80-ae8c-926a4b48827a" providerId="AD" clId="Web-{699FFB0D-128C-B450-C304-7A2F05AC788C}" dt="2024-07-17T21:43:56.067" v="53"/>
          <ac:picMkLst>
            <pc:docMk/>
            <pc:sldMk cId="1037784525" sldId="289"/>
            <ac:picMk id="4" creationId="{E9764CD3-3ECD-3FE3-DC7A-74A6F7AA66B6}"/>
          </ac:picMkLst>
        </pc:picChg>
      </pc:sldChg>
      <pc:sldChg chg="delSp modSp new">
        <pc:chgData name="Giancana, Gregory M" userId="S::gregory.giancana@bannerhealth.com::cfbc75e1-19df-4f80-ae8c-926a4b48827a" providerId="AD" clId="Web-{699FFB0D-128C-B450-C304-7A2F05AC788C}" dt="2024-07-17T21:47:13.166" v="151" actId="20577"/>
        <pc:sldMkLst>
          <pc:docMk/>
          <pc:sldMk cId="613416703" sldId="290"/>
        </pc:sldMkLst>
        <pc:spChg chg="del">
          <ac:chgData name="Giancana, Gregory M" userId="S::gregory.giancana@bannerhealth.com::cfbc75e1-19df-4f80-ae8c-926a4b48827a" providerId="AD" clId="Web-{699FFB0D-128C-B450-C304-7A2F05AC788C}" dt="2024-07-17T21:44:15.927" v="55"/>
          <ac:spMkLst>
            <pc:docMk/>
            <pc:sldMk cId="613416703" sldId="290"/>
            <ac:spMk id="2" creationId="{5909D966-4E32-3DF7-E778-EC2D01E768A1}"/>
          </ac:spMkLst>
        </pc:spChg>
        <pc:spChg chg="mod">
          <ac:chgData name="Giancana, Gregory M" userId="S::gregory.giancana@bannerhealth.com::cfbc75e1-19df-4f80-ae8c-926a4b48827a" providerId="AD" clId="Web-{699FFB0D-128C-B450-C304-7A2F05AC788C}" dt="2024-07-17T21:47:13.166" v="151" actId="20577"/>
          <ac:spMkLst>
            <pc:docMk/>
            <pc:sldMk cId="613416703" sldId="290"/>
            <ac:spMk id="3" creationId="{C40D2963-BFFF-45B2-A62F-DE5D7DF45CF5}"/>
          </ac:spMkLst>
        </pc:spChg>
      </pc:sldChg>
      <pc:sldChg chg="modSp add replId">
        <pc:chgData name="Giancana, Gregory M" userId="S::gregory.giancana@bannerhealth.com::cfbc75e1-19df-4f80-ae8c-926a4b48827a" providerId="AD" clId="Web-{699FFB0D-128C-B450-C304-7A2F05AC788C}" dt="2024-07-18T03:15:26.211" v="242" actId="20577"/>
        <pc:sldMkLst>
          <pc:docMk/>
          <pc:sldMk cId="1903896937" sldId="291"/>
        </pc:sldMkLst>
        <pc:spChg chg="mod">
          <ac:chgData name="Giancana, Gregory M" userId="S::gregory.giancana@bannerhealth.com::cfbc75e1-19df-4f80-ae8c-926a4b48827a" providerId="AD" clId="Web-{699FFB0D-128C-B450-C304-7A2F05AC788C}" dt="2024-07-18T03:15:26.211" v="242" actId="20577"/>
          <ac:spMkLst>
            <pc:docMk/>
            <pc:sldMk cId="1903896937" sldId="291"/>
            <ac:spMk id="3" creationId="{C40D2963-BFFF-45B2-A62F-DE5D7DF45CF5}"/>
          </ac:spMkLst>
        </pc:spChg>
      </pc:sldChg>
      <pc:sldChg chg="new del">
        <pc:chgData name="Giancana, Gregory M" userId="S::gregory.giancana@bannerhealth.com::cfbc75e1-19df-4f80-ae8c-926a4b48827a" providerId="AD" clId="Web-{699FFB0D-128C-B450-C304-7A2F05AC788C}" dt="2024-07-18T03:15:14.039" v="240"/>
        <pc:sldMkLst>
          <pc:docMk/>
          <pc:sldMk cId="2027938918" sldId="291"/>
        </pc:sldMkLst>
      </pc:sldChg>
      <pc:sldChg chg="addSp delSp modSp new mod setBg">
        <pc:chgData name="Giancana, Gregory M" userId="S::gregory.giancana@bannerhealth.com::cfbc75e1-19df-4f80-ae8c-926a4b48827a" providerId="AD" clId="Web-{699FFB0D-128C-B450-C304-7A2F05AC788C}" dt="2024-07-18T03:20:50.641" v="245"/>
        <pc:sldMkLst>
          <pc:docMk/>
          <pc:sldMk cId="2385622895" sldId="292"/>
        </pc:sldMkLst>
        <pc:spChg chg="del">
          <ac:chgData name="Giancana, Gregory M" userId="S::gregory.giancana@bannerhealth.com::cfbc75e1-19df-4f80-ae8c-926a4b48827a" providerId="AD" clId="Web-{699FFB0D-128C-B450-C304-7A2F05AC788C}" dt="2024-07-18T03:20:50.641" v="245"/>
          <ac:spMkLst>
            <pc:docMk/>
            <pc:sldMk cId="2385622895" sldId="292"/>
            <ac:spMk id="2" creationId="{533865D0-C29D-B72A-1BAB-70704354FD30}"/>
          </ac:spMkLst>
        </pc:spChg>
        <pc:spChg chg="del">
          <ac:chgData name="Giancana, Gregory M" userId="S::gregory.giancana@bannerhealth.com::cfbc75e1-19df-4f80-ae8c-926a4b48827a" providerId="AD" clId="Web-{699FFB0D-128C-B450-C304-7A2F05AC788C}" dt="2024-07-18T03:20:45.969" v="244"/>
          <ac:spMkLst>
            <pc:docMk/>
            <pc:sldMk cId="2385622895" sldId="292"/>
            <ac:spMk id="3" creationId="{B44ED53C-A9C7-87C0-BE70-ADCD0C580EEA}"/>
          </ac:spMkLst>
        </pc:spChg>
        <pc:picChg chg="add mod ord">
          <ac:chgData name="Giancana, Gregory M" userId="S::gregory.giancana@bannerhealth.com::cfbc75e1-19df-4f80-ae8c-926a4b48827a" providerId="AD" clId="Web-{699FFB0D-128C-B450-C304-7A2F05AC788C}" dt="2024-07-18T03:20:50.641" v="245"/>
          <ac:picMkLst>
            <pc:docMk/>
            <pc:sldMk cId="2385622895" sldId="292"/>
            <ac:picMk id="4" creationId="{47E34D4A-187A-FD5F-55B0-F523637FF6A9}"/>
          </ac:picMkLst>
        </pc:picChg>
      </pc:sldChg>
      <pc:sldChg chg="addSp delSp modSp new mod setBg">
        <pc:chgData name="Giancana, Gregory M" userId="S::gregory.giancana@bannerhealth.com::cfbc75e1-19df-4f80-ae8c-926a4b48827a" providerId="AD" clId="Web-{699FFB0D-128C-B450-C304-7A2F05AC788C}" dt="2024-07-18T03:21:22.829" v="250"/>
        <pc:sldMkLst>
          <pc:docMk/>
          <pc:sldMk cId="522553145" sldId="293"/>
        </pc:sldMkLst>
        <pc:spChg chg="add del">
          <ac:chgData name="Giancana, Gregory M" userId="S::gregory.giancana@bannerhealth.com::cfbc75e1-19df-4f80-ae8c-926a4b48827a" providerId="AD" clId="Web-{699FFB0D-128C-B450-C304-7A2F05AC788C}" dt="2024-07-18T03:21:22.829" v="250"/>
          <ac:spMkLst>
            <pc:docMk/>
            <pc:sldMk cId="522553145" sldId="293"/>
            <ac:spMk id="2" creationId="{6D1AA139-3F00-87DB-248D-C66661702ED0}"/>
          </ac:spMkLst>
        </pc:spChg>
        <pc:spChg chg="del">
          <ac:chgData name="Giancana, Gregory M" userId="S::gregory.giancana@bannerhealth.com::cfbc75e1-19df-4f80-ae8c-926a4b48827a" providerId="AD" clId="Web-{699FFB0D-128C-B450-C304-7A2F05AC788C}" dt="2024-07-18T03:21:10.672" v="247"/>
          <ac:spMkLst>
            <pc:docMk/>
            <pc:sldMk cId="522553145" sldId="293"/>
            <ac:spMk id="3" creationId="{BADC7698-0BA5-79F9-E709-151BE0C51B61}"/>
          </ac:spMkLst>
        </pc:spChg>
        <pc:spChg chg="add del">
          <ac:chgData name="Giancana, Gregory M" userId="S::gregory.giancana@bannerhealth.com::cfbc75e1-19df-4f80-ae8c-926a4b48827a" providerId="AD" clId="Web-{699FFB0D-128C-B450-C304-7A2F05AC788C}" dt="2024-07-18T03:21:22.829" v="249"/>
          <ac:spMkLst>
            <pc:docMk/>
            <pc:sldMk cId="522553145" sldId="293"/>
            <ac:spMk id="9" creationId="{F3060C83-F051-4F0E-ABAD-AA0DFC48B218}"/>
          </ac:spMkLst>
        </pc:spChg>
        <pc:spChg chg="add del">
          <ac:chgData name="Giancana, Gregory M" userId="S::gregory.giancana@bannerhealth.com::cfbc75e1-19df-4f80-ae8c-926a4b48827a" providerId="AD" clId="Web-{699FFB0D-128C-B450-C304-7A2F05AC788C}" dt="2024-07-18T03:21:22.829" v="249"/>
          <ac:spMkLst>
            <pc:docMk/>
            <pc:sldMk cId="522553145" sldId="293"/>
            <ac:spMk id="11" creationId="{83C98ABE-055B-441F-B07E-44F97F083C39}"/>
          </ac:spMkLst>
        </pc:spChg>
        <pc:spChg chg="add del">
          <ac:chgData name="Giancana, Gregory M" userId="S::gregory.giancana@bannerhealth.com::cfbc75e1-19df-4f80-ae8c-926a4b48827a" providerId="AD" clId="Web-{699FFB0D-128C-B450-C304-7A2F05AC788C}" dt="2024-07-18T03:21:22.829" v="249"/>
          <ac:spMkLst>
            <pc:docMk/>
            <pc:sldMk cId="522553145" sldId="293"/>
            <ac:spMk id="13" creationId="{29FDB030-9B49-4CED-8CCD-4D99382388AC}"/>
          </ac:spMkLst>
        </pc:spChg>
        <pc:spChg chg="add del">
          <ac:chgData name="Giancana, Gregory M" userId="S::gregory.giancana@bannerhealth.com::cfbc75e1-19df-4f80-ae8c-926a4b48827a" providerId="AD" clId="Web-{699FFB0D-128C-B450-C304-7A2F05AC788C}" dt="2024-07-18T03:21:22.829" v="249"/>
          <ac:spMkLst>
            <pc:docMk/>
            <pc:sldMk cId="522553145" sldId="293"/>
            <ac:spMk id="15" creationId="{3783CA14-24A1-485C-8B30-D6A5D87987AD}"/>
          </ac:spMkLst>
        </pc:spChg>
        <pc:spChg chg="add del">
          <ac:chgData name="Giancana, Gregory M" userId="S::gregory.giancana@bannerhealth.com::cfbc75e1-19df-4f80-ae8c-926a4b48827a" providerId="AD" clId="Web-{699FFB0D-128C-B450-C304-7A2F05AC788C}" dt="2024-07-18T03:21:22.829" v="249"/>
          <ac:spMkLst>
            <pc:docMk/>
            <pc:sldMk cId="522553145" sldId="293"/>
            <ac:spMk id="17" creationId="{9A97C86A-04D6-40F7-AE84-31AB43E6A846}"/>
          </ac:spMkLst>
        </pc:spChg>
        <pc:spChg chg="add del">
          <ac:chgData name="Giancana, Gregory M" userId="S::gregory.giancana@bannerhealth.com::cfbc75e1-19df-4f80-ae8c-926a4b48827a" providerId="AD" clId="Web-{699FFB0D-128C-B450-C304-7A2F05AC788C}" dt="2024-07-18T03:21:22.829" v="249"/>
          <ac:spMkLst>
            <pc:docMk/>
            <pc:sldMk cId="522553145" sldId="293"/>
            <ac:spMk id="19" creationId="{FF9F2414-84E8-453E-B1F3-389FDE8192D9}"/>
          </ac:spMkLst>
        </pc:spChg>
        <pc:spChg chg="add del">
          <ac:chgData name="Giancana, Gregory M" userId="S::gregory.giancana@bannerhealth.com::cfbc75e1-19df-4f80-ae8c-926a4b48827a" providerId="AD" clId="Web-{699FFB0D-128C-B450-C304-7A2F05AC788C}" dt="2024-07-18T03:21:22.829" v="249"/>
          <ac:spMkLst>
            <pc:docMk/>
            <pc:sldMk cId="522553145" sldId="293"/>
            <ac:spMk id="21" creationId="{3ECA69A1-7536-43AC-85EF-C7106179F5ED}"/>
          </ac:spMkLst>
        </pc:spChg>
        <pc:picChg chg="add mod ord">
          <ac:chgData name="Giancana, Gregory M" userId="S::gregory.giancana@bannerhealth.com::cfbc75e1-19df-4f80-ae8c-926a4b48827a" providerId="AD" clId="Web-{699FFB0D-128C-B450-C304-7A2F05AC788C}" dt="2024-07-18T03:21:22.829" v="250"/>
          <ac:picMkLst>
            <pc:docMk/>
            <pc:sldMk cId="522553145" sldId="293"/>
            <ac:picMk id="4" creationId="{972FCE24-4D64-C623-1D66-BCD642DCF325}"/>
          </ac:picMkLst>
        </pc:picChg>
      </pc:sldChg>
    </pc:docChg>
  </pc:docChgLst>
  <pc:docChgLst>
    <pc:chgData name="Burton, Taylor" userId="S::taylor.burton@bannerhealth.com::f319e47d-7f8c-42de-84a5-b765abf94541" providerId="AD" clId="Web-{7E0C9EDA-9616-FAF2-96E6-C672A3CFD60E}"/>
    <pc:docChg chg="addSld delSld modSld">
      <pc:chgData name="Burton, Taylor" userId="S::taylor.burton@bannerhealth.com::f319e47d-7f8c-42de-84a5-b765abf94541" providerId="AD" clId="Web-{7E0C9EDA-9616-FAF2-96E6-C672A3CFD60E}" dt="2024-07-09T23:02:52.012" v="169"/>
      <pc:docMkLst>
        <pc:docMk/>
      </pc:docMkLst>
      <pc:sldChg chg="modNotes">
        <pc:chgData name="Burton, Taylor" userId="S::taylor.burton@bannerhealth.com::f319e47d-7f8c-42de-84a5-b765abf94541" providerId="AD" clId="Web-{7E0C9EDA-9616-FAF2-96E6-C672A3CFD60E}" dt="2024-07-09T22:45:44.429" v="24"/>
        <pc:sldMkLst>
          <pc:docMk/>
          <pc:sldMk cId="65831678" sldId="259"/>
        </pc:sldMkLst>
      </pc:sldChg>
      <pc:sldChg chg="del">
        <pc:chgData name="Burton, Taylor" userId="S::taylor.burton@bannerhealth.com::f319e47d-7f8c-42de-84a5-b765abf94541" providerId="AD" clId="Web-{7E0C9EDA-9616-FAF2-96E6-C672A3CFD60E}" dt="2024-07-09T22:47:17.560" v="25"/>
        <pc:sldMkLst>
          <pc:docMk/>
          <pc:sldMk cId="1789054569" sldId="260"/>
        </pc:sldMkLst>
      </pc:sldChg>
      <pc:sldChg chg="modNotes">
        <pc:chgData name="Burton, Taylor" userId="S::taylor.burton@bannerhealth.com::f319e47d-7f8c-42de-84a5-b765abf94541" providerId="AD" clId="Web-{7E0C9EDA-9616-FAF2-96E6-C672A3CFD60E}" dt="2024-07-09T22:48:06.610" v="50"/>
        <pc:sldMkLst>
          <pc:docMk/>
          <pc:sldMk cId="2934858932" sldId="262"/>
        </pc:sldMkLst>
      </pc:sldChg>
      <pc:sldChg chg="modSp">
        <pc:chgData name="Burton, Taylor" userId="S::taylor.burton@bannerhealth.com::f319e47d-7f8c-42de-84a5-b765abf94541" providerId="AD" clId="Web-{7E0C9EDA-9616-FAF2-96E6-C672A3CFD60E}" dt="2024-07-09T22:43:53.687" v="13" actId="20577"/>
        <pc:sldMkLst>
          <pc:docMk/>
          <pc:sldMk cId="3325401151" sldId="268"/>
        </pc:sldMkLst>
        <pc:spChg chg="mod">
          <ac:chgData name="Burton, Taylor" userId="S::taylor.burton@bannerhealth.com::f319e47d-7f8c-42de-84a5-b765abf94541" providerId="AD" clId="Web-{7E0C9EDA-9616-FAF2-96E6-C672A3CFD60E}" dt="2024-07-09T22:43:53.687" v="13" actId="20577"/>
          <ac:spMkLst>
            <pc:docMk/>
            <pc:sldMk cId="3325401151" sldId="268"/>
            <ac:spMk id="3" creationId="{9784937D-F08F-73C6-7497-8769B62C0775}"/>
          </ac:spMkLst>
        </pc:spChg>
      </pc:sldChg>
      <pc:sldChg chg="addSp delSp">
        <pc:chgData name="Burton, Taylor" userId="S::taylor.burton@bannerhealth.com::f319e47d-7f8c-42de-84a5-b765abf94541" providerId="AD" clId="Web-{7E0C9EDA-9616-FAF2-96E6-C672A3CFD60E}" dt="2024-07-09T22:40:49.957" v="2"/>
        <pc:sldMkLst>
          <pc:docMk/>
          <pc:sldMk cId="2734935659" sldId="273"/>
        </pc:sldMkLst>
        <pc:inkChg chg="add del">
          <ac:chgData name="Burton, Taylor" userId="S::taylor.burton@bannerhealth.com::f319e47d-7f8c-42de-84a5-b765abf94541" providerId="AD" clId="Web-{7E0C9EDA-9616-FAF2-96E6-C672A3CFD60E}" dt="2024-07-09T22:40:47.456" v="1"/>
          <ac:inkMkLst>
            <pc:docMk/>
            <pc:sldMk cId="2734935659" sldId="273"/>
            <ac:inkMk id="5" creationId="{A2384D0A-3C17-6B8A-07AC-4DA185AC2EB1}"/>
          </ac:inkMkLst>
        </pc:inkChg>
        <pc:inkChg chg="add">
          <ac:chgData name="Burton, Taylor" userId="S::taylor.burton@bannerhealth.com::f319e47d-7f8c-42de-84a5-b765abf94541" providerId="AD" clId="Web-{7E0C9EDA-9616-FAF2-96E6-C672A3CFD60E}" dt="2024-07-09T22:40:49.957" v="2"/>
          <ac:inkMkLst>
            <pc:docMk/>
            <pc:sldMk cId="2734935659" sldId="273"/>
            <ac:inkMk id="6" creationId="{6D8B35DB-8D11-2AAB-6B74-2D152C3C0B18}"/>
          </ac:inkMkLst>
        </pc:inkChg>
      </pc:sldChg>
      <pc:sldChg chg="addSp delSp modSp">
        <pc:chgData name="Burton, Taylor" userId="S::taylor.burton@bannerhealth.com::f319e47d-7f8c-42de-84a5-b765abf94541" providerId="AD" clId="Web-{7E0C9EDA-9616-FAF2-96E6-C672A3CFD60E}" dt="2024-07-09T22:42:24.260" v="8" actId="20577"/>
        <pc:sldMkLst>
          <pc:docMk/>
          <pc:sldMk cId="3462695028" sldId="274"/>
        </pc:sldMkLst>
        <pc:spChg chg="mod">
          <ac:chgData name="Burton, Taylor" userId="S::taylor.burton@bannerhealth.com::f319e47d-7f8c-42de-84a5-b765abf94541" providerId="AD" clId="Web-{7E0C9EDA-9616-FAF2-96E6-C672A3CFD60E}" dt="2024-07-09T22:42:24.260" v="8" actId="20577"/>
          <ac:spMkLst>
            <pc:docMk/>
            <pc:sldMk cId="3462695028" sldId="274"/>
            <ac:spMk id="6" creationId="{09A0953A-BA1C-D418-0E5E-42F15BC8059B}"/>
          </ac:spMkLst>
        </pc:spChg>
        <pc:inkChg chg="add del">
          <ac:chgData name="Burton, Taylor" userId="S::taylor.burton@bannerhealth.com::f319e47d-7f8c-42de-84a5-b765abf94541" providerId="AD" clId="Web-{7E0C9EDA-9616-FAF2-96E6-C672A3CFD60E}" dt="2024-07-09T22:42:04.618" v="6"/>
          <ac:inkMkLst>
            <pc:docMk/>
            <pc:sldMk cId="3462695028" sldId="274"/>
            <ac:inkMk id="4" creationId="{61B6D0D4-E059-04C4-BC24-FF566315F80D}"/>
          </ac:inkMkLst>
        </pc:inkChg>
        <pc:inkChg chg="add del">
          <ac:chgData name="Burton, Taylor" userId="S::taylor.burton@bannerhealth.com::f319e47d-7f8c-42de-84a5-b765abf94541" providerId="AD" clId="Web-{7E0C9EDA-9616-FAF2-96E6-C672A3CFD60E}" dt="2024-07-09T22:41:48.132" v="5"/>
          <ac:inkMkLst>
            <pc:docMk/>
            <pc:sldMk cId="3462695028" sldId="274"/>
            <ac:inkMk id="5" creationId="{F267A48C-F853-09B9-04C2-4A6FD927FA09}"/>
          </ac:inkMkLst>
        </pc:inkChg>
      </pc:sldChg>
      <pc:sldChg chg="modSp">
        <pc:chgData name="Burton, Taylor" userId="S::taylor.burton@bannerhealth.com::f319e47d-7f8c-42de-84a5-b765abf94541" providerId="AD" clId="Web-{7E0C9EDA-9616-FAF2-96E6-C672A3CFD60E}" dt="2024-07-09T22:43:21.201" v="11" actId="20577"/>
        <pc:sldMkLst>
          <pc:docMk/>
          <pc:sldMk cId="634438135" sldId="275"/>
        </pc:sldMkLst>
        <pc:spChg chg="mod">
          <ac:chgData name="Burton, Taylor" userId="S::taylor.burton@bannerhealth.com::f319e47d-7f8c-42de-84a5-b765abf94541" providerId="AD" clId="Web-{7E0C9EDA-9616-FAF2-96E6-C672A3CFD60E}" dt="2024-07-09T22:43:21.201" v="11" actId="20577"/>
          <ac:spMkLst>
            <pc:docMk/>
            <pc:sldMk cId="634438135" sldId="275"/>
            <ac:spMk id="3" creationId="{B54E15AB-F5DB-B9F5-8C39-081CB6008A84}"/>
          </ac:spMkLst>
        </pc:spChg>
      </pc:sldChg>
      <pc:sldChg chg="del">
        <pc:chgData name="Burton, Taylor" userId="S::taylor.burton@bannerhealth.com::f319e47d-7f8c-42de-84a5-b765abf94541" providerId="AD" clId="Web-{7E0C9EDA-9616-FAF2-96E6-C672A3CFD60E}" dt="2024-07-09T23:02:52.012" v="169"/>
        <pc:sldMkLst>
          <pc:docMk/>
          <pc:sldMk cId="3106429454" sldId="276"/>
        </pc:sldMkLst>
      </pc:sldChg>
      <pc:sldChg chg="modSp new modNotes">
        <pc:chgData name="Burton, Taylor" userId="S::taylor.burton@bannerhealth.com::f319e47d-7f8c-42de-84a5-b765abf94541" providerId="AD" clId="Web-{7E0C9EDA-9616-FAF2-96E6-C672A3CFD60E}" dt="2024-07-09T23:02:44.246" v="168"/>
        <pc:sldMkLst>
          <pc:docMk/>
          <pc:sldMk cId="663460563" sldId="277"/>
        </pc:sldMkLst>
        <pc:spChg chg="mod">
          <ac:chgData name="Burton, Taylor" userId="S::taylor.burton@bannerhealth.com::f319e47d-7f8c-42de-84a5-b765abf94541" providerId="AD" clId="Web-{7E0C9EDA-9616-FAF2-96E6-C672A3CFD60E}" dt="2024-07-09T22:51:56.907" v="98" actId="20577"/>
          <ac:spMkLst>
            <pc:docMk/>
            <pc:sldMk cId="663460563" sldId="277"/>
            <ac:spMk id="2" creationId="{D0D5FFA6-43AF-DBD0-109B-2B8D6679914B}"/>
          </ac:spMkLst>
        </pc:spChg>
        <pc:spChg chg="mod">
          <ac:chgData name="Burton, Taylor" userId="S::taylor.burton@bannerhealth.com::f319e47d-7f8c-42de-84a5-b765abf94541" providerId="AD" clId="Web-{7E0C9EDA-9616-FAF2-96E6-C672A3CFD60E}" dt="2024-07-09T22:48:56.098" v="66" actId="20577"/>
          <ac:spMkLst>
            <pc:docMk/>
            <pc:sldMk cId="663460563" sldId="277"/>
            <ac:spMk id="3" creationId="{8FE3096C-6871-CFB9-9E38-106E43CEF275}"/>
          </ac:spMkLst>
        </pc:spChg>
      </pc:sldChg>
      <pc:sldChg chg="modSp new modNotes">
        <pc:chgData name="Burton, Taylor" userId="S::taylor.burton@bannerhealth.com::f319e47d-7f8c-42de-84a5-b765abf94541" providerId="AD" clId="Web-{7E0C9EDA-9616-FAF2-96E6-C672A3CFD60E}" dt="2024-07-09T22:52:27.534" v="130"/>
        <pc:sldMkLst>
          <pc:docMk/>
          <pc:sldMk cId="4170798513" sldId="278"/>
        </pc:sldMkLst>
        <pc:spChg chg="mod">
          <ac:chgData name="Burton, Taylor" userId="S::taylor.burton@bannerhealth.com::f319e47d-7f8c-42de-84a5-b765abf94541" providerId="AD" clId="Web-{7E0C9EDA-9616-FAF2-96E6-C672A3CFD60E}" dt="2024-07-09T22:51:54.094" v="96" actId="20577"/>
          <ac:spMkLst>
            <pc:docMk/>
            <pc:sldMk cId="4170798513" sldId="278"/>
            <ac:spMk id="2" creationId="{084F1D31-2874-1C19-9688-4F0EABB3E08C}"/>
          </ac:spMkLst>
        </pc:spChg>
        <pc:spChg chg="mod">
          <ac:chgData name="Burton, Taylor" userId="S::taylor.burton@bannerhealth.com::f319e47d-7f8c-42de-84a5-b765abf94541" providerId="AD" clId="Web-{7E0C9EDA-9616-FAF2-96E6-C672A3CFD60E}" dt="2024-07-09T22:51:53.235" v="94" actId="20577"/>
          <ac:spMkLst>
            <pc:docMk/>
            <pc:sldMk cId="4170798513" sldId="278"/>
            <ac:spMk id="3" creationId="{33D8953F-8C5A-35E9-37A4-E9322DEF911A}"/>
          </ac:spMkLst>
        </pc:spChg>
      </pc:sldChg>
    </pc:docChg>
  </pc:docChgLst>
  <pc:docChgLst>
    <pc:chgData name="Burton, Taylor" userId="S::taylor.burton@bannerhealth.com::f319e47d-7f8c-42de-84a5-b765abf94541" providerId="AD" clId="Web-{658245BA-FBB3-A738-7412-D6DDA4BFC593}"/>
    <pc:docChg chg="addSld delSld modSld sldOrd">
      <pc:chgData name="Burton, Taylor" userId="S::taylor.burton@bannerhealth.com::f319e47d-7f8c-42de-84a5-b765abf94541" providerId="AD" clId="Web-{658245BA-FBB3-A738-7412-D6DDA4BFC593}" dt="2024-07-09T16:48:30.804" v="643"/>
      <pc:docMkLst>
        <pc:docMk/>
      </pc:docMkLst>
      <pc:sldChg chg="modSp">
        <pc:chgData name="Burton, Taylor" userId="S::taylor.burton@bannerhealth.com::f319e47d-7f8c-42de-84a5-b765abf94541" providerId="AD" clId="Web-{658245BA-FBB3-A738-7412-D6DDA4BFC593}" dt="2024-07-09T16:45:35.564" v="634" actId="20577"/>
        <pc:sldMkLst>
          <pc:docMk/>
          <pc:sldMk cId="648818071" sldId="264"/>
        </pc:sldMkLst>
        <pc:spChg chg="mod">
          <ac:chgData name="Burton, Taylor" userId="S::taylor.burton@bannerhealth.com::f319e47d-7f8c-42de-84a5-b765abf94541" providerId="AD" clId="Web-{658245BA-FBB3-A738-7412-D6DDA4BFC593}" dt="2024-07-09T16:45:35.564" v="634" actId="20577"/>
          <ac:spMkLst>
            <pc:docMk/>
            <pc:sldMk cId="648818071" sldId="264"/>
            <ac:spMk id="3" creationId="{B75AB314-7C50-1122-0B34-A8FCF9A13936}"/>
          </ac:spMkLst>
        </pc:spChg>
      </pc:sldChg>
      <pc:sldChg chg="modSp">
        <pc:chgData name="Burton, Taylor" userId="S::taylor.burton@bannerhealth.com::f319e47d-7f8c-42de-84a5-b765abf94541" providerId="AD" clId="Web-{658245BA-FBB3-A738-7412-D6DDA4BFC593}" dt="2024-07-09T16:48:01.787" v="641" actId="20577"/>
        <pc:sldMkLst>
          <pc:docMk/>
          <pc:sldMk cId="617480847" sldId="265"/>
        </pc:sldMkLst>
        <pc:spChg chg="mod">
          <ac:chgData name="Burton, Taylor" userId="S::taylor.burton@bannerhealth.com::f319e47d-7f8c-42de-84a5-b765abf94541" providerId="AD" clId="Web-{658245BA-FBB3-A738-7412-D6DDA4BFC593}" dt="2024-07-09T16:48:01.787" v="641" actId="20577"/>
          <ac:spMkLst>
            <pc:docMk/>
            <pc:sldMk cId="617480847" sldId="265"/>
            <ac:spMk id="3" creationId="{C6AB174E-023E-C2CA-82ED-385178FB2CFF}"/>
          </ac:spMkLst>
        </pc:spChg>
      </pc:sldChg>
      <pc:sldChg chg="modSp del">
        <pc:chgData name="Burton, Taylor" userId="S::taylor.burton@bannerhealth.com::f319e47d-7f8c-42de-84a5-b765abf94541" providerId="AD" clId="Web-{658245BA-FBB3-A738-7412-D6DDA4BFC593}" dt="2024-07-09T16:37:11.598" v="607"/>
        <pc:sldMkLst>
          <pc:docMk/>
          <pc:sldMk cId="629859035" sldId="266"/>
        </pc:sldMkLst>
        <pc:spChg chg="mod">
          <ac:chgData name="Burton, Taylor" userId="S::taylor.burton@bannerhealth.com::f319e47d-7f8c-42de-84a5-b765abf94541" providerId="AD" clId="Web-{658245BA-FBB3-A738-7412-D6DDA4BFC593}" dt="2024-07-09T12:28:11.936" v="243" actId="20577"/>
          <ac:spMkLst>
            <pc:docMk/>
            <pc:sldMk cId="629859035" sldId="266"/>
            <ac:spMk id="3" creationId="{C6EE9472-5979-96B3-14EA-B107DC206D6B}"/>
          </ac:spMkLst>
        </pc:spChg>
      </pc:sldChg>
      <pc:sldChg chg="modSp del">
        <pc:chgData name="Burton, Taylor" userId="S::taylor.burton@bannerhealth.com::f319e47d-7f8c-42de-84a5-b765abf94541" providerId="AD" clId="Web-{658245BA-FBB3-A738-7412-D6DDA4BFC593}" dt="2024-07-09T16:38:31.709" v="626"/>
        <pc:sldMkLst>
          <pc:docMk/>
          <pc:sldMk cId="3811648326" sldId="267"/>
        </pc:sldMkLst>
        <pc:spChg chg="mod">
          <ac:chgData name="Burton, Taylor" userId="S::taylor.burton@bannerhealth.com::f319e47d-7f8c-42de-84a5-b765abf94541" providerId="AD" clId="Web-{658245BA-FBB3-A738-7412-D6DDA4BFC593}" dt="2024-07-09T16:38:30.912" v="625" actId="20577"/>
          <ac:spMkLst>
            <pc:docMk/>
            <pc:sldMk cId="3811648326" sldId="267"/>
            <ac:spMk id="3" creationId="{79463D41-A640-83F1-3ABA-82768BDF543E}"/>
          </ac:spMkLst>
        </pc:spChg>
      </pc:sldChg>
      <pc:sldChg chg="ord">
        <pc:chgData name="Burton, Taylor" userId="S::taylor.burton@bannerhealth.com::f319e47d-7f8c-42de-84a5-b765abf94541" providerId="AD" clId="Web-{658245BA-FBB3-A738-7412-D6DDA4BFC593}" dt="2024-07-09T16:48:17.225" v="642"/>
        <pc:sldMkLst>
          <pc:docMk/>
          <pc:sldMk cId="3325401151" sldId="268"/>
        </pc:sldMkLst>
      </pc:sldChg>
      <pc:sldChg chg="addSp modSp modNotes">
        <pc:chgData name="Burton, Taylor" userId="S::taylor.burton@bannerhealth.com::f319e47d-7f8c-42de-84a5-b765abf94541" providerId="AD" clId="Web-{658245BA-FBB3-A738-7412-D6DDA4BFC593}" dt="2024-07-09T16:48:30.804" v="643"/>
        <pc:sldMkLst>
          <pc:docMk/>
          <pc:sldMk cId="2734935659" sldId="273"/>
        </pc:sldMkLst>
        <pc:spChg chg="add mod">
          <ac:chgData name="Burton, Taylor" userId="S::taylor.burton@bannerhealth.com::f319e47d-7f8c-42de-84a5-b765abf94541" providerId="AD" clId="Web-{658245BA-FBB3-A738-7412-D6DDA4BFC593}" dt="2024-07-09T16:39:01.710" v="629" actId="14100"/>
          <ac:spMkLst>
            <pc:docMk/>
            <pc:sldMk cId="2734935659" sldId="273"/>
            <ac:spMk id="3" creationId="{4357F3C9-CE03-4B21-D20E-F1B926E7F935}"/>
          </ac:spMkLst>
        </pc:spChg>
        <pc:picChg chg="mod">
          <ac:chgData name="Burton, Taylor" userId="S::taylor.burton@bannerhealth.com::f319e47d-7f8c-42de-84a5-b765abf94541" providerId="AD" clId="Web-{658245BA-FBB3-A738-7412-D6DDA4BFC593}" dt="2024-07-09T12:03:31.543" v="1" actId="1076"/>
          <ac:picMkLst>
            <pc:docMk/>
            <pc:sldMk cId="2734935659" sldId="273"/>
            <ac:picMk id="4" creationId="{C40F62FF-DEA1-10CC-B58B-825B16C2A933}"/>
          </ac:picMkLst>
        </pc:picChg>
      </pc:sldChg>
      <pc:sldChg chg="addSp delSp modSp">
        <pc:chgData name="Burton, Taylor" userId="S::taylor.burton@bannerhealth.com::f319e47d-7f8c-42de-84a5-b765abf94541" providerId="AD" clId="Web-{658245BA-FBB3-A738-7412-D6DDA4BFC593}" dt="2024-07-09T16:11:56.588" v="506" actId="1076"/>
        <pc:sldMkLst>
          <pc:docMk/>
          <pc:sldMk cId="3462695028" sldId="274"/>
        </pc:sldMkLst>
        <pc:spChg chg="mod">
          <ac:chgData name="Burton, Taylor" userId="S::taylor.burton@bannerhealth.com::f319e47d-7f8c-42de-84a5-b765abf94541" providerId="AD" clId="Web-{658245BA-FBB3-A738-7412-D6DDA4BFC593}" dt="2024-07-09T16:10:23.663" v="473" actId="20577"/>
          <ac:spMkLst>
            <pc:docMk/>
            <pc:sldMk cId="3462695028" sldId="274"/>
            <ac:spMk id="2" creationId="{16167809-A2BF-CC66-ADC1-2AA41A8140E1}"/>
          </ac:spMkLst>
        </pc:spChg>
        <pc:spChg chg="mod">
          <ac:chgData name="Burton, Taylor" userId="S::taylor.burton@bannerhealth.com::f319e47d-7f8c-42de-84a5-b765abf94541" providerId="AD" clId="Web-{658245BA-FBB3-A738-7412-D6DDA4BFC593}" dt="2024-07-09T16:11:17.837" v="505" actId="20577"/>
          <ac:spMkLst>
            <pc:docMk/>
            <pc:sldMk cId="3462695028" sldId="274"/>
            <ac:spMk id="3" creationId="{4416E8EA-DEC4-710A-19B4-B6684DE64E3D}"/>
          </ac:spMkLst>
        </pc:spChg>
        <pc:spChg chg="add del mod">
          <ac:chgData name="Burton, Taylor" userId="S::taylor.burton@bannerhealth.com::f319e47d-7f8c-42de-84a5-b765abf94541" providerId="AD" clId="Web-{658245BA-FBB3-A738-7412-D6DDA4BFC593}" dt="2024-07-09T12:30:55.951" v="294"/>
          <ac:spMkLst>
            <pc:docMk/>
            <pc:sldMk cId="3462695028" sldId="274"/>
            <ac:spMk id="4" creationId="{5B522014-83BB-9901-81FD-7F5C1B089904}"/>
          </ac:spMkLst>
        </pc:spChg>
        <pc:spChg chg="add del mod">
          <ac:chgData name="Burton, Taylor" userId="S::taylor.burton@bannerhealth.com::f319e47d-7f8c-42de-84a5-b765abf94541" providerId="AD" clId="Web-{658245BA-FBB3-A738-7412-D6DDA4BFC593}" dt="2024-07-09T12:33:13.808" v="318"/>
          <ac:spMkLst>
            <pc:docMk/>
            <pc:sldMk cId="3462695028" sldId="274"/>
            <ac:spMk id="5" creationId="{13A12F56-FFEA-05C9-7009-B9D8930B4D3F}"/>
          </ac:spMkLst>
        </pc:spChg>
        <pc:spChg chg="add mod">
          <ac:chgData name="Burton, Taylor" userId="S::taylor.burton@bannerhealth.com::f319e47d-7f8c-42de-84a5-b765abf94541" providerId="AD" clId="Web-{658245BA-FBB3-A738-7412-D6DDA4BFC593}" dt="2024-07-09T16:11:56.588" v="506" actId="1076"/>
          <ac:spMkLst>
            <pc:docMk/>
            <pc:sldMk cId="3462695028" sldId="274"/>
            <ac:spMk id="6" creationId="{09A0953A-BA1C-D418-0E5E-42F15BC8059B}"/>
          </ac:spMkLst>
        </pc:spChg>
      </pc:sldChg>
      <pc:sldChg chg="modSp">
        <pc:chgData name="Burton, Taylor" userId="S::taylor.burton@bannerhealth.com::f319e47d-7f8c-42de-84a5-b765abf94541" providerId="AD" clId="Web-{658245BA-FBB3-A738-7412-D6DDA4BFC593}" dt="2024-07-09T16:36:56.066" v="606" actId="20577"/>
        <pc:sldMkLst>
          <pc:docMk/>
          <pc:sldMk cId="634438135" sldId="275"/>
        </pc:sldMkLst>
        <pc:spChg chg="mod">
          <ac:chgData name="Burton, Taylor" userId="S::taylor.burton@bannerhealth.com::f319e47d-7f8c-42de-84a5-b765abf94541" providerId="AD" clId="Web-{658245BA-FBB3-A738-7412-D6DDA4BFC593}" dt="2024-07-09T12:22:50" v="192" actId="20577"/>
          <ac:spMkLst>
            <pc:docMk/>
            <pc:sldMk cId="634438135" sldId="275"/>
            <ac:spMk id="2" creationId="{6D744A9F-B7B6-5D3E-85D4-EDA3DC9C5E0A}"/>
          </ac:spMkLst>
        </pc:spChg>
        <pc:spChg chg="mod">
          <ac:chgData name="Burton, Taylor" userId="S::taylor.burton@bannerhealth.com::f319e47d-7f8c-42de-84a5-b765abf94541" providerId="AD" clId="Web-{658245BA-FBB3-A738-7412-D6DDA4BFC593}" dt="2024-07-09T16:36:56.066" v="606" actId="20577"/>
          <ac:spMkLst>
            <pc:docMk/>
            <pc:sldMk cId="634438135" sldId="275"/>
            <ac:spMk id="3" creationId="{B54E15AB-F5DB-B9F5-8C39-081CB6008A84}"/>
          </ac:spMkLst>
        </pc:spChg>
      </pc:sldChg>
      <pc:sldChg chg="modSp new del">
        <pc:chgData name="Burton, Taylor" userId="S::taylor.burton@bannerhealth.com::f319e47d-7f8c-42de-84a5-b765abf94541" providerId="AD" clId="Web-{658245BA-FBB3-A738-7412-D6DDA4BFC593}" dt="2024-07-09T16:39:16.242" v="630"/>
        <pc:sldMkLst>
          <pc:docMk/>
          <pc:sldMk cId="899813848" sldId="276"/>
        </pc:sldMkLst>
        <pc:spChg chg="mod">
          <ac:chgData name="Burton, Taylor" userId="S::taylor.burton@bannerhealth.com::f319e47d-7f8c-42de-84a5-b765abf94541" providerId="AD" clId="Web-{658245BA-FBB3-A738-7412-D6DDA4BFC593}" dt="2024-07-09T16:38:06.755" v="623" actId="20577"/>
          <ac:spMkLst>
            <pc:docMk/>
            <pc:sldMk cId="899813848" sldId="276"/>
            <ac:spMk id="2" creationId="{46941A8E-8564-374C-33BE-EB97266A2DEA}"/>
          </ac:spMkLst>
        </pc:spChg>
        <pc:spChg chg="mod">
          <ac:chgData name="Burton, Taylor" userId="S::taylor.burton@bannerhealth.com::f319e47d-7f8c-42de-84a5-b765abf94541" providerId="AD" clId="Web-{658245BA-FBB3-A738-7412-D6DDA4BFC593}" dt="2024-07-09T16:38:38.647" v="628" actId="20577"/>
          <ac:spMkLst>
            <pc:docMk/>
            <pc:sldMk cId="899813848" sldId="276"/>
            <ac:spMk id="3" creationId="{3C7A6062-8368-AD06-865F-7DD6ED502662}"/>
          </ac:spMkLst>
        </pc:spChg>
      </pc:sldChg>
    </pc:docChg>
  </pc:docChgLst>
  <pc:docChgLst>
    <pc:chgData name="Burton, Taylor" userId="S::taylor.burton@bannerhealth.com::f319e47d-7f8c-42de-84a5-b765abf94541" providerId="AD" clId="Web-{97E2B812-8F22-68A7-ECB4-731810C16B63}"/>
    <pc:docChg chg="addSld delSld modSld">
      <pc:chgData name="Burton, Taylor" userId="S::taylor.burton@bannerhealth.com::f319e47d-7f8c-42de-84a5-b765abf94541" providerId="AD" clId="Web-{97E2B812-8F22-68A7-ECB4-731810C16B63}" dt="2024-07-10T14:39:13.533" v="918" actId="20577"/>
      <pc:docMkLst>
        <pc:docMk/>
      </pc:docMkLst>
      <pc:sldChg chg="modSp modNotes">
        <pc:chgData name="Burton, Taylor" userId="S::taylor.burton@bannerhealth.com::f319e47d-7f8c-42de-84a5-b765abf94541" providerId="AD" clId="Web-{97E2B812-8F22-68A7-ECB4-731810C16B63}" dt="2024-07-10T14:23:40.416" v="714"/>
        <pc:sldMkLst>
          <pc:docMk/>
          <pc:sldMk cId="65831678" sldId="259"/>
        </pc:sldMkLst>
        <pc:spChg chg="mod">
          <ac:chgData name="Burton, Taylor" userId="S::taylor.burton@bannerhealth.com::f319e47d-7f8c-42de-84a5-b765abf94541" providerId="AD" clId="Web-{97E2B812-8F22-68A7-ECB4-731810C16B63}" dt="2024-07-10T14:23:10.697" v="698" actId="20577"/>
          <ac:spMkLst>
            <pc:docMk/>
            <pc:sldMk cId="65831678" sldId="259"/>
            <ac:spMk id="2" creationId="{F751CC6E-7F3C-33BA-705E-4B701543228D}"/>
          </ac:spMkLst>
        </pc:spChg>
      </pc:sldChg>
      <pc:sldChg chg="modSp modNotes">
        <pc:chgData name="Burton, Taylor" userId="S::taylor.burton@bannerhealth.com::f319e47d-7f8c-42de-84a5-b765abf94541" providerId="AD" clId="Web-{97E2B812-8F22-68A7-ECB4-731810C16B63}" dt="2024-07-10T12:23:09.477" v="564" actId="20577"/>
        <pc:sldMkLst>
          <pc:docMk/>
          <pc:sldMk cId="2934858932" sldId="262"/>
        </pc:sldMkLst>
        <pc:spChg chg="mod">
          <ac:chgData name="Burton, Taylor" userId="S::taylor.burton@bannerhealth.com::f319e47d-7f8c-42de-84a5-b765abf94541" providerId="AD" clId="Web-{97E2B812-8F22-68A7-ECB4-731810C16B63}" dt="2024-07-10T12:23:09.477" v="564" actId="20577"/>
          <ac:spMkLst>
            <pc:docMk/>
            <pc:sldMk cId="2934858932" sldId="262"/>
            <ac:spMk id="2" creationId="{A2A5D894-E121-65DB-4F67-799FBEF479DE}"/>
          </ac:spMkLst>
        </pc:spChg>
      </pc:sldChg>
      <pc:sldChg chg="modNotes">
        <pc:chgData name="Burton, Taylor" userId="S::taylor.burton@bannerhealth.com::f319e47d-7f8c-42de-84a5-b765abf94541" providerId="AD" clId="Web-{97E2B812-8F22-68A7-ECB4-731810C16B63}" dt="2024-07-10T14:21:46.023" v="697"/>
        <pc:sldMkLst>
          <pc:docMk/>
          <pc:sldMk cId="2734935659" sldId="273"/>
        </pc:sldMkLst>
      </pc:sldChg>
      <pc:sldChg chg="modSp">
        <pc:chgData name="Burton, Taylor" userId="S::taylor.burton@bannerhealth.com::f319e47d-7f8c-42de-84a5-b765abf94541" providerId="AD" clId="Web-{97E2B812-8F22-68A7-ECB4-731810C16B63}" dt="2024-07-10T12:27:11.860" v="575" actId="20577"/>
        <pc:sldMkLst>
          <pc:docMk/>
          <pc:sldMk cId="3462695028" sldId="274"/>
        </pc:sldMkLst>
        <pc:spChg chg="mod">
          <ac:chgData name="Burton, Taylor" userId="S::taylor.burton@bannerhealth.com::f319e47d-7f8c-42de-84a5-b765abf94541" providerId="AD" clId="Web-{97E2B812-8F22-68A7-ECB4-731810C16B63}" dt="2024-07-10T12:27:11.860" v="575" actId="20577"/>
          <ac:spMkLst>
            <pc:docMk/>
            <pc:sldMk cId="3462695028" sldId="274"/>
            <ac:spMk id="3" creationId="{4416E8EA-DEC4-710A-19B4-B6684DE64E3D}"/>
          </ac:spMkLst>
        </pc:spChg>
      </pc:sldChg>
      <pc:sldChg chg="modSp modNotes">
        <pc:chgData name="Burton, Taylor" userId="S::taylor.burton@bannerhealth.com::f319e47d-7f8c-42de-84a5-b765abf94541" providerId="AD" clId="Web-{97E2B812-8F22-68A7-ECB4-731810C16B63}" dt="2024-07-10T14:17:00.812" v="646"/>
        <pc:sldMkLst>
          <pc:docMk/>
          <pc:sldMk cId="634438135" sldId="275"/>
        </pc:sldMkLst>
        <pc:spChg chg="mod">
          <ac:chgData name="Burton, Taylor" userId="S::taylor.burton@bannerhealth.com::f319e47d-7f8c-42de-84a5-b765abf94541" providerId="AD" clId="Web-{97E2B812-8F22-68A7-ECB4-731810C16B63}" dt="2024-07-10T14:16:48.140" v="586" actId="20577"/>
          <ac:spMkLst>
            <pc:docMk/>
            <pc:sldMk cId="634438135" sldId="275"/>
            <ac:spMk id="2" creationId="{6D744A9F-B7B6-5D3E-85D4-EDA3DC9C5E0A}"/>
          </ac:spMkLst>
        </pc:spChg>
      </pc:sldChg>
      <pc:sldChg chg="modSp modNotes">
        <pc:chgData name="Burton, Taylor" userId="S::taylor.burton@bannerhealth.com::f319e47d-7f8c-42de-84a5-b765abf94541" providerId="AD" clId="Web-{97E2B812-8F22-68A7-ECB4-731810C16B63}" dt="2024-07-10T14:25:29.684" v="721"/>
        <pc:sldMkLst>
          <pc:docMk/>
          <pc:sldMk cId="663460563" sldId="277"/>
        </pc:sldMkLst>
        <pc:spChg chg="mod">
          <ac:chgData name="Burton, Taylor" userId="S::taylor.burton@bannerhealth.com::f319e47d-7f8c-42de-84a5-b765abf94541" providerId="AD" clId="Web-{97E2B812-8F22-68A7-ECB4-731810C16B63}" dt="2024-07-10T14:24:42.683" v="719" actId="20577"/>
          <ac:spMkLst>
            <pc:docMk/>
            <pc:sldMk cId="663460563" sldId="277"/>
            <ac:spMk id="2" creationId="{D0D5FFA6-43AF-DBD0-109B-2B8D6679914B}"/>
          </ac:spMkLst>
        </pc:spChg>
      </pc:sldChg>
      <pc:sldChg chg="modNotes">
        <pc:chgData name="Burton, Taylor" userId="S::taylor.burton@bannerhealth.com::f319e47d-7f8c-42de-84a5-b765abf94541" providerId="AD" clId="Web-{97E2B812-8F22-68A7-ECB4-731810C16B63}" dt="2024-07-10T12:24:05.088" v="568"/>
        <pc:sldMkLst>
          <pc:docMk/>
          <pc:sldMk cId="4170798513" sldId="278"/>
        </pc:sldMkLst>
      </pc:sldChg>
      <pc:sldChg chg="modSp new del modNotes">
        <pc:chgData name="Burton, Taylor" userId="S::taylor.burton@bannerhealth.com::f319e47d-7f8c-42de-84a5-b765abf94541" providerId="AD" clId="Web-{97E2B812-8F22-68A7-ECB4-731810C16B63}" dt="2024-07-10T14:32:56.602" v="759"/>
        <pc:sldMkLst>
          <pc:docMk/>
          <pc:sldMk cId="3602748736" sldId="279"/>
        </pc:sldMkLst>
        <pc:spChg chg="mod">
          <ac:chgData name="Burton, Taylor" userId="S::taylor.burton@bannerhealth.com::f319e47d-7f8c-42de-84a5-b765abf94541" providerId="AD" clId="Web-{97E2B812-8F22-68A7-ECB4-731810C16B63}" dt="2024-07-10T14:32:39.601" v="758" actId="20577"/>
          <ac:spMkLst>
            <pc:docMk/>
            <pc:sldMk cId="3602748736" sldId="279"/>
            <ac:spMk id="2" creationId="{EF6DC6A9-57D3-1408-A296-5DFF7D86B0C1}"/>
          </ac:spMkLst>
        </pc:spChg>
        <pc:spChg chg="mod">
          <ac:chgData name="Burton, Taylor" userId="S::taylor.burton@bannerhealth.com::f319e47d-7f8c-42de-84a5-b765abf94541" providerId="AD" clId="Web-{97E2B812-8F22-68A7-ECB4-731810C16B63}" dt="2024-07-10T14:32:36.226" v="755" actId="20577"/>
          <ac:spMkLst>
            <pc:docMk/>
            <pc:sldMk cId="3602748736" sldId="279"/>
            <ac:spMk id="3" creationId="{31883FF3-4942-014D-14C4-E0366BA70A22}"/>
          </ac:spMkLst>
        </pc:spChg>
      </pc:sldChg>
      <pc:sldChg chg="addSp delSp modSp new">
        <pc:chgData name="Burton, Taylor" userId="S::taylor.burton@bannerhealth.com::f319e47d-7f8c-42de-84a5-b765abf94541" providerId="AD" clId="Web-{97E2B812-8F22-68A7-ECB4-731810C16B63}" dt="2024-07-10T14:27:37.531" v="743" actId="1076"/>
        <pc:sldMkLst>
          <pc:docMk/>
          <pc:sldMk cId="3389388891" sldId="280"/>
        </pc:sldMkLst>
        <pc:spChg chg="mod">
          <ac:chgData name="Burton, Taylor" userId="S::taylor.burton@bannerhealth.com::f319e47d-7f8c-42de-84a5-b765abf94541" providerId="AD" clId="Web-{97E2B812-8F22-68A7-ECB4-731810C16B63}" dt="2024-07-10T14:25:52.841" v="740" actId="20577"/>
          <ac:spMkLst>
            <pc:docMk/>
            <pc:sldMk cId="3389388891" sldId="280"/>
            <ac:spMk id="2" creationId="{F1379F00-1CA9-0285-4992-754DC1E51C2A}"/>
          </ac:spMkLst>
        </pc:spChg>
        <pc:spChg chg="del">
          <ac:chgData name="Burton, Taylor" userId="S::taylor.burton@bannerhealth.com::f319e47d-7f8c-42de-84a5-b765abf94541" providerId="AD" clId="Web-{97E2B812-8F22-68A7-ECB4-731810C16B63}" dt="2024-07-10T14:27:23.843" v="741"/>
          <ac:spMkLst>
            <pc:docMk/>
            <pc:sldMk cId="3389388891" sldId="280"/>
            <ac:spMk id="3" creationId="{C87CDD45-8E85-4B92-864C-D222873B6236}"/>
          </ac:spMkLst>
        </pc:spChg>
        <pc:picChg chg="add mod ord">
          <ac:chgData name="Burton, Taylor" userId="S::taylor.burton@bannerhealth.com::f319e47d-7f8c-42de-84a5-b765abf94541" providerId="AD" clId="Web-{97E2B812-8F22-68A7-ECB4-731810C16B63}" dt="2024-07-10T14:27:37.531" v="743" actId="1076"/>
          <ac:picMkLst>
            <pc:docMk/>
            <pc:sldMk cId="3389388891" sldId="280"/>
            <ac:picMk id="4" creationId="{901788AB-3B89-1963-59A6-C5BEE2D7E6E3}"/>
          </ac:picMkLst>
        </pc:picChg>
      </pc:sldChg>
      <pc:sldChg chg="modSp new">
        <pc:chgData name="Burton, Taylor" userId="S::taylor.burton@bannerhealth.com::f319e47d-7f8c-42de-84a5-b765abf94541" providerId="AD" clId="Web-{97E2B812-8F22-68A7-ECB4-731810C16B63}" dt="2024-07-10T14:39:13.533" v="918" actId="20577"/>
        <pc:sldMkLst>
          <pc:docMk/>
          <pc:sldMk cId="3596485530" sldId="281"/>
        </pc:sldMkLst>
        <pc:spChg chg="mod">
          <ac:chgData name="Burton, Taylor" userId="S::taylor.burton@bannerhealth.com::f319e47d-7f8c-42de-84a5-b765abf94541" providerId="AD" clId="Web-{97E2B812-8F22-68A7-ECB4-731810C16B63}" dt="2024-07-10T14:34:27.338" v="769" actId="20577"/>
          <ac:spMkLst>
            <pc:docMk/>
            <pc:sldMk cId="3596485530" sldId="281"/>
            <ac:spMk id="2" creationId="{AEB2948F-F8E5-3719-CFE6-A1DCB1E64D23}"/>
          </ac:spMkLst>
        </pc:spChg>
        <pc:spChg chg="mod">
          <ac:chgData name="Burton, Taylor" userId="S::taylor.burton@bannerhealth.com::f319e47d-7f8c-42de-84a5-b765abf94541" providerId="AD" clId="Web-{97E2B812-8F22-68A7-ECB4-731810C16B63}" dt="2024-07-10T14:39:13.533" v="918" actId="20577"/>
          <ac:spMkLst>
            <pc:docMk/>
            <pc:sldMk cId="3596485530" sldId="281"/>
            <ac:spMk id="3" creationId="{4162F6D0-ED5E-7734-80E7-CE56CB23EC14}"/>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11:52:45.94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6784 5853 16383 0 0,'3'0'0'0'0,"17"0"0"0"0,36 0 0 0 0,53 0 0 0 0,60 0 0 0 0,44 0 0 0 0,28 0 0 0 0,9 0 0 0 0,-3 0 0 0 0,-13 0 0 0 0,-16 0 0 0 0,-20 0 0 0 0,-21 0 0 0 0,-20 0 0 0 0,-17 0 0 0 0,-16 0 0 0 0,-12 0 0 0 0,-7 0 0 0 0,-1 0 0 0 0,5 0 0 0 0,9 0 0 0 0,8 0 0 0 0,5 0 0 0 0,2 0 0 0 0,0 0 0 0 0,-2 0 0 0 0,-5 0 0 0 0,1 0 0 0 0,-1 0 0 0 0,-2 0 0 0 0,-4 0 0 0 0,-9 0 0 0 0,-12 0 0 0 0,-16 0 0 0 0,-17 0 0 0 0,-14 0 0 0 0,-11 0 0 0 0,-9 0 0 0 0,-7 0 0 0 0,-8 0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7E3F0-5138-4CD8-B4C2-3A51DC8B9EBC}" type="datetimeFigureOut">
              <a:t>7/17/2024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19D24-382E-4BD6-A371-4A5351310E24}" type="slidenum">
              <a:t>‹#›</a:t>
            </a:fld>
            <a:endParaRPr lang="en-US"/>
          </a:p>
        </p:txBody>
      </p:sp>
    </p:spTree>
    <p:extLst>
      <p:ext uri="{BB962C8B-B14F-4D97-AF65-F5344CB8AC3E}">
        <p14:creationId xmlns:p14="http://schemas.microsoft.com/office/powerpoint/2010/main" val="2114669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Winters formula is telling you if there is another respiratory process confounding the gas</a:t>
            </a:r>
          </a:p>
        </p:txBody>
      </p:sp>
      <p:sp>
        <p:nvSpPr>
          <p:cNvPr id="4" name="Slide Number Placeholder 3"/>
          <p:cNvSpPr>
            <a:spLocks noGrp="1"/>
          </p:cNvSpPr>
          <p:nvPr>
            <p:ph type="sldNum" sz="quarter" idx="5"/>
          </p:nvPr>
        </p:nvSpPr>
        <p:spPr/>
        <p:txBody>
          <a:bodyPr/>
          <a:lstStyle/>
          <a:p>
            <a:fld id="{B7319D24-382E-4BD6-A371-4A5351310E24}" type="slidenum">
              <a:rPr lang="en-US"/>
              <a:t>7</a:t>
            </a:fld>
            <a:endParaRPr lang="en-US"/>
          </a:p>
        </p:txBody>
      </p:sp>
    </p:spTree>
    <p:extLst>
      <p:ext uri="{BB962C8B-B14F-4D97-AF65-F5344CB8AC3E}">
        <p14:creationId xmlns:p14="http://schemas.microsoft.com/office/powerpoint/2010/main" val="156504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tells you if there is another metabolic component involved in this gas</a:t>
            </a:r>
          </a:p>
        </p:txBody>
      </p:sp>
      <p:sp>
        <p:nvSpPr>
          <p:cNvPr id="4" name="Slide Number Placeholder 3"/>
          <p:cNvSpPr>
            <a:spLocks noGrp="1"/>
          </p:cNvSpPr>
          <p:nvPr>
            <p:ph type="sldNum" sz="quarter" idx="5"/>
          </p:nvPr>
        </p:nvSpPr>
        <p:spPr/>
        <p:txBody>
          <a:bodyPr/>
          <a:lstStyle/>
          <a:p>
            <a:fld id="{B7319D24-382E-4BD6-A371-4A5351310E24}" type="slidenum">
              <a:rPr lang="en-US"/>
              <a:t>9</a:t>
            </a:fld>
            <a:endParaRPr lang="en-US"/>
          </a:p>
        </p:txBody>
      </p:sp>
    </p:spTree>
    <p:extLst>
      <p:ext uri="{BB962C8B-B14F-4D97-AF65-F5344CB8AC3E}">
        <p14:creationId xmlns:p14="http://schemas.microsoft.com/office/powerpoint/2010/main" val="1896857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Primary Metabolic acidosis not compensated - winters formula CO2 would be around 24</a:t>
            </a:r>
          </a:p>
          <a:p>
            <a:endParaRPr lang="en-US" dirty="0">
              <a:ea typeface="Calibri"/>
              <a:cs typeface="Calibri"/>
            </a:endParaRPr>
          </a:p>
          <a:p>
            <a:r>
              <a:rPr lang="en-US" dirty="0">
                <a:ea typeface="Calibri"/>
                <a:cs typeface="Calibri"/>
              </a:rPr>
              <a:t>PCO2 higher than expected, underlying secondary respiratory acidosis </a:t>
            </a:r>
          </a:p>
          <a:p>
            <a:endParaRPr lang="en-US" dirty="0">
              <a:ea typeface="Calibri"/>
              <a:cs typeface="Calibri"/>
            </a:endParaRPr>
          </a:p>
          <a:p>
            <a:r>
              <a:rPr lang="en-US" dirty="0">
                <a:ea typeface="Calibri"/>
                <a:cs typeface="Calibri"/>
              </a:rPr>
              <a:t>Delta </a:t>
            </a:r>
            <a:r>
              <a:rPr lang="en-US" dirty="0" err="1">
                <a:ea typeface="Calibri"/>
                <a:cs typeface="Calibri"/>
              </a:rPr>
              <a:t>delta</a:t>
            </a:r>
            <a:r>
              <a:rPr lang="en-US" dirty="0">
                <a:ea typeface="Calibri"/>
                <a:cs typeface="Calibri"/>
              </a:rPr>
              <a:t> = 25-12/24-11 = 13 its all AGMA</a:t>
            </a:r>
          </a:p>
        </p:txBody>
      </p:sp>
      <p:sp>
        <p:nvSpPr>
          <p:cNvPr id="4" name="Slide Number Placeholder 3"/>
          <p:cNvSpPr>
            <a:spLocks noGrp="1"/>
          </p:cNvSpPr>
          <p:nvPr>
            <p:ph type="sldNum" sz="quarter" idx="5"/>
          </p:nvPr>
        </p:nvSpPr>
        <p:spPr/>
        <p:txBody>
          <a:bodyPr/>
          <a:lstStyle/>
          <a:p>
            <a:fld id="{B7319D24-382E-4BD6-A371-4A5351310E24}" type="slidenum">
              <a:t>14</a:t>
            </a:fld>
            <a:endParaRPr lang="en-US"/>
          </a:p>
        </p:txBody>
      </p:sp>
    </p:spTree>
    <p:extLst>
      <p:ext uri="{BB962C8B-B14F-4D97-AF65-F5344CB8AC3E}">
        <p14:creationId xmlns:p14="http://schemas.microsoft.com/office/powerpoint/2010/main" val="2068867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Primary uncompensated Respiratory Alkalosis</a:t>
            </a:r>
          </a:p>
          <a:p>
            <a:r>
              <a:rPr lang="en-US" dirty="0">
                <a:ea typeface="Calibri"/>
                <a:cs typeface="Calibri"/>
              </a:rPr>
              <a:t>HCO3 should decrease by 2 for every 10 decrease of HCO3 so should be closer to 21</a:t>
            </a:r>
          </a:p>
          <a:p>
            <a:endParaRPr lang="en-US" dirty="0">
              <a:ea typeface="Calibri"/>
              <a:cs typeface="Calibri"/>
            </a:endParaRPr>
          </a:p>
          <a:p>
            <a:r>
              <a:rPr lang="en-US" dirty="0">
                <a:ea typeface="Calibri"/>
                <a:cs typeface="Calibri"/>
              </a:rPr>
              <a:t>Secondary metabolic alkalosis (HCO3 higher than expected)</a:t>
            </a:r>
          </a:p>
        </p:txBody>
      </p:sp>
      <p:sp>
        <p:nvSpPr>
          <p:cNvPr id="4" name="Slide Number Placeholder 3"/>
          <p:cNvSpPr>
            <a:spLocks noGrp="1"/>
          </p:cNvSpPr>
          <p:nvPr>
            <p:ph type="sldNum" sz="quarter" idx="5"/>
          </p:nvPr>
        </p:nvSpPr>
        <p:spPr/>
        <p:txBody>
          <a:bodyPr/>
          <a:lstStyle/>
          <a:p>
            <a:fld id="{B7319D24-382E-4BD6-A371-4A5351310E24}" type="slidenum">
              <a:rPr lang="en-US"/>
              <a:t>15</a:t>
            </a:fld>
            <a:endParaRPr lang="en-US"/>
          </a:p>
        </p:txBody>
      </p:sp>
    </p:spTree>
    <p:extLst>
      <p:ext uri="{BB962C8B-B14F-4D97-AF65-F5344CB8AC3E}">
        <p14:creationId xmlns:p14="http://schemas.microsoft.com/office/powerpoint/2010/main" val="3302824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Primary Compensated metabolic acidosis (pH not back to normal) </a:t>
            </a:r>
          </a:p>
          <a:p>
            <a:r>
              <a:rPr lang="en-US" dirty="0">
                <a:cs typeface="Calibri"/>
              </a:rPr>
              <a:t>But HCO3 is in the appropriate range for Winters Formula</a:t>
            </a:r>
          </a:p>
          <a:p>
            <a:endParaRPr lang="en-US" dirty="0">
              <a:ea typeface="Calibri" panose="020F0502020204030204"/>
              <a:cs typeface="Calibri"/>
            </a:endParaRPr>
          </a:p>
          <a:p>
            <a:r>
              <a:rPr lang="en-US" dirty="0">
                <a:ea typeface="Calibri" panose="020F0502020204030204"/>
                <a:cs typeface="Calibri"/>
              </a:rPr>
              <a:t>Delta/Delta gap= 23-12/24-10= &lt;1 = secondary NAGMA</a:t>
            </a:r>
          </a:p>
        </p:txBody>
      </p:sp>
      <p:sp>
        <p:nvSpPr>
          <p:cNvPr id="4" name="Slide Number Placeholder 3"/>
          <p:cNvSpPr>
            <a:spLocks noGrp="1"/>
          </p:cNvSpPr>
          <p:nvPr>
            <p:ph type="sldNum" sz="quarter" idx="5"/>
          </p:nvPr>
        </p:nvSpPr>
        <p:spPr/>
        <p:txBody>
          <a:bodyPr/>
          <a:lstStyle/>
          <a:p>
            <a:fld id="{B7319D24-382E-4BD6-A371-4A5351310E24}" type="slidenum">
              <a:rPr lang="en-US"/>
              <a:t>16</a:t>
            </a:fld>
            <a:endParaRPr lang="en-US"/>
          </a:p>
        </p:txBody>
      </p:sp>
    </p:spTree>
    <p:extLst>
      <p:ext uri="{BB962C8B-B14F-4D97-AF65-F5344CB8AC3E}">
        <p14:creationId xmlns:p14="http://schemas.microsoft.com/office/powerpoint/2010/main" val="1335391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Respiratory acidosis, compensated ? Based on clinical picture</a:t>
            </a:r>
          </a:p>
          <a:p>
            <a:endParaRPr lang="en-US" dirty="0">
              <a:ea typeface="Calibri"/>
              <a:cs typeface="Calibri"/>
            </a:endParaRPr>
          </a:p>
          <a:p>
            <a:r>
              <a:rPr lang="en-US" dirty="0">
                <a:ea typeface="Calibri"/>
                <a:cs typeface="Calibri"/>
              </a:rPr>
              <a:t>If acute the bicarb would increase by 1 for every 10 PCO2 above 40 – so would be HCO3 27... based on clinical history that would mean there may also be a metabolic alkalosis</a:t>
            </a:r>
          </a:p>
          <a:p>
            <a:endParaRPr lang="en-US" dirty="0">
              <a:ea typeface="Calibri"/>
              <a:cs typeface="Calibri"/>
            </a:endParaRPr>
          </a:p>
          <a:p>
            <a:r>
              <a:rPr lang="en-US" dirty="0">
                <a:ea typeface="Calibri"/>
                <a:cs typeface="Calibri"/>
              </a:rPr>
              <a:t>If chronic the bicarb would increase by 3-4 for every 10 PCO2 above 40 -- so would be HCO3 33-36.. Based on clinical history that would mean there may also be a metabolic acidosis</a:t>
            </a:r>
          </a:p>
        </p:txBody>
      </p:sp>
      <p:sp>
        <p:nvSpPr>
          <p:cNvPr id="4" name="Slide Number Placeholder 3"/>
          <p:cNvSpPr>
            <a:spLocks noGrp="1"/>
          </p:cNvSpPr>
          <p:nvPr>
            <p:ph type="sldNum" sz="quarter" idx="5"/>
          </p:nvPr>
        </p:nvSpPr>
        <p:spPr/>
        <p:txBody>
          <a:bodyPr/>
          <a:lstStyle/>
          <a:p>
            <a:fld id="{B7319D24-382E-4BD6-A371-4A5351310E24}" type="slidenum">
              <a:rPr lang="en-US"/>
              <a:t>17</a:t>
            </a:fld>
            <a:endParaRPr lang="en-US"/>
          </a:p>
        </p:txBody>
      </p:sp>
    </p:spTree>
    <p:extLst>
      <p:ext uri="{BB962C8B-B14F-4D97-AF65-F5344CB8AC3E}">
        <p14:creationId xmlns:p14="http://schemas.microsoft.com/office/powerpoint/2010/main" val="2753097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ACID BASE and CXR </a:t>
            </a:r>
            <a:br>
              <a:rPr lang="en-US" dirty="0"/>
            </a:br>
            <a:r>
              <a:rPr lang="en-US" dirty="0"/>
              <a:t>Intern Bootcamp</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t>2024</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9F00-1CA9-0285-4992-754DC1E51C2A}"/>
              </a:ext>
            </a:extLst>
          </p:cNvPr>
          <p:cNvSpPr>
            <a:spLocks noGrp="1"/>
          </p:cNvSpPr>
          <p:nvPr>
            <p:ph type="title"/>
          </p:nvPr>
        </p:nvSpPr>
        <p:spPr/>
        <p:txBody>
          <a:bodyPr/>
          <a:lstStyle/>
          <a:p>
            <a:r>
              <a:rPr lang="en-US" dirty="0"/>
              <a:t>Metabolic Acidosis </a:t>
            </a:r>
            <a:r>
              <a:rPr lang="en-US" dirty="0" err="1"/>
              <a:t>cont</a:t>
            </a:r>
            <a:r>
              <a:rPr lang="en-US" dirty="0"/>
              <a:t>: delta </a:t>
            </a:r>
            <a:r>
              <a:rPr lang="en-US" dirty="0" err="1"/>
              <a:t>delta</a:t>
            </a:r>
            <a:r>
              <a:rPr lang="en-US" dirty="0"/>
              <a:t> example</a:t>
            </a:r>
          </a:p>
        </p:txBody>
      </p:sp>
      <p:pic>
        <p:nvPicPr>
          <p:cNvPr id="4" name="Content Placeholder 3" descr="A white board with writing on it&#10;&#10;Description automatically generated">
            <a:extLst>
              <a:ext uri="{FF2B5EF4-FFF2-40B4-BE49-F238E27FC236}">
                <a16:creationId xmlns:a16="http://schemas.microsoft.com/office/drawing/2014/main" id="{901788AB-3B89-1963-59A6-C5BEE2D7E6E3}"/>
              </a:ext>
            </a:extLst>
          </p:cNvPr>
          <p:cNvPicPr>
            <a:picLocks noGrp="1" noChangeAspect="1"/>
          </p:cNvPicPr>
          <p:nvPr>
            <p:ph idx="1"/>
          </p:nvPr>
        </p:nvPicPr>
        <p:blipFill>
          <a:blip r:embed="rId2"/>
          <a:stretch>
            <a:fillRect/>
          </a:stretch>
        </p:blipFill>
        <p:spPr>
          <a:xfrm>
            <a:off x="2908309" y="1440687"/>
            <a:ext cx="5929683" cy="5264988"/>
          </a:xfrm>
        </p:spPr>
      </p:pic>
    </p:spTree>
    <p:extLst>
      <p:ext uri="{BB962C8B-B14F-4D97-AF65-F5344CB8AC3E}">
        <p14:creationId xmlns:p14="http://schemas.microsoft.com/office/powerpoint/2010/main" val="3389388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E8BB-837C-E1BA-A450-E29A8A9C541B}"/>
              </a:ext>
            </a:extLst>
          </p:cNvPr>
          <p:cNvSpPr>
            <a:spLocks noGrp="1"/>
          </p:cNvSpPr>
          <p:nvPr>
            <p:ph type="title"/>
          </p:nvPr>
        </p:nvSpPr>
        <p:spPr/>
        <p:txBody>
          <a:bodyPr/>
          <a:lstStyle/>
          <a:p>
            <a:r>
              <a:rPr lang="en-US" dirty="0"/>
              <a:t>Metabolic Alkalosis</a:t>
            </a:r>
          </a:p>
        </p:txBody>
      </p:sp>
      <p:sp>
        <p:nvSpPr>
          <p:cNvPr id="3" name="Content Placeholder 2">
            <a:extLst>
              <a:ext uri="{FF2B5EF4-FFF2-40B4-BE49-F238E27FC236}">
                <a16:creationId xmlns:a16="http://schemas.microsoft.com/office/drawing/2014/main" id="{9784937D-F08F-73C6-7497-8769B62C0775}"/>
              </a:ext>
            </a:extLst>
          </p:cNvPr>
          <p:cNvSpPr>
            <a:spLocks noGrp="1"/>
          </p:cNvSpPr>
          <p:nvPr>
            <p:ph idx="1"/>
          </p:nvPr>
        </p:nvSpPr>
        <p:spPr/>
        <p:txBody>
          <a:bodyPr vert="horz" lIns="91440" tIns="45720" rIns="91440" bIns="45720" rtlCol="0" anchor="t">
            <a:normAutofit/>
          </a:bodyPr>
          <a:lstStyle/>
          <a:p>
            <a:r>
              <a:rPr lang="en-US" dirty="0">
                <a:ea typeface="+mn-lt"/>
                <a:cs typeface="+mn-lt"/>
              </a:rPr>
              <a:t>Respiratory compensation raises </a:t>
            </a:r>
            <a:r>
              <a:rPr lang="en-US" b="1" dirty="0">
                <a:ea typeface="+mn-lt"/>
                <a:cs typeface="+mn-lt"/>
              </a:rPr>
              <a:t>PCO2 by 0.7 mmHg for every 1 </a:t>
            </a:r>
            <a:r>
              <a:rPr lang="en-US" b="1" err="1">
                <a:ea typeface="+mn-lt"/>
                <a:cs typeface="+mn-lt"/>
              </a:rPr>
              <a:t>meq</a:t>
            </a:r>
            <a:r>
              <a:rPr lang="en-US" b="1" dirty="0">
                <a:ea typeface="+mn-lt"/>
                <a:cs typeface="+mn-lt"/>
              </a:rPr>
              <a:t>/L rise in HCO3 </a:t>
            </a:r>
          </a:p>
          <a:p>
            <a:r>
              <a:rPr lang="en-US" dirty="0">
                <a:ea typeface="+mn-lt"/>
                <a:cs typeface="+mn-lt"/>
              </a:rPr>
              <a:t>Causes include vomiting, intake of alkali, diuretics, NG suction without the use of proton the use of proton -pump inhibitors or H2 blockers</a:t>
            </a:r>
            <a:endParaRPr lang="en-US" dirty="0"/>
          </a:p>
        </p:txBody>
      </p:sp>
    </p:spTree>
    <p:extLst>
      <p:ext uri="{BB962C8B-B14F-4D97-AF65-F5344CB8AC3E}">
        <p14:creationId xmlns:p14="http://schemas.microsoft.com/office/powerpoint/2010/main" val="3325401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61EF0-9452-3831-457C-B622BAC9F495}"/>
              </a:ext>
            </a:extLst>
          </p:cNvPr>
          <p:cNvSpPr>
            <a:spLocks noGrp="1"/>
          </p:cNvSpPr>
          <p:nvPr>
            <p:ph type="title"/>
          </p:nvPr>
        </p:nvSpPr>
        <p:spPr/>
        <p:txBody>
          <a:bodyPr/>
          <a:lstStyle/>
          <a:p>
            <a:r>
              <a:rPr lang="en-US" dirty="0"/>
              <a:t>Respiratory Acidosis </a:t>
            </a:r>
          </a:p>
        </p:txBody>
      </p:sp>
      <p:sp>
        <p:nvSpPr>
          <p:cNvPr id="3" name="Content Placeholder 2">
            <a:extLst>
              <a:ext uri="{FF2B5EF4-FFF2-40B4-BE49-F238E27FC236}">
                <a16:creationId xmlns:a16="http://schemas.microsoft.com/office/drawing/2014/main" id="{B75AB314-7C50-1122-0B34-A8FCF9A13936}"/>
              </a:ext>
            </a:extLst>
          </p:cNvPr>
          <p:cNvSpPr>
            <a:spLocks noGrp="1"/>
          </p:cNvSpPr>
          <p:nvPr>
            <p:ph idx="1"/>
          </p:nvPr>
        </p:nvSpPr>
        <p:spPr/>
        <p:txBody>
          <a:bodyPr vert="horz" lIns="91440" tIns="45720" rIns="91440" bIns="45720" rtlCol="0" anchor="t">
            <a:normAutofit/>
          </a:bodyPr>
          <a:lstStyle/>
          <a:p>
            <a:r>
              <a:rPr lang="en-US" dirty="0">
                <a:ea typeface="+mn-lt"/>
                <a:cs typeface="+mn-lt"/>
              </a:rPr>
              <a:t>Compensation: </a:t>
            </a:r>
            <a:endParaRPr lang="en-US">
              <a:ea typeface="+mn-lt"/>
              <a:cs typeface="+mn-lt"/>
            </a:endParaRPr>
          </a:p>
          <a:p>
            <a:pPr lvl="1">
              <a:buFont typeface="Courier New" panose="020B0604020202020204" pitchFamily="34" charset="0"/>
              <a:buChar char="o"/>
            </a:pPr>
            <a:r>
              <a:rPr lang="en-US" dirty="0">
                <a:ea typeface="+mn-lt"/>
                <a:cs typeface="+mn-lt"/>
              </a:rPr>
              <a:t>ACUTE: pH drops by 0.08 units and </a:t>
            </a:r>
            <a:r>
              <a:rPr lang="en-US" b="1" dirty="0">
                <a:ea typeface="+mn-lt"/>
                <a:cs typeface="+mn-lt"/>
              </a:rPr>
              <a:t>HCO3 increases by 1 </a:t>
            </a:r>
            <a:r>
              <a:rPr lang="en-US" b="1" err="1">
                <a:ea typeface="+mn-lt"/>
                <a:cs typeface="+mn-lt"/>
              </a:rPr>
              <a:t>mEq</a:t>
            </a:r>
            <a:r>
              <a:rPr lang="en-US" b="1" dirty="0">
                <a:ea typeface="+mn-lt"/>
                <a:cs typeface="+mn-lt"/>
              </a:rPr>
              <a:t>/L per 10 mmHg increase in PaCO2</a:t>
            </a:r>
            <a:r>
              <a:rPr lang="en-US" dirty="0">
                <a:ea typeface="+mn-lt"/>
                <a:cs typeface="+mn-lt"/>
              </a:rPr>
              <a:t> (up to a PaCO2 of 70) </a:t>
            </a:r>
            <a:endParaRPr lang="en-US">
              <a:ea typeface="+mn-lt"/>
              <a:cs typeface="+mn-lt"/>
            </a:endParaRPr>
          </a:p>
          <a:p>
            <a:pPr lvl="1">
              <a:buFont typeface="Courier New" panose="020B0604020202020204" pitchFamily="34" charset="0"/>
              <a:buChar char="o"/>
            </a:pPr>
            <a:r>
              <a:rPr lang="en-US" dirty="0">
                <a:ea typeface="+mn-lt"/>
                <a:cs typeface="+mn-lt"/>
              </a:rPr>
              <a:t>CHRONIC: pH drops by 0.03 units and </a:t>
            </a:r>
            <a:r>
              <a:rPr lang="en-US" b="1" dirty="0">
                <a:ea typeface="+mn-lt"/>
                <a:cs typeface="+mn-lt"/>
              </a:rPr>
              <a:t>HCO3 increases by 3-4 </a:t>
            </a:r>
            <a:r>
              <a:rPr lang="en-US" b="1" err="1">
                <a:ea typeface="+mn-lt"/>
                <a:cs typeface="+mn-lt"/>
              </a:rPr>
              <a:t>mEq</a:t>
            </a:r>
            <a:r>
              <a:rPr lang="en-US" b="1" dirty="0">
                <a:ea typeface="+mn-lt"/>
                <a:cs typeface="+mn-lt"/>
              </a:rPr>
              <a:t>/L per 10 mmHg increase in PaCO2</a:t>
            </a:r>
            <a:r>
              <a:rPr lang="en-US" dirty="0">
                <a:ea typeface="+mn-lt"/>
                <a:cs typeface="+mn-lt"/>
              </a:rPr>
              <a:t> (up to a PaCO2 of 70) </a:t>
            </a:r>
          </a:p>
          <a:p>
            <a:pPr lvl="1">
              <a:buFont typeface="Courier New" panose="020B0604020202020204" pitchFamily="34" charset="0"/>
              <a:buChar char="o"/>
            </a:pPr>
            <a:endParaRPr lang="en-US" dirty="0"/>
          </a:p>
          <a:p>
            <a:r>
              <a:rPr lang="en-US" dirty="0"/>
              <a:t>Things to consider </a:t>
            </a:r>
          </a:p>
          <a:p>
            <a:pPr lvl="1">
              <a:buFont typeface="Courier New" panose="020B0604020202020204" pitchFamily="34" charset="0"/>
              <a:buChar char="o"/>
            </a:pPr>
            <a:r>
              <a:rPr lang="en-US" dirty="0">
                <a:ea typeface="+mn-lt"/>
                <a:cs typeface="+mn-lt"/>
              </a:rPr>
              <a:t>In general, if the HCO3 is above 30, look for a second process (chronic respiratory acidosis, concomitant metabolic alkalosis). </a:t>
            </a:r>
            <a:endParaRPr lang="en-US" dirty="0"/>
          </a:p>
          <a:p>
            <a:pPr marL="457200" lvl="1" indent="0">
              <a:buNone/>
            </a:pPr>
            <a:endParaRPr lang="en-US" dirty="0"/>
          </a:p>
        </p:txBody>
      </p:sp>
    </p:spTree>
    <p:extLst>
      <p:ext uri="{BB962C8B-B14F-4D97-AF65-F5344CB8AC3E}">
        <p14:creationId xmlns:p14="http://schemas.microsoft.com/office/powerpoint/2010/main" val="648818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52A1A-6928-DDD1-BBB9-0AEDDF04A3D1}"/>
              </a:ext>
            </a:extLst>
          </p:cNvPr>
          <p:cNvSpPr>
            <a:spLocks noGrp="1"/>
          </p:cNvSpPr>
          <p:nvPr>
            <p:ph type="title"/>
          </p:nvPr>
        </p:nvSpPr>
        <p:spPr/>
        <p:txBody>
          <a:bodyPr/>
          <a:lstStyle/>
          <a:p>
            <a:r>
              <a:rPr lang="en-US" dirty="0"/>
              <a:t>Respiratory Alkalosis </a:t>
            </a:r>
          </a:p>
        </p:txBody>
      </p:sp>
      <p:sp>
        <p:nvSpPr>
          <p:cNvPr id="3" name="Content Placeholder 2">
            <a:extLst>
              <a:ext uri="{FF2B5EF4-FFF2-40B4-BE49-F238E27FC236}">
                <a16:creationId xmlns:a16="http://schemas.microsoft.com/office/drawing/2014/main" id="{C6AB174E-023E-C2CA-82ED-385178FB2CFF}"/>
              </a:ext>
            </a:extLst>
          </p:cNvPr>
          <p:cNvSpPr>
            <a:spLocks noGrp="1"/>
          </p:cNvSpPr>
          <p:nvPr>
            <p:ph idx="1"/>
          </p:nvPr>
        </p:nvSpPr>
        <p:spPr/>
        <p:txBody>
          <a:bodyPr vert="horz" lIns="91440" tIns="45720" rIns="91440" bIns="45720" rtlCol="0" anchor="t">
            <a:normAutofit/>
          </a:bodyPr>
          <a:lstStyle/>
          <a:p>
            <a:r>
              <a:rPr lang="en-US" dirty="0">
                <a:ea typeface="+mn-lt"/>
                <a:cs typeface="+mn-lt"/>
              </a:rPr>
              <a:t>Compensation: </a:t>
            </a:r>
            <a:endParaRPr lang="en-US">
              <a:ea typeface="+mn-lt"/>
              <a:cs typeface="+mn-lt"/>
            </a:endParaRPr>
          </a:p>
          <a:p>
            <a:pPr lvl="1">
              <a:buFont typeface="Courier New" panose="020B0604020202020204" pitchFamily="34" charset="0"/>
              <a:buChar char="o"/>
            </a:pPr>
            <a:r>
              <a:rPr lang="en-US" dirty="0">
                <a:ea typeface="+mn-lt"/>
                <a:cs typeface="+mn-lt"/>
              </a:rPr>
              <a:t>ACUTE: pH increases by 0.08 units and </a:t>
            </a:r>
            <a:r>
              <a:rPr lang="en-US" b="1" dirty="0">
                <a:ea typeface="+mn-lt"/>
                <a:cs typeface="+mn-lt"/>
              </a:rPr>
              <a:t>HCO3 decreases by 2 </a:t>
            </a:r>
            <a:r>
              <a:rPr lang="en-US" b="1" dirty="0" err="1">
                <a:ea typeface="+mn-lt"/>
                <a:cs typeface="+mn-lt"/>
              </a:rPr>
              <a:t>mEq</a:t>
            </a:r>
            <a:r>
              <a:rPr lang="en-US" b="1" dirty="0">
                <a:ea typeface="+mn-lt"/>
                <a:cs typeface="+mn-lt"/>
              </a:rPr>
              <a:t>/L per 10 mmHg decrease in PaCO2</a:t>
            </a:r>
            <a:r>
              <a:rPr lang="en-US" dirty="0">
                <a:ea typeface="+mn-lt"/>
                <a:cs typeface="+mn-lt"/>
              </a:rPr>
              <a:t> (down to a PaCO2 of 20) </a:t>
            </a:r>
            <a:endParaRPr lang="en-US">
              <a:ea typeface="+mn-lt"/>
              <a:cs typeface="+mn-lt"/>
            </a:endParaRPr>
          </a:p>
          <a:p>
            <a:pPr lvl="1">
              <a:buFont typeface="Courier New" panose="020B0604020202020204" pitchFamily="34" charset="0"/>
              <a:buChar char="o"/>
            </a:pPr>
            <a:r>
              <a:rPr lang="en-US" dirty="0">
                <a:ea typeface="+mn-lt"/>
                <a:cs typeface="+mn-lt"/>
              </a:rPr>
              <a:t>CHRONIC: pH increases by 0.03 units and </a:t>
            </a:r>
            <a:r>
              <a:rPr lang="en-US" b="1">
                <a:ea typeface="+mn-lt"/>
                <a:cs typeface="+mn-lt"/>
              </a:rPr>
              <a:t>HCO3 decreases by 4 </a:t>
            </a:r>
            <a:r>
              <a:rPr lang="en-US" b="1" err="1">
                <a:ea typeface="+mn-lt"/>
                <a:cs typeface="+mn-lt"/>
              </a:rPr>
              <a:t>mEq</a:t>
            </a:r>
            <a:r>
              <a:rPr lang="en-US" b="1" dirty="0">
                <a:ea typeface="+mn-lt"/>
                <a:cs typeface="+mn-lt"/>
              </a:rPr>
              <a:t>/L per 10 mmHg decrease in PaCO2 </a:t>
            </a:r>
            <a:r>
              <a:rPr lang="en-US" dirty="0">
                <a:ea typeface="+mn-lt"/>
                <a:cs typeface="+mn-lt"/>
              </a:rPr>
              <a:t>(down to a PaCO2 of 20) </a:t>
            </a:r>
          </a:p>
          <a:p>
            <a:pPr lvl="1">
              <a:buFont typeface="Courier New" panose="020B0604020202020204" pitchFamily="34" charset="0"/>
              <a:buChar char="o"/>
            </a:pPr>
            <a:endParaRPr lang="en-US" dirty="0"/>
          </a:p>
          <a:p>
            <a:pPr lvl="1">
              <a:buFont typeface="Courier New" panose="020B0604020202020204" pitchFamily="34" charset="0"/>
              <a:buChar char="o"/>
            </a:pPr>
            <a:endParaRPr lang="en-US" dirty="0"/>
          </a:p>
          <a:p>
            <a:r>
              <a:rPr lang="en-US" dirty="0"/>
              <a:t>Things to consider: </a:t>
            </a:r>
            <a:r>
              <a:rPr lang="en-US" dirty="0">
                <a:ea typeface="+mn-lt"/>
                <a:cs typeface="+mn-lt"/>
              </a:rPr>
              <a:t>If the HCO3 has dropped by more than 2-4, consider a superimposed metabolic acidosis, ASA use, sepsis, or chronic hyperventilation. </a:t>
            </a:r>
          </a:p>
        </p:txBody>
      </p:sp>
    </p:spTree>
    <p:extLst>
      <p:ext uri="{BB962C8B-B14F-4D97-AF65-F5344CB8AC3E}">
        <p14:creationId xmlns:p14="http://schemas.microsoft.com/office/powerpoint/2010/main" val="617480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1CC6E-7F3C-33BA-705E-4B701543228D}"/>
              </a:ext>
            </a:extLst>
          </p:cNvPr>
          <p:cNvSpPr>
            <a:spLocks noGrp="1"/>
          </p:cNvSpPr>
          <p:nvPr>
            <p:ph type="title"/>
          </p:nvPr>
        </p:nvSpPr>
        <p:spPr/>
        <p:txBody>
          <a:bodyPr/>
          <a:lstStyle/>
          <a:p>
            <a:r>
              <a:rPr lang="en-US" dirty="0"/>
              <a:t>pH 7.16     HCO3 11   CO2 35</a:t>
            </a:r>
            <a:br>
              <a:rPr lang="en-US" dirty="0"/>
            </a:br>
            <a:r>
              <a:rPr lang="en-US" dirty="0"/>
              <a:t>AG 25</a:t>
            </a:r>
          </a:p>
        </p:txBody>
      </p:sp>
      <p:sp>
        <p:nvSpPr>
          <p:cNvPr id="3" name="Content Placeholder 2">
            <a:extLst>
              <a:ext uri="{FF2B5EF4-FFF2-40B4-BE49-F238E27FC236}">
                <a16:creationId xmlns:a16="http://schemas.microsoft.com/office/drawing/2014/main" id="{215D6666-13D7-3FB2-3FBB-45E5000D7604}"/>
              </a:ext>
            </a:extLst>
          </p:cNvPr>
          <p:cNvSpPr>
            <a:spLocks noGrp="1"/>
          </p:cNvSpPr>
          <p:nvPr>
            <p:ph idx="1"/>
          </p:nvPr>
        </p:nvSpPr>
        <p:spPr/>
        <p:txBody>
          <a:bodyPr vert="horz" lIns="91440" tIns="45720" rIns="91440" bIns="45720" rtlCol="0" anchor="t">
            <a:normAutofit/>
          </a:bodyPr>
          <a:lstStyle/>
          <a:p>
            <a:r>
              <a:rPr lang="en-US" dirty="0"/>
              <a:t>Acidosis or alkalosis?</a:t>
            </a:r>
          </a:p>
          <a:p>
            <a:r>
              <a:rPr lang="en-US" dirty="0"/>
              <a:t>Metabolic or respiratory?</a:t>
            </a:r>
          </a:p>
          <a:p>
            <a:r>
              <a:rPr lang="en-US" dirty="0"/>
              <a:t>Compensated?</a:t>
            </a:r>
          </a:p>
        </p:txBody>
      </p:sp>
    </p:spTree>
    <p:extLst>
      <p:ext uri="{BB962C8B-B14F-4D97-AF65-F5344CB8AC3E}">
        <p14:creationId xmlns:p14="http://schemas.microsoft.com/office/powerpoint/2010/main" val="65831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5D894-E121-65DB-4F67-799FBEF479DE}"/>
              </a:ext>
            </a:extLst>
          </p:cNvPr>
          <p:cNvSpPr>
            <a:spLocks noGrp="1"/>
          </p:cNvSpPr>
          <p:nvPr>
            <p:ph type="title"/>
          </p:nvPr>
        </p:nvSpPr>
        <p:spPr/>
        <p:txBody>
          <a:bodyPr/>
          <a:lstStyle/>
          <a:p>
            <a:r>
              <a:rPr lang="en-US" dirty="0"/>
              <a:t>pH   7.55   HCO3 24    pCO2  24</a:t>
            </a:r>
          </a:p>
        </p:txBody>
      </p:sp>
      <p:sp>
        <p:nvSpPr>
          <p:cNvPr id="3" name="Content Placeholder 2">
            <a:extLst>
              <a:ext uri="{FF2B5EF4-FFF2-40B4-BE49-F238E27FC236}">
                <a16:creationId xmlns:a16="http://schemas.microsoft.com/office/drawing/2014/main" id="{1685B52D-A53D-F3C3-CC82-64C87A3FE960}"/>
              </a:ext>
            </a:extLst>
          </p:cNvPr>
          <p:cNvSpPr>
            <a:spLocks noGrp="1"/>
          </p:cNvSpPr>
          <p:nvPr>
            <p:ph idx="1"/>
          </p:nvPr>
        </p:nvSpPr>
        <p:spPr/>
        <p:txBody>
          <a:bodyPr vert="horz" lIns="91440" tIns="45720" rIns="91440" bIns="45720" rtlCol="0" anchor="t">
            <a:normAutofit/>
          </a:bodyPr>
          <a:lstStyle/>
          <a:p>
            <a:r>
              <a:rPr lang="en-US" dirty="0">
                <a:latin typeface="Arial"/>
                <a:cs typeface="Arial"/>
              </a:rPr>
              <a:t>Acidosis or alkalosis?</a:t>
            </a:r>
          </a:p>
          <a:p>
            <a:r>
              <a:rPr lang="en-US" dirty="0">
                <a:latin typeface="Arial"/>
                <a:cs typeface="Arial"/>
              </a:rPr>
              <a:t>Metabolic or respiratory?</a:t>
            </a:r>
          </a:p>
          <a:p>
            <a:r>
              <a:rPr lang="en-US" dirty="0">
                <a:latin typeface="Arial"/>
                <a:cs typeface="Arial"/>
              </a:rPr>
              <a:t>Compensated?</a:t>
            </a:r>
            <a:endParaRPr lang="en-US" dirty="0"/>
          </a:p>
        </p:txBody>
      </p:sp>
    </p:spTree>
    <p:extLst>
      <p:ext uri="{BB962C8B-B14F-4D97-AF65-F5344CB8AC3E}">
        <p14:creationId xmlns:p14="http://schemas.microsoft.com/office/powerpoint/2010/main" val="2934858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5FFA6-43AF-DBD0-109B-2B8D6679914B}"/>
              </a:ext>
            </a:extLst>
          </p:cNvPr>
          <p:cNvSpPr>
            <a:spLocks noGrp="1"/>
          </p:cNvSpPr>
          <p:nvPr>
            <p:ph type="title"/>
          </p:nvPr>
        </p:nvSpPr>
        <p:spPr/>
        <p:txBody>
          <a:bodyPr/>
          <a:lstStyle/>
          <a:p>
            <a:r>
              <a:rPr lang="en-US" dirty="0"/>
              <a:t>pH 7.23   HCO3 10   pCO2 23</a:t>
            </a:r>
            <a:br>
              <a:rPr lang="en-US" dirty="0"/>
            </a:br>
            <a:r>
              <a:rPr lang="en-US" dirty="0"/>
              <a:t>AG 23</a:t>
            </a:r>
          </a:p>
        </p:txBody>
      </p:sp>
      <p:sp>
        <p:nvSpPr>
          <p:cNvPr id="3" name="Content Placeholder 2">
            <a:extLst>
              <a:ext uri="{FF2B5EF4-FFF2-40B4-BE49-F238E27FC236}">
                <a16:creationId xmlns:a16="http://schemas.microsoft.com/office/drawing/2014/main" id="{8FE3096C-6871-CFB9-9E38-106E43CEF275}"/>
              </a:ext>
            </a:extLst>
          </p:cNvPr>
          <p:cNvSpPr>
            <a:spLocks noGrp="1"/>
          </p:cNvSpPr>
          <p:nvPr>
            <p:ph idx="1"/>
          </p:nvPr>
        </p:nvSpPr>
        <p:spPr/>
        <p:txBody>
          <a:bodyPr vert="horz" lIns="91440" tIns="45720" rIns="91440" bIns="45720" rtlCol="0" anchor="t">
            <a:normAutofit/>
          </a:bodyPr>
          <a:lstStyle/>
          <a:p>
            <a:r>
              <a:rPr lang="en-US" dirty="0">
                <a:latin typeface="Arial"/>
                <a:cs typeface="Arial"/>
              </a:rPr>
              <a:t>Acidosis or alkalosis?</a:t>
            </a:r>
          </a:p>
          <a:p>
            <a:r>
              <a:rPr lang="en-US" dirty="0">
                <a:latin typeface="Arial"/>
                <a:cs typeface="Arial"/>
              </a:rPr>
              <a:t>Metabolic or respiratory?</a:t>
            </a:r>
          </a:p>
          <a:p>
            <a:r>
              <a:rPr lang="en-US" dirty="0">
                <a:latin typeface="Arial"/>
                <a:cs typeface="Arial"/>
              </a:rPr>
              <a:t>Compensated?</a:t>
            </a:r>
            <a:endParaRPr lang="en-US" dirty="0"/>
          </a:p>
        </p:txBody>
      </p:sp>
    </p:spTree>
    <p:extLst>
      <p:ext uri="{BB962C8B-B14F-4D97-AF65-F5344CB8AC3E}">
        <p14:creationId xmlns:p14="http://schemas.microsoft.com/office/powerpoint/2010/main" val="663460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F1D31-2874-1C19-9688-4F0EABB3E08C}"/>
              </a:ext>
            </a:extLst>
          </p:cNvPr>
          <p:cNvSpPr>
            <a:spLocks noGrp="1"/>
          </p:cNvSpPr>
          <p:nvPr>
            <p:ph type="title"/>
          </p:nvPr>
        </p:nvSpPr>
        <p:spPr/>
        <p:txBody>
          <a:bodyPr/>
          <a:lstStyle/>
          <a:p>
            <a:r>
              <a:rPr lang="en-US" dirty="0"/>
              <a:t>pH 7.27   HCO3  31   PCO2  70</a:t>
            </a:r>
          </a:p>
        </p:txBody>
      </p:sp>
      <p:sp>
        <p:nvSpPr>
          <p:cNvPr id="3" name="Content Placeholder 2">
            <a:extLst>
              <a:ext uri="{FF2B5EF4-FFF2-40B4-BE49-F238E27FC236}">
                <a16:creationId xmlns:a16="http://schemas.microsoft.com/office/drawing/2014/main" id="{33D8953F-8C5A-35E9-37A4-E9322DEF911A}"/>
              </a:ext>
            </a:extLst>
          </p:cNvPr>
          <p:cNvSpPr>
            <a:spLocks noGrp="1"/>
          </p:cNvSpPr>
          <p:nvPr>
            <p:ph idx="1"/>
          </p:nvPr>
        </p:nvSpPr>
        <p:spPr/>
        <p:txBody>
          <a:bodyPr vert="horz" lIns="91440" tIns="45720" rIns="91440" bIns="45720" rtlCol="0" anchor="t">
            <a:normAutofit/>
          </a:bodyPr>
          <a:lstStyle/>
          <a:p>
            <a:r>
              <a:rPr lang="en-US" dirty="0">
                <a:latin typeface="Arial"/>
                <a:cs typeface="Arial"/>
              </a:rPr>
              <a:t>Acidosis or alkalosis?</a:t>
            </a:r>
            <a:endParaRPr lang="en-US">
              <a:latin typeface="Arial"/>
              <a:cs typeface="Arial"/>
            </a:endParaRPr>
          </a:p>
          <a:p>
            <a:r>
              <a:rPr lang="en-US" dirty="0">
                <a:latin typeface="Arial"/>
                <a:cs typeface="Arial"/>
              </a:rPr>
              <a:t>Metabolic or respiratory?</a:t>
            </a:r>
            <a:endParaRPr lang="en-US">
              <a:latin typeface="Arial"/>
              <a:cs typeface="Arial"/>
            </a:endParaRPr>
          </a:p>
          <a:p>
            <a:r>
              <a:rPr lang="en-US" dirty="0">
                <a:latin typeface="Arial"/>
                <a:cs typeface="Arial"/>
              </a:rPr>
              <a:t>Compensated?</a:t>
            </a:r>
            <a:endParaRPr lang="en-US" dirty="0"/>
          </a:p>
        </p:txBody>
      </p:sp>
    </p:spTree>
    <p:extLst>
      <p:ext uri="{BB962C8B-B14F-4D97-AF65-F5344CB8AC3E}">
        <p14:creationId xmlns:p14="http://schemas.microsoft.com/office/powerpoint/2010/main" val="4170798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144C4-8FCC-B92C-6A61-4654B11EE440}"/>
              </a:ext>
            </a:extLst>
          </p:cNvPr>
          <p:cNvSpPr>
            <a:spLocks noGrp="1"/>
          </p:cNvSpPr>
          <p:nvPr>
            <p:ph type="title"/>
          </p:nvPr>
        </p:nvSpPr>
        <p:spPr>
          <a:xfrm>
            <a:off x="640080" y="325369"/>
            <a:ext cx="4368602" cy="1956841"/>
          </a:xfrm>
        </p:spPr>
        <p:txBody>
          <a:bodyPr anchor="b">
            <a:normAutofit/>
          </a:bodyPr>
          <a:lstStyle/>
          <a:p>
            <a:r>
              <a:rPr lang="en-US" sz="5400"/>
              <a:t>CXR</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25086491-9743-8F6A-80D5-990EF2116C71}"/>
              </a:ext>
            </a:extLst>
          </p:cNvPr>
          <p:cNvSpPr>
            <a:spLocks noGrp="1"/>
          </p:cNvSpPr>
          <p:nvPr>
            <p:ph idx="1"/>
          </p:nvPr>
        </p:nvSpPr>
        <p:spPr>
          <a:xfrm>
            <a:off x="640080" y="2872899"/>
            <a:ext cx="4243589" cy="3320668"/>
          </a:xfrm>
        </p:spPr>
        <p:txBody>
          <a:bodyPr>
            <a:normAutofit/>
          </a:bodyPr>
          <a:lstStyle/>
          <a:p>
            <a:endParaRPr lang="en-US" sz="2200"/>
          </a:p>
        </p:txBody>
      </p:sp>
      <p:pic>
        <p:nvPicPr>
          <p:cNvPr id="4" name="Content Placeholder 3" descr="A x-ray of a chest&#10;&#10;Description automatically generated">
            <a:extLst>
              <a:ext uri="{FF2B5EF4-FFF2-40B4-BE49-F238E27FC236}">
                <a16:creationId xmlns:a16="http://schemas.microsoft.com/office/drawing/2014/main" id="{6E98DF98-168D-A04A-19ED-3C84C511A00E}"/>
              </a:ext>
            </a:extLst>
          </p:cNvPr>
          <p:cNvPicPr>
            <a:picLocks noChangeAspect="1"/>
          </p:cNvPicPr>
          <p:nvPr/>
        </p:nvPicPr>
        <p:blipFill>
          <a:blip r:embed="rId2"/>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52989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53AE6-1CB0-DD23-4E54-EDCD98879F7A}"/>
              </a:ext>
            </a:extLst>
          </p:cNvPr>
          <p:cNvSpPr>
            <a:spLocks noGrp="1"/>
          </p:cNvSpPr>
          <p:nvPr>
            <p:ph type="title"/>
          </p:nvPr>
        </p:nvSpPr>
        <p:spPr/>
        <p:txBody>
          <a:bodyPr/>
          <a:lstStyle/>
          <a:p>
            <a:r>
              <a:rPr lang="en-US" dirty="0"/>
              <a:t>Reading CXRs</a:t>
            </a:r>
          </a:p>
        </p:txBody>
      </p:sp>
      <p:pic>
        <p:nvPicPr>
          <p:cNvPr id="4" name="Content Placeholder 3" descr="A x-ray of a person&amp;#39;s chest&#10;&#10;Description automatically generated">
            <a:extLst>
              <a:ext uri="{FF2B5EF4-FFF2-40B4-BE49-F238E27FC236}">
                <a16:creationId xmlns:a16="http://schemas.microsoft.com/office/drawing/2014/main" id="{12124185-4015-6A74-6BFE-E65C22D99D1B}"/>
              </a:ext>
            </a:extLst>
          </p:cNvPr>
          <p:cNvPicPr>
            <a:picLocks noGrp="1" noChangeAspect="1"/>
          </p:cNvPicPr>
          <p:nvPr>
            <p:ph idx="1"/>
          </p:nvPr>
        </p:nvPicPr>
        <p:blipFill>
          <a:blip r:embed="rId2"/>
          <a:stretch>
            <a:fillRect/>
          </a:stretch>
        </p:blipFill>
        <p:spPr>
          <a:xfrm>
            <a:off x="1404938" y="1489076"/>
            <a:ext cx="8858249" cy="4976811"/>
          </a:xfrm>
        </p:spPr>
      </p:pic>
    </p:spTree>
    <p:extLst>
      <p:ext uri="{BB962C8B-B14F-4D97-AF65-F5344CB8AC3E}">
        <p14:creationId xmlns:p14="http://schemas.microsoft.com/office/powerpoint/2010/main" val="1858330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F0A51-6E1C-F035-5468-1CC754B3DE04}"/>
              </a:ext>
            </a:extLst>
          </p:cNvPr>
          <p:cNvSpPr>
            <a:spLocks noGrp="1"/>
          </p:cNvSpPr>
          <p:nvPr>
            <p:ph type="title"/>
          </p:nvPr>
        </p:nvSpPr>
        <p:spPr/>
        <p:txBody>
          <a:bodyPr/>
          <a:lstStyle/>
          <a:p>
            <a:r>
              <a:rPr lang="en-US" dirty="0"/>
              <a:t>Normal values</a:t>
            </a:r>
          </a:p>
        </p:txBody>
      </p:sp>
      <p:sp>
        <p:nvSpPr>
          <p:cNvPr id="3" name="Content Placeholder 2">
            <a:extLst>
              <a:ext uri="{FF2B5EF4-FFF2-40B4-BE49-F238E27FC236}">
                <a16:creationId xmlns:a16="http://schemas.microsoft.com/office/drawing/2014/main" id="{1AABBA58-AB6C-10D3-136B-110CA1C22764}"/>
              </a:ext>
            </a:extLst>
          </p:cNvPr>
          <p:cNvSpPr>
            <a:spLocks noGrp="1"/>
          </p:cNvSpPr>
          <p:nvPr>
            <p:ph idx="1"/>
          </p:nvPr>
        </p:nvSpPr>
        <p:spPr/>
        <p:txBody>
          <a:bodyPr vert="horz" lIns="91440" tIns="45720" rIns="91440" bIns="45720" rtlCol="0" anchor="t">
            <a:normAutofit lnSpcReduction="10000"/>
          </a:bodyPr>
          <a:lstStyle/>
          <a:p>
            <a:r>
              <a:rPr lang="en-US" sz="3600" dirty="0"/>
              <a:t>pH 7.35-7.45 </a:t>
            </a:r>
          </a:p>
          <a:p>
            <a:r>
              <a:rPr lang="en-US" sz="3600" dirty="0"/>
              <a:t>CO2 35-45</a:t>
            </a:r>
          </a:p>
          <a:p>
            <a:r>
              <a:rPr lang="en-US" sz="3600" dirty="0"/>
              <a:t>HCO3 22-26 </a:t>
            </a:r>
          </a:p>
          <a:p>
            <a:endParaRPr lang="en-US" dirty="0"/>
          </a:p>
          <a:p>
            <a:r>
              <a:rPr lang="en-US" sz="1600" dirty="0"/>
              <a:t>Rule of 4's (thank you </a:t>
            </a:r>
            <a:r>
              <a:rPr lang="en-US" sz="1600" err="1"/>
              <a:t>medicosis</a:t>
            </a:r>
            <a:r>
              <a:rPr lang="en-US" sz="1600" dirty="0"/>
              <a:t> </a:t>
            </a:r>
            <a:r>
              <a:rPr lang="en-US" sz="1600" err="1"/>
              <a:t>perfectionalis</a:t>
            </a:r>
            <a:r>
              <a:rPr lang="en-US" sz="1600" dirty="0"/>
              <a:t>)</a:t>
            </a:r>
          </a:p>
          <a:p>
            <a:pPr lvl="1">
              <a:buFont typeface="Courier New" panose="020B0604020202020204" pitchFamily="34" charset="0"/>
              <a:buChar char="o"/>
            </a:pPr>
            <a:r>
              <a:rPr lang="en-US" sz="1600" dirty="0"/>
              <a:t>Na 140</a:t>
            </a:r>
          </a:p>
          <a:p>
            <a:pPr lvl="1">
              <a:buFont typeface="Courier New" panose="020B0604020202020204" pitchFamily="34" charset="0"/>
              <a:buChar char="o"/>
            </a:pPr>
            <a:r>
              <a:rPr lang="en-US" sz="1600" dirty="0"/>
              <a:t>Cl 104</a:t>
            </a:r>
          </a:p>
          <a:p>
            <a:pPr lvl="1">
              <a:buFont typeface="Courier New" panose="020B0604020202020204" pitchFamily="34" charset="0"/>
              <a:buChar char="o"/>
            </a:pPr>
            <a:r>
              <a:rPr lang="en-US" sz="1600" dirty="0"/>
              <a:t>PCO2 40</a:t>
            </a:r>
          </a:p>
          <a:p>
            <a:pPr lvl="1">
              <a:buFont typeface="Courier New" panose="020B0604020202020204" pitchFamily="34" charset="0"/>
              <a:buChar char="o"/>
            </a:pPr>
            <a:r>
              <a:rPr lang="en-US" sz="1600" dirty="0"/>
              <a:t>PH 7.4</a:t>
            </a:r>
          </a:p>
          <a:p>
            <a:pPr lvl="1">
              <a:buFont typeface="Courier New" panose="020B0604020202020204" pitchFamily="34" charset="0"/>
              <a:buChar char="o"/>
            </a:pPr>
            <a:r>
              <a:rPr lang="en-US" sz="1600" dirty="0"/>
              <a:t>HCO3 24</a:t>
            </a:r>
          </a:p>
          <a:p>
            <a:pPr lvl="1">
              <a:buFont typeface="Courier New" panose="020B0604020202020204" pitchFamily="34" charset="0"/>
              <a:buChar char="o"/>
            </a:pPr>
            <a:r>
              <a:rPr lang="en-US" sz="1600" dirty="0"/>
              <a:t>K 4</a:t>
            </a:r>
          </a:p>
        </p:txBody>
      </p:sp>
    </p:spTree>
    <p:extLst>
      <p:ext uri="{BB962C8B-B14F-4D97-AF65-F5344CB8AC3E}">
        <p14:creationId xmlns:p14="http://schemas.microsoft.com/office/powerpoint/2010/main" val="1969273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close-up of x-ray of a person&amp;#39;s chest&#10;&#10;Description automatically generated">
            <a:extLst>
              <a:ext uri="{FF2B5EF4-FFF2-40B4-BE49-F238E27FC236}">
                <a16:creationId xmlns:a16="http://schemas.microsoft.com/office/drawing/2014/main" id="{C85DEFCF-3452-41BE-CBF0-FA9A40B70094}"/>
              </a:ext>
            </a:extLst>
          </p:cNvPr>
          <p:cNvPicPr>
            <a:picLocks noGrp="1" noChangeAspect="1"/>
          </p:cNvPicPr>
          <p:nvPr>
            <p:ph idx="1"/>
          </p:nvPr>
        </p:nvPicPr>
        <p:blipFill>
          <a:blip r:embed="rId2"/>
          <a:stretch>
            <a:fillRect/>
          </a:stretch>
        </p:blipFill>
        <p:spPr>
          <a:xfrm>
            <a:off x="643467" y="1029885"/>
            <a:ext cx="10905066" cy="4798229"/>
          </a:xfrm>
          <a:prstGeom prst="rect">
            <a:avLst/>
          </a:prstGeom>
        </p:spPr>
      </p:pic>
    </p:spTree>
    <p:extLst>
      <p:ext uri="{BB962C8B-B14F-4D97-AF65-F5344CB8AC3E}">
        <p14:creationId xmlns:p14="http://schemas.microsoft.com/office/powerpoint/2010/main" val="2933152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CFB124C-4B0C-4A81-8633-17257B151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2006" y="569844"/>
            <a:ext cx="8427988" cy="5649981"/>
          </a:xfrm>
          <a:prstGeom prst="rect">
            <a:avLst/>
          </a:prstGeom>
          <a:ln>
            <a:noFill/>
          </a:ln>
          <a:effectLst>
            <a:outerShdw blurRad="317500" dist="317500" dir="7140000" sx="95000" sy="95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descr="A x-ray of a chest&#10;&#10;Description automatically generated">
            <a:extLst>
              <a:ext uri="{FF2B5EF4-FFF2-40B4-BE49-F238E27FC236}">
                <a16:creationId xmlns:a16="http://schemas.microsoft.com/office/drawing/2014/main" id="{EAF36DB1-A192-1FC9-EA98-504B498BD7DE}"/>
              </a:ext>
            </a:extLst>
          </p:cNvPr>
          <p:cNvPicPr>
            <a:picLocks noGrp="1" noChangeAspect="1"/>
          </p:cNvPicPr>
          <p:nvPr>
            <p:ph idx="1"/>
          </p:nvPr>
        </p:nvPicPr>
        <p:blipFill>
          <a:blip r:embed="rId2"/>
          <a:srcRect t="8921" r="1" b="21617"/>
          <a:stretch/>
        </p:blipFill>
        <p:spPr>
          <a:xfrm>
            <a:off x="1882006" y="569843"/>
            <a:ext cx="8450714" cy="5649981"/>
          </a:xfrm>
          <a:prstGeom prst="rect">
            <a:avLst/>
          </a:prstGeom>
        </p:spPr>
      </p:pic>
    </p:spTree>
    <p:extLst>
      <p:ext uri="{BB962C8B-B14F-4D97-AF65-F5344CB8AC3E}">
        <p14:creationId xmlns:p14="http://schemas.microsoft.com/office/powerpoint/2010/main" val="1864059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n x-ray of a chest&#10;&#10;Description automatically generated">
            <a:extLst>
              <a:ext uri="{FF2B5EF4-FFF2-40B4-BE49-F238E27FC236}">
                <a16:creationId xmlns:a16="http://schemas.microsoft.com/office/drawing/2014/main" id="{0A70F64D-AF30-F53D-1E92-6702CC6ACF15}"/>
              </a:ext>
            </a:extLst>
          </p:cNvPr>
          <p:cNvPicPr>
            <a:picLocks noGrp="1" noChangeAspect="1"/>
          </p:cNvPicPr>
          <p:nvPr>
            <p:ph idx="1"/>
          </p:nvPr>
        </p:nvPicPr>
        <p:blipFill>
          <a:blip r:embed="rId2"/>
          <a:srcRect t="30507" r="3" b="7088"/>
          <a:stretch/>
        </p:blipFill>
        <p:spPr>
          <a:xfrm>
            <a:off x="20" y="1282"/>
            <a:ext cx="12191980" cy="6856718"/>
          </a:xfrm>
          <a:prstGeom prst="rect">
            <a:avLst/>
          </a:prstGeom>
        </p:spPr>
      </p:pic>
    </p:spTree>
    <p:extLst>
      <p:ext uri="{BB962C8B-B14F-4D97-AF65-F5344CB8AC3E}">
        <p14:creationId xmlns:p14="http://schemas.microsoft.com/office/powerpoint/2010/main" val="2788442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DD1B1-5DF4-8674-346A-8D8D2DF0FD5E}"/>
              </a:ext>
            </a:extLst>
          </p:cNvPr>
          <p:cNvSpPr>
            <a:spLocks noGrp="1"/>
          </p:cNvSpPr>
          <p:nvPr>
            <p:ph type="title"/>
          </p:nvPr>
        </p:nvSpPr>
        <p:spPr/>
        <p:txBody>
          <a:bodyPr/>
          <a:lstStyle/>
          <a:p>
            <a:r>
              <a:rPr lang="en-US" dirty="0"/>
              <a:t>MKSAP Question</a:t>
            </a:r>
          </a:p>
        </p:txBody>
      </p:sp>
      <p:pic>
        <p:nvPicPr>
          <p:cNvPr id="4" name="Content Placeholder 3" descr="A close up of a text&#10;&#10;Description automatically generated">
            <a:extLst>
              <a:ext uri="{FF2B5EF4-FFF2-40B4-BE49-F238E27FC236}">
                <a16:creationId xmlns:a16="http://schemas.microsoft.com/office/drawing/2014/main" id="{03BEA626-B4CF-0359-7066-90EA7D1A7FA1}"/>
              </a:ext>
            </a:extLst>
          </p:cNvPr>
          <p:cNvPicPr>
            <a:picLocks noGrp="1" noChangeAspect="1"/>
          </p:cNvPicPr>
          <p:nvPr>
            <p:ph idx="1"/>
          </p:nvPr>
        </p:nvPicPr>
        <p:blipFill>
          <a:blip r:embed="rId2"/>
          <a:stretch>
            <a:fillRect/>
          </a:stretch>
        </p:blipFill>
        <p:spPr>
          <a:xfrm>
            <a:off x="711200" y="1691961"/>
            <a:ext cx="10883900" cy="2612065"/>
          </a:xfrm>
        </p:spPr>
      </p:pic>
    </p:spTree>
    <p:extLst>
      <p:ext uri="{BB962C8B-B14F-4D97-AF65-F5344CB8AC3E}">
        <p14:creationId xmlns:p14="http://schemas.microsoft.com/office/powerpoint/2010/main" val="2348322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E9764CD3-3ECD-3FE3-DC7A-74A6F7AA66B6}"/>
              </a:ext>
            </a:extLst>
          </p:cNvPr>
          <p:cNvPicPr>
            <a:picLocks noGrp="1" noChangeAspect="1"/>
          </p:cNvPicPr>
          <p:nvPr>
            <p:ph idx="1"/>
          </p:nvPr>
        </p:nvPicPr>
        <p:blipFill>
          <a:blip r:embed="rId2"/>
          <a:stretch>
            <a:fillRect/>
          </a:stretch>
        </p:blipFill>
        <p:spPr>
          <a:xfrm>
            <a:off x="643467" y="852678"/>
            <a:ext cx="10905066" cy="5152643"/>
          </a:xfrm>
          <a:prstGeom prst="rect">
            <a:avLst/>
          </a:prstGeom>
        </p:spPr>
      </p:pic>
    </p:spTree>
    <p:extLst>
      <p:ext uri="{BB962C8B-B14F-4D97-AF65-F5344CB8AC3E}">
        <p14:creationId xmlns:p14="http://schemas.microsoft.com/office/powerpoint/2010/main" val="1037784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0D2963-BFFF-45B2-A62F-DE5D7DF45CF5}"/>
              </a:ext>
            </a:extLst>
          </p:cNvPr>
          <p:cNvSpPr>
            <a:spLocks noGrp="1"/>
          </p:cNvSpPr>
          <p:nvPr>
            <p:ph idx="1"/>
          </p:nvPr>
        </p:nvSpPr>
        <p:spPr>
          <a:xfrm>
            <a:off x="838200" y="682625"/>
            <a:ext cx="10515600" cy="5494338"/>
          </a:xfrm>
        </p:spPr>
        <p:txBody>
          <a:bodyPr vert="horz" lIns="91440" tIns="45720" rIns="91440" bIns="45720" rtlCol="0" anchor="t">
            <a:normAutofit/>
          </a:bodyPr>
          <a:lstStyle/>
          <a:p>
            <a:pPr marL="0" indent="0">
              <a:buNone/>
            </a:pPr>
            <a:r>
              <a:rPr lang="en-US" dirty="0"/>
              <a:t>Which of the following is the most likely diagnosis?</a:t>
            </a:r>
          </a:p>
          <a:p>
            <a:pPr marL="0" indent="0">
              <a:buNone/>
            </a:pPr>
            <a:endParaRPr lang="en-US" dirty="0"/>
          </a:p>
          <a:p>
            <a:pPr marL="0" indent="0">
              <a:buNone/>
            </a:pPr>
            <a:r>
              <a:rPr lang="en-US" dirty="0"/>
              <a:t>A: Alcoholic ketoacidosis</a:t>
            </a:r>
          </a:p>
          <a:p>
            <a:pPr marL="0" indent="0">
              <a:buNone/>
            </a:pPr>
            <a:r>
              <a:rPr lang="en-US" dirty="0"/>
              <a:t>B: Ethylene glycol toxicity</a:t>
            </a:r>
          </a:p>
          <a:p>
            <a:pPr marL="0" indent="0">
              <a:buNone/>
            </a:pPr>
            <a:r>
              <a:rPr lang="en-US" dirty="0"/>
              <a:t>C: Isopropyl alcohol toxicity</a:t>
            </a:r>
          </a:p>
          <a:p>
            <a:pPr marL="0" indent="0">
              <a:buNone/>
            </a:pPr>
            <a:r>
              <a:rPr lang="en-US" dirty="0"/>
              <a:t>D:  Methanol toxicity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613416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0D2963-BFFF-45B2-A62F-DE5D7DF45CF5}"/>
              </a:ext>
            </a:extLst>
          </p:cNvPr>
          <p:cNvSpPr>
            <a:spLocks noGrp="1"/>
          </p:cNvSpPr>
          <p:nvPr>
            <p:ph idx="1"/>
          </p:nvPr>
        </p:nvSpPr>
        <p:spPr>
          <a:xfrm>
            <a:off x="838200" y="682625"/>
            <a:ext cx="10515600" cy="5494338"/>
          </a:xfrm>
        </p:spPr>
        <p:txBody>
          <a:bodyPr vert="horz" lIns="91440" tIns="45720" rIns="91440" bIns="45720" rtlCol="0" anchor="t">
            <a:normAutofit/>
          </a:bodyPr>
          <a:lstStyle/>
          <a:p>
            <a:pPr marL="0" indent="0">
              <a:buNone/>
            </a:pPr>
            <a:r>
              <a:rPr lang="en-US" dirty="0"/>
              <a:t>Which of the following is the most likely diagnosis?</a:t>
            </a:r>
          </a:p>
          <a:p>
            <a:pPr marL="0" indent="0">
              <a:buNone/>
            </a:pPr>
            <a:endParaRPr lang="en-US" dirty="0"/>
          </a:p>
          <a:p>
            <a:pPr marL="0" indent="0">
              <a:buNone/>
            </a:pPr>
            <a:r>
              <a:rPr lang="en-US" b="1" dirty="0"/>
              <a:t>A: Alcoholic ketoacidosis</a:t>
            </a:r>
          </a:p>
          <a:p>
            <a:pPr marL="0" indent="0">
              <a:buNone/>
            </a:pPr>
            <a:r>
              <a:rPr lang="en-US" dirty="0"/>
              <a:t>B: Ethylene glycol toxicity</a:t>
            </a:r>
          </a:p>
          <a:p>
            <a:pPr marL="0" indent="0">
              <a:buNone/>
            </a:pPr>
            <a:r>
              <a:rPr lang="en-US" dirty="0"/>
              <a:t>C: Isopropyl alcohol toxicity</a:t>
            </a:r>
          </a:p>
          <a:p>
            <a:pPr marL="0" indent="0">
              <a:buNone/>
            </a:pPr>
            <a:r>
              <a:rPr lang="en-US" dirty="0"/>
              <a:t>D:  Methanol toxicity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03896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47E34D4A-187A-FD5F-55B0-F523637FF6A9}"/>
              </a:ext>
            </a:extLst>
          </p:cNvPr>
          <p:cNvPicPr>
            <a:picLocks noGrp="1" noChangeAspect="1"/>
          </p:cNvPicPr>
          <p:nvPr>
            <p:ph idx="1"/>
          </p:nvPr>
        </p:nvPicPr>
        <p:blipFill>
          <a:blip r:embed="rId2"/>
          <a:srcRect r="12448" b="-1"/>
          <a:stretch/>
        </p:blipFill>
        <p:spPr>
          <a:xfrm>
            <a:off x="547545" y="547545"/>
            <a:ext cx="11088962" cy="5762910"/>
          </a:xfrm>
          <a:prstGeom prst="rect">
            <a:avLst/>
          </a:prstGeom>
        </p:spPr>
      </p:pic>
    </p:spTree>
    <p:extLst>
      <p:ext uri="{BB962C8B-B14F-4D97-AF65-F5344CB8AC3E}">
        <p14:creationId xmlns:p14="http://schemas.microsoft.com/office/powerpoint/2010/main" val="2385622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white text with black text&#10;&#10;Description automatically generated">
            <a:extLst>
              <a:ext uri="{FF2B5EF4-FFF2-40B4-BE49-F238E27FC236}">
                <a16:creationId xmlns:a16="http://schemas.microsoft.com/office/drawing/2014/main" id="{972FCE24-4D64-C623-1D66-BCD642DCF325}"/>
              </a:ext>
            </a:extLst>
          </p:cNvPr>
          <p:cNvPicPr>
            <a:picLocks noGrp="1" noChangeAspect="1"/>
          </p:cNvPicPr>
          <p:nvPr>
            <p:ph idx="1"/>
          </p:nvPr>
        </p:nvPicPr>
        <p:blipFill>
          <a:blip r:embed="rId2"/>
          <a:stretch>
            <a:fillRect/>
          </a:stretch>
        </p:blipFill>
        <p:spPr>
          <a:xfrm>
            <a:off x="643467" y="2188548"/>
            <a:ext cx="10905066" cy="2480902"/>
          </a:xfrm>
          <a:prstGeom prst="rect">
            <a:avLst/>
          </a:prstGeom>
        </p:spPr>
      </p:pic>
    </p:spTree>
    <p:extLst>
      <p:ext uri="{BB962C8B-B14F-4D97-AF65-F5344CB8AC3E}">
        <p14:creationId xmlns:p14="http://schemas.microsoft.com/office/powerpoint/2010/main" val="522553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948F-F8E5-3719-CFE6-A1DCB1E64D23}"/>
              </a:ext>
            </a:extLst>
          </p:cNvPr>
          <p:cNvSpPr>
            <a:spLocks noGrp="1"/>
          </p:cNvSpPr>
          <p:nvPr>
            <p:ph type="title"/>
          </p:nvPr>
        </p:nvSpPr>
        <p:spPr/>
        <p:txBody>
          <a:bodyPr/>
          <a:lstStyle/>
          <a:p>
            <a:r>
              <a:rPr lang="en-US" dirty="0"/>
              <a:t>Playing with the Ventilator </a:t>
            </a:r>
          </a:p>
        </p:txBody>
      </p:sp>
      <p:sp>
        <p:nvSpPr>
          <p:cNvPr id="3" name="Content Placeholder 2">
            <a:extLst>
              <a:ext uri="{FF2B5EF4-FFF2-40B4-BE49-F238E27FC236}">
                <a16:creationId xmlns:a16="http://schemas.microsoft.com/office/drawing/2014/main" id="{4162F6D0-ED5E-7734-80E7-CE56CB23EC14}"/>
              </a:ext>
            </a:extLst>
          </p:cNvPr>
          <p:cNvSpPr>
            <a:spLocks noGrp="1"/>
          </p:cNvSpPr>
          <p:nvPr>
            <p:ph idx="1"/>
          </p:nvPr>
        </p:nvSpPr>
        <p:spPr/>
        <p:txBody>
          <a:bodyPr vert="horz" lIns="91440" tIns="45720" rIns="91440" bIns="45720" rtlCol="0" anchor="t">
            <a:normAutofit/>
          </a:bodyPr>
          <a:lstStyle/>
          <a:p>
            <a:r>
              <a:rPr lang="en-US" dirty="0"/>
              <a:t>7.55| 24|80|24  RR20 Vt 450 PEEP 5 FiO2 40%</a:t>
            </a:r>
          </a:p>
          <a:p>
            <a:pPr lvl="1">
              <a:buFont typeface="Courier New" panose="020B0604020202020204" pitchFamily="34" charset="0"/>
              <a:buChar char="o"/>
            </a:pPr>
            <a:r>
              <a:rPr lang="en-US" dirty="0"/>
              <a:t>ARDS pt 6cc/kg=450</a:t>
            </a:r>
          </a:p>
          <a:p>
            <a:pPr lvl="1">
              <a:buFont typeface="Courier New" panose="020B0604020202020204" pitchFamily="34" charset="0"/>
              <a:buChar char="o"/>
            </a:pPr>
            <a:r>
              <a:rPr lang="en-US" dirty="0"/>
              <a:t> Pt breathing 30X a min</a:t>
            </a:r>
          </a:p>
          <a:p>
            <a:pPr lvl="1">
              <a:buFont typeface="Courier New" panose="020B0604020202020204" pitchFamily="34" charset="0"/>
              <a:buChar char="o"/>
            </a:pPr>
            <a:endParaRPr lang="en-US" dirty="0"/>
          </a:p>
          <a:p>
            <a:endParaRPr lang="en-US" dirty="0"/>
          </a:p>
          <a:p>
            <a:pPr lvl="1">
              <a:buFont typeface="Courier New" panose="020B0604020202020204" pitchFamily="34" charset="0"/>
              <a:buChar char="o"/>
            </a:pPr>
            <a:endParaRPr lang="en-US" dirty="0"/>
          </a:p>
          <a:p>
            <a:r>
              <a:rPr lang="en-US"/>
              <a:t>7.27|70|80|31  RR 16 Vt350  PEEP 10 FiO2 50%</a:t>
            </a:r>
            <a:endParaRPr lang="en-US" dirty="0"/>
          </a:p>
          <a:p>
            <a:pPr lvl="1">
              <a:buFont typeface="Courier New" panose="020B0604020202020204" pitchFamily="34" charset="0"/>
              <a:buChar char="o"/>
            </a:pPr>
            <a:r>
              <a:rPr lang="en-US" dirty="0"/>
              <a:t>ARDS pt 6cc/kg 450</a:t>
            </a:r>
          </a:p>
          <a:p>
            <a:pPr lvl="1">
              <a:buFont typeface="Courier New" panose="020B0604020202020204" pitchFamily="34" charset="0"/>
              <a:buChar char="o"/>
            </a:pPr>
            <a:r>
              <a:rPr lang="en-US" dirty="0"/>
              <a:t>Pt not </a:t>
            </a:r>
            <a:r>
              <a:rPr lang="en-US" dirty="0" err="1"/>
              <a:t>overbreathing</a:t>
            </a:r>
            <a:r>
              <a:rPr lang="en-US" dirty="0"/>
              <a:t> vent</a:t>
            </a:r>
          </a:p>
        </p:txBody>
      </p:sp>
    </p:spTree>
    <p:extLst>
      <p:ext uri="{BB962C8B-B14F-4D97-AF65-F5344CB8AC3E}">
        <p14:creationId xmlns:p14="http://schemas.microsoft.com/office/powerpoint/2010/main" val="3596485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diagram of a person&amp;#39;s reaction&#10;&#10;Description automatically generated">
            <a:extLst>
              <a:ext uri="{FF2B5EF4-FFF2-40B4-BE49-F238E27FC236}">
                <a16:creationId xmlns:a16="http://schemas.microsoft.com/office/drawing/2014/main" id="{3AB6C3EB-E634-211E-00BD-81112516D816}"/>
              </a:ext>
            </a:extLst>
          </p:cNvPr>
          <p:cNvPicPr>
            <a:picLocks noGrp="1" noChangeAspect="1"/>
          </p:cNvPicPr>
          <p:nvPr>
            <p:ph idx="1"/>
          </p:nvPr>
        </p:nvPicPr>
        <p:blipFill rotWithShape="1">
          <a:blip r:embed="rId2"/>
          <a:srcRect t="3451"/>
          <a:stretch/>
        </p:blipFill>
        <p:spPr>
          <a:xfrm>
            <a:off x="20" y="1282"/>
            <a:ext cx="12191980" cy="6856718"/>
          </a:xfrm>
          <a:prstGeom prst="rect">
            <a:avLst/>
          </a:prstGeom>
        </p:spPr>
      </p:pic>
    </p:spTree>
    <p:extLst>
      <p:ext uri="{BB962C8B-B14F-4D97-AF65-F5344CB8AC3E}">
        <p14:creationId xmlns:p14="http://schemas.microsoft.com/office/powerpoint/2010/main" val="3341786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51288-72D7-DAD8-F778-3AE7AEB64B98}"/>
              </a:ext>
            </a:extLst>
          </p:cNvPr>
          <p:cNvSpPr>
            <a:spLocks noGrp="1"/>
          </p:cNvSpPr>
          <p:nvPr>
            <p:ph type="title"/>
          </p:nvPr>
        </p:nvSpPr>
        <p:spPr/>
        <p:txBody>
          <a:bodyPr/>
          <a:lstStyle/>
          <a:p>
            <a:r>
              <a:rPr lang="en-US" dirty="0"/>
              <a:t>Types of acid base disorders</a:t>
            </a:r>
          </a:p>
        </p:txBody>
      </p:sp>
      <p:sp>
        <p:nvSpPr>
          <p:cNvPr id="3" name="Content Placeholder 2">
            <a:extLst>
              <a:ext uri="{FF2B5EF4-FFF2-40B4-BE49-F238E27FC236}">
                <a16:creationId xmlns:a16="http://schemas.microsoft.com/office/drawing/2014/main" id="{CD3E7906-C5D6-4F8C-8871-4042651B8F64}"/>
              </a:ext>
            </a:extLst>
          </p:cNvPr>
          <p:cNvSpPr>
            <a:spLocks noGrp="1"/>
          </p:cNvSpPr>
          <p:nvPr>
            <p:ph idx="1"/>
          </p:nvPr>
        </p:nvSpPr>
        <p:spPr/>
        <p:txBody>
          <a:bodyPr vert="horz" lIns="91440" tIns="45720" rIns="91440" bIns="45720" rtlCol="0" anchor="t">
            <a:normAutofit/>
          </a:bodyPr>
          <a:lstStyle/>
          <a:p>
            <a:r>
              <a:rPr lang="en-US" dirty="0"/>
              <a:t>Respiratory acidosis </a:t>
            </a:r>
          </a:p>
          <a:p>
            <a:r>
              <a:rPr lang="en-US" dirty="0"/>
              <a:t>Respiratory alkalosis </a:t>
            </a:r>
          </a:p>
          <a:p>
            <a:r>
              <a:rPr lang="en-US" dirty="0"/>
              <a:t>Metabolic acidosis </a:t>
            </a:r>
          </a:p>
          <a:p>
            <a:r>
              <a:rPr lang="en-US" dirty="0"/>
              <a:t>Metabolic alkalosis </a:t>
            </a:r>
          </a:p>
          <a:p>
            <a:r>
              <a:rPr lang="en-US" dirty="0"/>
              <a:t>Mixed picture </a:t>
            </a:r>
          </a:p>
          <a:p>
            <a:r>
              <a:rPr lang="en-US" dirty="0"/>
              <a:t>Compensated vs uncompensated</a:t>
            </a:r>
          </a:p>
        </p:txBody>
      </p:sp>
    </p:spTree>
    <p:extLst>
      <p:ext uri="{BB962C8B-B14F-4D97-AF65-F5344CB8AC3E}">
        <p14:creationId xmlns:p14="http://schemas.microsoft.com/office/powerpoint/2010/main" val="3331234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3641D-3958-711D-DD0A-BCE270E34A41}"/>
              </a:ext>
            </a:extLst>
          </p:cNvPr>
          <p:cNvSpPr>
            <a:spLocks noGrp="1"/>
          </p:cNvSpPr>
          <p:nvPr>
            <p:ph type="title"/>
          </p:nvPr>
        </p:nvSpPr>
        <p:spPr/>
        <p:txBody>
          <a:bodyPr/>
          <a:lstStyle/>
          <a:p>
            <a:r>
              <a:rPr lang="en-US" dirty="0"/>
              <a:t>Is there an acid base disorder?</a:t>
            </a:r>
          </a:p>
        </p:txBody>
      </p:sp>
      <p:sp>
        <p:nvSpPr>
          <p:cNvPr id="3" name="Content Placeholder 2">
            <a:extLst>
              <a:ext uri="{FF2B5EF4-FFF2-40B4-BE49-F238E27FC236}">
                <a16:creationId xmlns:a16="http://schemas.microsoft.com/office/drawing/2014/main" id="{ACDB5741-6833-296C-B304-F9DD346D0794}"/>
              </a:ext>
            </a:extLst>
          </p:cNvPr>
          <p:cNvSpPr>
            <a:spLocks noGrp="1"/>
          </p:cNvSpPr>
          <p:nvPr>
            <p:ph idx="1"/>
          </p:nvPr>
        </p:nvSpPr>
        <p:spPr/>
        <p:txBody>
          <a:bodyPr vert="horz" lIns="91440" tIns="45720" rIns="91440" bIns="45720" rtlCol="0" anchor="t">
            <a:normAutofit/>
          </a:bodyPr>
          <a:lstStyle/>
          <a:p>
            <a:pPr marL="0" indent="0">
              <a:buNone/>
            </a:pPr>
            <a:r>
              <a:rPr lang="en-US" sz="2400" dirty="0">
                <a:solidFill>
                  <a:srgbClr val="666666"/>
                </a:solidFill>
                <a:ea typeface="+mn-lt"/>
                <a:cs typeface="+mn-lt"/>
              </a:rPr>
              <a:t>Is there alkalemia or acidemia present?</a:t>
            </a:r>
            <a:endParaRPr lang="en-US" sz="2400" dirty="0"/>
          </a:p>
          <a:p>
            <a:pPr algn="ctr"/>
            <a:r>
              <a:rPr lang="en-US" sz="2400" dirty="0">
                <a:solidFill>
                  <a:srgbClr val="666666"/>
                </a:solidFill>
                <a:ea typeface="+mn-lt"/>
                <a:cs typeface="+mn-lt"/>
              </a:rPr>
              <a:t>pH &lt; 7.35  acidemia</a:t>
            </a:r>
            <a:br>
              <a:rPr lang="en-US" sz="2400" dirty="0">
                <a:ea typeface="+mn-lt"/>
                <a:cs typeface="+mn-lt"/>
              </a:rPr>
            </a:br>
            <a:r>
              <a:rPr lang="en-US" sz="2400" dirty="0">
                <a:solidFill>
                  <a:srgbClr val="666666"/>
                </a:solidFill>
                <a:ea typeface="+mn-lt"/>
                <a:cs typeface="+mn-lt"/>
              </a:rPr>
              <a:t>pH &gt; 7.45  alkalemia</a:t>
            </a:r>
            <a:endParaRPr lang="en-US" sz="2400" dirty="0"/>
          </a:p>
          <a:p>
            <a:r>
              <a:rPr lang="en-US" sz="2400" dirty="0">
                <a:solidFill>
                  <a:srgbClr val="666666"/>
                </a:solidFill>
                <a:ea typeface="+mn-lt"/>
                <a:cs typeface="+mn-lt"/>
              </a:rPr>
              <a:t>This is </a:t>
            </a:r>
            <a:r>
              <a:rPr lang="en-US" sz="2400" u="sng" dirty="0">
                <a:solidFill>
                  <a:srgbClr val="666666"/>
                </a:solidFill>
                <a:ea typeface="+mn-lt"/>
                <a:cs typeface="+mn-lt"/>
              </a:rPr>
              <a:t>usually</a:t>
            </a:r>
            <a:r>
              <a:rPr lang="en-US" sz="2400" dirty="0">
                <a:solidFill>
                  <a:srgbClr val="666666"/>
                </a:solidFill>
                <a:ea typeface="+mn-lt"/>
                <a:cs typeface="+mn-lt"/>
              </a:rPr>
              <a:t> the primary disorder</a:t>
            </a:r>
            <a:endParaRPr lang="en-US" sz="2400" dirty="0"/>
          </a:p>
          <a:p>
            <a:r>
              <a:rPr lang="en-US" sz="2400" i="1" dirty="0">
                <a:solidFill>
                  <a:srgbClr val="666666"/>
                </a:solidFill>
                <a:ea typeface="+mn-lt"/>
                <a:cs typeface="+mn-lt"/>
              </a:rPr>
              <a:t>Remember:</a:t>
            </a:r>
            <a:r>
              <a:rPr lang="en-US" sz="2400" dirty="0">
                <a:solidFill>
                  <a:srgbClr val="666666"/>
                </a:solidFill>
                <a:ea typeface="+mn-lt"/>
                <a:cs typeface="+mn-lt"/>
              </a:rPr>
              <a:t> an acidosis or alkalosis may be present even if the pH is in the normal range (7.35 – 7.45)</a:t>
            </a:r>
            <a:endParaRPr lang="en-US" sz="2400" dirty="0"/>
          </a:p>
          <a:p>
            <a:r>
              <a:rPr lang="en-US" sz="2400" dirty="0">
                <a:solidFill>
                  <a:srgbClr val="666666"/>
                </a:solidFill>
                <a:ea typeface="+mn-lt"/>
                <a:cs typeface="+mn-lt"/>
              </a:rPr>
              <a:t>You will need to check the PaCO</a:t>
            </a:r>
            <a:r>
              <a:rPr lang="en-US" sz="2400" baseline="-25000" dirty="0">
                <a:solidFill>
                  <a:srgbClr val="666666"/>
                </a:solidFill>
                <a:ea typeface="+mn-lt"/>
                <a:cs typeface="+mn-lt"/>
              </a:rPr>
              <a:t>2</a:t>
            </a:r>
            <a:r>
              <a:rPr lang="en-US" sz="2400" dirty="0">
                <a:solidFill>
                  <a:srgbClr val="666666"/>
                </a:solidFill>
                <a:ea typeface="+mn-lt"/>
                <a:cs typeface="+mn-lt"/>
              </a:rPr>
              <a:t>, HCO</a:t>
            </a:r>
            <a:r>
              <a:rPr lang="en-US" sz="2400" baseline="-25000" dirty="0">
                <a:solidFill>
                  <a:srgbClr val="666666"/>
                </a:solidFill>
                <a:ea typeface="+mn-lt"/>
                <a:cs typeface="+mn-lt"/>
              </a:rPr>
              <a:t>3</a:t>
            </a:r>
            <a:r>
              <a:rPr lang="en-US" sz="2400" dirty="0">
                <a:solidFill>
                  <a:srgbClr val="666666"/>
                </a:solidFill>
                <a:ea typeface="+mn-lt"/>
                <a:cs typeface="+mn-lt"/>
              </a:rPr>
              <a:t>- and anion gap</a:t>
            </a:r>
            <a:endParaRPr lang="en-US" sz="2400" dirty="0"/>
          </a:p>
          <a:p>
            <a:r>
              <a:rPr lang="en-US" sz="2400" dirty="0">
                <a:solidFill>
                  <a:srgbClr val="666666"/>
                </a:solidFill>
              </a:rPr>
              <a:t>The pH is the most important to maintain as needed for homeostasis </a:t>
            </a:r>
          </a:p>
          <a:p>
            <a:pPr marL="0" indent="0">
              <a:buNone/>
            </a:pPr>
            <a:endParaRPr lang="en-US" dirty="0"/>
          </a:p>
        </p:txBody>
      </p:sp>
    </p:spTree>
    <p:extLst>
      <p:ext uri="{BB962C8B-B14F-4D97-AF65-F5344CB8AC3E}">
        <p14:creationId xmlns:p14="http://schemas.microsoft.com/office/powerpoint/2010/main" val="3610304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DC94A-F0D8-E2F0-9861-BAE2E562DDD7}"/>
              </a:ext>
            </a:extLst>
          </p:cNvPr>
          <p:cNvSpPr>
            <a:spLocks noGrp="1"/>
          </p:cNvSpPr>
          <p:nvPr>
            <p:ph type="title"/>
          </p:nvPr>
        </p:nvSpPr>
        <p:spPr>
          <a:xfrm>
            <a:off x="838200" y="365125"/>
            <a:ext cx="10515600" cy="2087563"/>
          </a:xfrm>
        </p:spPr>
        <p:txBody>
          <a:bodyPr/>
          <a:lstStyle/>
          <a:p>
            <a:r>
              <a:rPr lang="en-US" sz="2000" dirty="0">
                <a:solidFill>
                  <a:srgbClr val="666666"/>
                </a:solidFill>
                <a:ea typeface="+mj-lt"/>
                <a:cs typeface="+mj-lt"/>
              </a:rPr>
              <a:t>Is the disturbance respiratory or metabolic?  What is the relationship between the direction of change in the pH and the direction of change in the PaCO</a:t>
            </a:r>
            <a:r>
              <a:rPr lang="en-US" sz="2000" baseline="-25000" dirty="0">
                <a:solidFill>
                  <a:srgbClr val="666666"/>
                </a:solidFill>
                <a:ea typeface="+mj-lt"/>
                <a:cs typeface="+mj-lt"/>
              </a:rPr>
              <a:t>2</a:t>
            </a:r>
            <a:r>
              <a:rPr lang="en-US" sz="2000" dirty="0">
                <a:solidFill>
                  <a:srgbClr val="666666"/>
                </a:solidFill>
                <a:ea typeface="+mj-lt"/>
                <a:cs typeface="+mj-lt"/>
              </a:rPr>
              <a:t>? In primary respiratory disorders, the pH and PaCO2 change in </a:t>
            </a:r>
            <a:r>
              <a:rPr lang="en-US" sz="2000" i="1" dirty="0">
                <a:solidFill>
                  <a:srgbClr val="666666"/>
                </a:solidFill>
                <a:ea typeface="+mj-lt"/>
                <a:cs typeface="+mj-lt"/>
              </a:rPr>
              <a:t>opposite</a:t>
            </a:r>
            <a:r>
              <a:rPr lang="en-US" sz="2000" dirty="0">
                <a:solidFill>
                  <a:srgbClr val="666666"/>
                </a:solidFill>
                <a:ea typeface="+mj-lt"/>
                <a:cs typeface="+mj-lt"/>
              </a:rPr>
              <a:t> directions; in metabolic disorders the pH and PaCO</a:t>
            </a:r>
            <a:r>
              <a:rPr lang="en-US" sz="2000" baseline="-25000" dirty="0">
                <a:solidFill>
                  <a:srgbClr val="666666"/>
                </a:solidFill>
                <a:ea typeface="+mj-lt"/>
                <a:cs typeface="+mj-lt"/>
              </a:rPr>
              <a:t>2</a:t>
            </a:r>
            <a:r>
              <a:rPr lang="en-US" sz="2000" dirty="0">
                <a:solidFill>
                  <a:srgbClr val="666666"/>
                </a:solidFill>
                <a:ea typeface="+mj-lt"/>
                <a:cs typeface="+mj-lt"/>
              </a:rPr>
              <a:t> change in the same direction.</a:t>
            </a:r>
            <a:endParaRPr lang="en-US" sz="2000" dirty="0"/>
          </a:p>
        </p:txBody>
      </p:sp>
      <p:pic>
        <p:nvPicPr>
          <p:cNvPr id="7" name="Content Placeholder 6" descr="A screenshot of a phone&#10;&#10;Description automatically generated">
            <a:extLst>
              <a:ext uri="{FF2B5EF4-FFF2-40B4-BE49-F238E27FC236}">
                <a16:creationId xmlns:a16="http://schemas.microsoft.com/office/drawing/2014/main" id="{70582B11-6337-C0B6-2856-593624DBF58B}"/>
              </a:ext>
            </a:extLst>
          </p:cNvPr>
          <p:cNvPicPr>
            <a:picLocks noGrp="1" noChangeAspect="1"/>
          </p:cNvPicPr>
          <p:nvPr>
            <p:ph idx="1"/>
          </p:nvPr>
        </p:nvPicPr>
        <p:blipFill>
          <a:blip r:embed="rId2"/>
          <a:stretch>
            <a:fillRect/>
          </a:stretch>
        </p:blipFill>
        <p:spPr>
          <a:xfrm>
            <a:off x="361552" y="2467230"/>
            <a:ext cx="11678908" cy="2953109"/>
          </a:xfrm>
        </p:spPr>
      </p:pic>
    </p:spTree>
    <p:extLst>
      <p:ext uri="{BB962C8B-B14F-4D97-AF65-F5344CB8AC3E}">
        <p14:creationId xmlns:p14="http://schemas.microsoft.com/office/powerpoint/2010/main" val="878589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0BF64-38F1-3CB0-153C-A75A84962D0E}"/>
              </a:ext>
            </a:extLst>
          </p:cNvPr>
          <p:cNvSpPr>
            <a:spLocks noGrp="1"/>
          </p:cNvSpPr>
          <p:nvPr>
            <p:ph type="title"/>
          </p:nvPr>
        </p:nvSpPr>
        <p:spPr>
          <a:xfrm>
            <a:off x="823822" y="379502"/>
            <a:ext cx="10515600" cy="1325563"/>
          </a:xfrm>
        </p:spPr>
        <p:txBody>
          <a:bodyPr/>
          <a:lstStyle/>
          <a:p>
            <a:r>
              <a:rPr lang="en-US" sz="2400" dirty="0">
                <a:solidFill>
                  <a:srgbClr val="666666"/>
                </a:solidFill>
                <a:ea typeface="+mj-lt"/>
                <a:cs typeface="+mj-lt"/>
              </a:rPr>
              <a:t> Is there appropriate compensation for the primary disturbance?  Usually, compensation does </a:t>
            </a:r>
            <a:r>
              <a:rPr lang="en-US" sz="2400" u="sng" dirty="0">
                <a:solidFill>
                  <a:srgbClr val="666666"/>
                </a:solidFill>
                <a:ea typeface="+mj-lt"/>
                <a:cs typeface="+mj-lt"/>
              </a:rPr>
              <a:t>not</a:t>
            </a:r>
            <a:r>
              <a:rPr lang="en-US" sz="2400" dirty="0">
                <a:solidFill>
                  <a:srgbClr val="666666"/>
                </a:solidFill>
                <a:ea typeface="+mj-lt"/>
                <a:cs typeface="+mj-lt"/>
              </a:rPr>
              <a:t> return the pH to normal (7.35 – 7.45).</a:t>
            </a:r>
            <a:endParaRPr lang="en-US" sz="2400" dirty="0"/>
          </a:p>
        </p:txBody>
      </p:sp>
      <p:pic>
        <p:nvPicPr>
          <p:cNvPr id="4" name="Content Placeholder 3" descr="A screenshot of a computer&#10;&#10;Description automatically generated">
            <a:extLst>
              <a:ext uri="{FF2B5EF4-FFF2-40B4-BE49-F238E27FC236}">
                <a16:creationId xmlns:a16="http://schemas.microsoft.com/office/drawing/2014/main" id="{C40F62FF-DEA1-10CC-B58B-825B16C2A933}"/>
              </a:ext>
            </a:extLst>
          </p:cNvPr>
          <p:cNvPicPr>
            <a:picLocks noGrp="1" noChangeAspect="1"/>
          </p:cNvPicPr>
          <p:nvPr>
            <p:ph idx="1"/>
          </p:nvPr>
        </p:nvPicPr>
        <p:blipFill>
          <a:blip r:embed="rId3"/>
          <a:stretch>
            <a:fillRect/>
          </a:stretch>
        </p:blipFill>
        <p:spPr>
          <a:xfrm>
            <a:off x="454761" y="1699645"/>
            <a:ext cx="7931526" cy="4531923"/>
          </a:xfrm>
        </p:spPr>
      </p:pic>
      <p:sp>
        <p:nvSpPr>
          <p:cNvPr id="3" name="TextBox 2">
            <a:extLst>
              <a:ext uri="{FF2B5EF4-FFF2-40B4-BE49-F238E27FC236}">
                <a16:creationId xmlns:a16="http://schemas.microsoft.com/office/drawing/2014/main" id="{4357F3C9-CE03-4B21-D20E-F1B926E7F935}"/>
              </a:ext>
            </a:extLst>
          </p:cNvPr>
          <p:cNvSpPr txBox="1"/>
          <p:nvPr/>
        </p:nvSpPr>
        <p:spPr>
          <a:xfrm>
            <a:off x="8736832" y="1719733"/>
            <a:ext cx="324666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Metabolic acidosis quick tip:</a:t>
            </a:r>
          </a:p>
          <a:p>
            <a:r>
              <a:rPr lang="en-US" dirty="0"/>
              <a:t>Last two digits of the pH should be the pCO2</a:t>
            </a:r>
          </a:p>
          <a:p>
            <a:pPr marL="285750" indent="-285750">
              <a:buFont typeface="Calibri"/>
              <a:buChar char="-"/>
            </a:pPr>
            <a:r>
              <a:rPr lang="en-US" dirty="0"/>
              <a:t>If PCO2 higher than also a resp acidosis</a:t>
            </a:r>
          </a:p>
          <a:p>
            <a:pPr marL="285750" indent="-285750">
              <a:buFont typeface="Calibri"/>
              <a:buChar char="-"/>
            </a:pPr>
            <a:r>
              <a:rPr lang="en-US" dirty="0"/>
              <a:t>If PCO2 lower than also a respiratory </a:t>
            </a:r>
            <a:r>
              <a:rPr lang="en-US"/>
              <a:t>alkalosis </a:t>
            </a:r>
            <a:endParaRPr lang="en-US" dirty="0"/>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6D8B35DB-8D11-2AAB-6B74-2D152C3C0B18}"/>
                  </a:ext>
                </a:extLst>
              </p14:cNvPr>
              <p14:cNvContentPartPr/>
              <p14:nvPr/>
            </p14:nvContentPartPr>
            <p14:xfrm>
              <a:off x="3593893" y="2527694"/>
              <a:ext cx="1766746" cy="15875"/>
            </p14:xfrm>
          </p:contentPart>
        </mc:Choice>
        <mc:Fallback xmlns="">
          <p:pic>
            <p:nvPicPr>
              <p:cNvPr id="6" name="Ink 5">
                <a:extLst>
                  <a:ext uri="{FF2B5EF4-FFF2-40B4-BE49-F238E27FC236}">
                    <a16:creationId xmlns:a16="http://schemas.microsoft.com/office/drawing/2014/main" id="{6D8B35DB-8D11-2AAB-6B74-2D152C3C0B18}"/>
                  </a:ext>
                </a:extLst>
              </p:cNvPr>
              <p:cNvPicPr/>
              <p:nvPr/>
            </p:nvPicPr>
            <p:blipFill>
              <a:blip r:embed="rId5"/>
              <a:stretch>
                <a:fillRect/>
              </a:stretch>
            </p:blipFill>
            <p:spPr>
              <a:xfrm>
                <a:off x="3540268" y="-2234806"/>
                <a:ext cx="1874356" cy="9525000"/>
              </a:xfrm>
              <a:prstGeom prst="rect">
                <a:avLst/>
              </a:prstGeom>
            </p:spPr>
          </p:pic>
        </mc:Fallback>
      </mc:AlternateContent>
    </p:spTree>
    <p:extLst>
      <p:ext uri="{BB962C8B-B14F-4D97-AF65-F5344CB8AC3E}">
        <p14:creationId xmlns:p14="http://schemas.microsoft.com/office/powerpoint/2010/main" val="2734935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7809-A2BF-CC66-ADC1-2AA41A8140E1}"/>
              </a:ext>
            </a:extLst>
          </p:cNvPr>
          <p:cNvSpPr>
            <a:spLocks noGrp="1"/>
          </p:cNvSpPr>
          <p:nvPr>
            <p:ph type="title"/>
          </p:nvPr>
        </p:nvSpPr>
        <p:spPr/>
        <p:txBody>
          <a:bodyPr/>
          <a:lstStyle/>
          <a:p>
            <a:r>
              <a:rPr lang="en-US" sz="2800" dirty="0">
                <a:solidFill>
                  <a:srgbClr val="666666"/>
                </a:solidFill>
                <a:ea typeface="+mj-lt"/>
                <a:cs typeface="+mj-lt"/>
              </a:rPr>
              <a:t>Metabolic Acidosis continued: Calculate the anion gap : </a:t>
            </a:r>
            <a:br>
              <a:rPr lang="en-US" sz="2800" dirty="0">
                <a:solidFill>
                  <a:srgbClr val="666666"/>
                </a:solidFill>
                <a:ea typeface="+mj-lt"/>
                <a:cs typeface="+mj-lt"/>
              </a:rPr>
            </a:br>
            <a:r>
              <a:rPr lang="en-US" sz="2800" dirty="0">
                <a:solidFill>
                  <a:srgbClr val="666666"/>
                </a:solidFill>
                <a:ea typeface="+mj-lt"/>
                <a:cs typeface="+mj-lt"/>
              </a:rPr>
              <a:t>AG= Na- [Cl+ HCO</a:t>
            </a:r>
            <a:r>
              <a:rPr lang="en-US" sz="2800" baseline="-25000" dirty="0">
                <a:solidFill>
                  <a:srgbClr val="666666"/>
                </a:solidFill>
                <a:ea typeface="+mj-lt"/>
                <a:cs typeface="+mj-lt"/>
              </a:rPr>
              <a:t>3</a:t>
            </a:r>
            <a:r>
              <a:rPr lang="en-US" sz="2800" dirty="0">
                <a:solidFill>
                  <a:srgbClr val="666666"/>
                </a:solidFill>
                <a:ea typeface="+mj-lt"/>
                <a:cs typeface="+mj-lt"/>
              </a:rPr>
              <a:t>-]          normal AG ~12 (8-12)</a:t>
            </a:r>
            <a:endParaRPr lang="en-US" sz="2800" dirty="0"/>
          </a:p>
        </p:txBody>
      </p:sp>
      <p:sp>
        <p:nvSpPr>
          <p:cNvPr id="3" name="Content Placeholder 2">
            <a:extLst>
              <a:ext uri="{FF2B5EF4-FFF2-40B4-BE49-F238E27FC236}">
                <a16:creationId xmlns:a16="http://schemas.microsoft.com/office/drawing/2014/main" id="{4416E8EA-DEC4-710A-19B4-B6684DE64E3D}"/>
              </a:ext>
            </a:extLst>
          </p:cNvPr>
          <p:cNvSpPr>
            <a:spLocks noGrp="1"/>
          </p:cNvSpPr>
          <p:nvPr>
            <p:ph idx="1"/>
          </p:nvPr>
        </p:nvSpPr>
        <p:spPr>
          <a:xfrm>
            <a:off x="838200" y="1739361"/>
            <a:ext cx="10846279" cy="4437602"/>
          </a:xfrm>
        </p:spPr>
        <p:txBody>
          <a:bodyPr vert="horz" lIns="91440" tIns="45720" rIns="91440" bIns="45720" rtlCol="0" anchor="t">
            <a:noAutofit/>
          </a:bodyPr>
          <a:lstStyle/>
          <a:p>
            <a:r>
              <a:rPr lang="en-US" sz="1800" dirty="0">
                <a:solidFill>
                  <a:srgbClr val="000000"/>
                </a:solidFill>
                <a:latin typeface="Arial"/>
                <a:cs typeface="Arial"/>
              </a:rPr>
              <a:t>Anion Gap Metabolic Acidosis (AGMA)</a:t>
            </a:r>
          </a:p>
          <a:p>
            <a:pPr lvl="1">
              <a:buFont typeface="Courier New,monospace" panose="020B0604020202020204" pitchFamily="34" charset="0"/>
              <a:buChar char="o"/>
            </a:pPr>
            <a:r>
              <a:rPr lang="en-US" sz="1800" dirty="0">
                <a:solidFill>
                  <a:srgbClr val="000000"/>
                </a:solidFill>
                <a:latin typeface="Arial"/>
                <a:cs typeface="Arial"/>
              </a:rPr>
              <a:t>MUDPILES</a:t>
            </a:r>
          </a:p>
          <a:p>
            <a:pPr>
              <a:buFont typeface="Wingdings,Sans-Serif" panose="020B0604020202020204" pitchFamily="34" charset="0"/>
              <a:buChar char="§"/>
            </a:pPr>
            <a:r>
              <a:rPr lang="en-US" sz="1800" dirty="0">
                <a:solidFill>
                  <a:srgbClr val="000000"/>
                </a:solidFill>
                <a:latin typeface="Arial"/>
                <a:cs typeface="Arial"/>
              </a:rPr>
              <a:t>Non-Anion Gap Metabolic Acidosis (NAGMA)</a:t>
            </a:r>
          </a:p>
          <a:p>
            <a:pPr lvl="1">
              <a:buFont typeface="Courier New,monospace" panose="020B0604020202020204" pitchFamily="34" charset="0"/>
              <a:buChar char="o"/>
            </a:pPr>
            <a:r>
              <a:rPr lang="en-US" sz="1800" dirty="0">
                <a:solidFill>
                  <a:srgbClr val="000000"/>
                </a:solidFill>
                <a:latin typeface="Arial"/>
                <a:cs typeface="Arial"/>
              </a:rPr>
              <a:t>GI loss of HCO3, RTA, CA inhibitor use/certain drugs, VIP tumors</a:t>
            </a:r>
            <a:endParaRPr lang="en-US" dirty="0"/>
          </a:p>
          <a:p>
            <a:pPr marL="0" indent="0">
              <a:buNone/>
            </a:pPr>
            <a:endParaRPr lang="en-US" sz="2000" dirty="0">
              <a:solidFill>
                <a:srgbClr val="666666"/>
              </a:solidFill>
              <a:ea typeface="+mn-lt"/>
              <a:cs typeface="+mn-lt"/>
            </a:endParaRPr>
          </a:p>
          <a:p>
            <a:pPr>
              <a:buFont typeface="Calibri" panose="020B0604020202020204" pitchFamily="34" charset="0"/>
              <a:buChar char="-"/>
            </a:pPr>
            <a:r>
              <a:rPr lang="en-US" sz="2000" dirty="0">
                <a:solidFill>
                  <a:srgbClr val="666666"/>
                </a:solidFill>
                <a:ea typeface="+mn-lt"/>
                <a:cs typeface="+mn-lt"/>
              </a:rPr>
              <a:t>In patients with hypoalbuminemia, the “normal” anion gap in patients with hypoalbuminemia is about 2.5 </a:t>
            </a:r>
            <a:r>
              <a:rPr lang="en-US" sz="2000" err="1">
                <a:solidFill>
                  <a:srgbClr val="666666"/>
                </a:solidFill>
                <a:ea typeface="+mn-lt"/>
                <a:cs typeface="+mn-lt"/>
              </a:rPr>
              <a:t>meq</a:t>
            </a:r>
            <a:r>
              <a:rPr lang="en-US" sz="2000" dirty="0">
                <a:solidFill>
                  <a:srgbClr val="666666"/>
                </a:solidFill>
                <a:ea typeface="+mn-lt"/>
                <a:cs typeface="+mn-lt"/>
              </a:rPr>
              <a:t>/L lower for each 1 gm/dL decrease in the plasma albumin concentration from 4 </a:t>
            </a:r>
            <a:endParaRPr lang="en-US" sz="2000" dirty="0">
              <a:solidFill>
                <a:srgbClr val="666666"/>
              </a:solidFill>
            </a:endParaRPr>
          </a:p>
          <a:p>
            <a:pPr>
              <a:buFont typeface="Calibri" panose="020B0604020202020204" pitchFamily="34" charset="0"/>
              <a:buChar char="-"/>
            </a:pPr>
            <a:endParaRPr lang="en-US" sz="1800" dirty="0">
              <a:latin typeface="Arial"/>
              <a:cs typeface="Arial"/>
            </a:endParaRPr>
          </a:p>
          <a:p>
            <a:pPr lvl="1"/>
            <a:endParaRPr lang="en-US" sz="2000" dirty="0">
              <a:solidFill>
                <a:srgbClr val="666666"/>
              </a:solidFill>
              <a:ea typeface="+mn-lt"/>
              <a:cs typeface="+mn-lt"/>
            </a:endParaRPr>
          </a:p>
          <a:p>
            <a:pPr lvl="1"/>
            <a:endParaRPr lang="en-US" dirty="0">
              <a:solidFill>
                <a:srgbClr val="666666"/>
              </a:solidFill>
            </a:endParaRPr>
          </a:p>
          <a:p>
            <a:pPr>
              <a:buFont typeface="Calibri" panose="020B0604020202020204" pitchFamily="34" charset="0"/>
              <a:buChar char="-"/>
            </a:pPr>
            <a:endParaRPr lang="en-US" sz="1800" dirty="0">
              <a:solidFill>
                <a:srgbClr val="000000"/>
              </a:solidFill>
              <a:latin typeface="Arial"/>
              <a:cs typeface="Arial"/>
            </a:endParaRPr>
          </a:p>
          <a:p>
            <a:pPr>
              <a:buFont typeface="Calibri" panose="020B0604020202020204" pitchFamily="34" charset="0"/>
              <a:buChar char="-"/>
            </a:pPr>
            <a:endParaRPr lang="en-US" dirty="0">
              <a:latin typeface="Aptos" panose="020B0004020202020204"/>
              <a:cs typeface="Arial"/>
            </a:endParaRPr>
          </a:p>
        </p:txBody>
      </p:sp>
      <p:sp>
        <p:nvSpPr>
          <p:cNvPr id="6" name="TextBox 5">
            <a:extLst>
              <a:ext uri="{FF2B5EF4-FFF2-40B4-BE49-F238E27FC236}">
                <a16:creationId xmlns:a16="http://schemas.microsoft.com/office/drawing/2014/main" id="{09A0953A-BA1C-D418-0E5E-42F15BC8059B}"/>
              </a:ext>
            </a:extLst>
          </p:cNvPr>
          <p:cNvSpPr txBox="1"/>
          <p:nvPr/>
        </p:nvSpPr>
        <p:spPr>
          <a:xfrm>
            <a:off x="644772" y="4469975"/>
            <a:ext cx="10449461" cy="23537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000" dirty="0">
                <a:latin typeface="Arial"/>
                <a:cs typeface="Arial"/>
              </a:rPr>
              <a:t> Next : Calculate the osmolar gap</a:t>
            </a:r>
          </a:p>
          <a:p>
            <a:pPr marL="285750" indent="-285750">
              <a:lnSpc>
                <a:spcPct val="90000"/>
              </a:lnSpc>
              <a:spcBef>
                <a:spcPts val="1000"/>
              </a:spcBef>
              <a:buFont typeface="Arial"/>
              <a:buChar char="•"/>
            </a:pPr>
            <a:r>
              <a:rPr lang="en-US" sz="2000" dirty="0">
                <a:solidFill>
                  <a:srgbClr val="666666"/>
                </a:solidFill>
                <a:latin typeface="Arial"/>
                <a:cs typeface="Arial"/>
              </a:rPr>
              <a:t>OSM gap =  measured OSM – (2[Na+] + glucose/18 + BUN/2.8)</a:t>
            </a:r>
            <a:endParaRPr lang="en-US" sz="2000" dirty="0">
              <a:latin typeface="Arial"/>
              <a:cs typeface="Arial"/>
            </a:endParaRPr>
          </a:p>
          <a:p>
            <a:pPr marL="742950" lvl="1" indent="-285750">
              <a:lnSpc>
                <a:spcPct val="90000"/>
              </a:lnSpc>
              <a:spcBef>
                <a:spcPts val="500"/>
              </a:spcBef>
              <a:buFont typeface="Arial"/>
              <a:buChar char="•"/>
            </a:pPr>
            <a:r>
              <a:rPr lang="en-US" sz="2000" dirty="0">
                <a:solidFill>
                  <a:srgbClr val="666666"/>
                </a:solidFill>
                <a:latin typeface="Arial"/>
                <a:cs typeface="Arial"/>
              </a:rPr>
              <a:t>The OSM gap should be &lt; 10</a:t>
            </a:r>
            <a:endParaRPr lang="en-US" dirty="0">
              <a:solidFill>
                <a:srgbClr val="000000"/>
              </a:solidFill>
              <a:latin typeface="Aptos" panose="020B0004020202020204"/>
              <a:cs typeface="Arial"/>
            </a:endParaRPr>
          </a:p>
          <a:p>
            <a:pPr marL="742950" lvl="1" indent="-285750">
              <a:lnSpc>
                <a:spcPct val="90000"/>
              </a:lnSpc>
              <a:spcBef>
                <a:spcPts val="500"/>
              </a:spcBef>
              <a:buFont typeface="Arial"/>
              <a:buChar char="•"/>
            </a:pPr>
            <a:r>
              <a:rPr lang="en-US" sz="2000" dirty="0">
                <a:solidFill>
                  <a:srgbClr val="666666"/>
                </a:solidFill>
                <a:latin typeface="Arial"/>
                <a:cs typeface="Arial"/>
              </a:rPr>
              <a:t>Think toxic ingestion if elevated: </a:t>
            </a:r>
            <a:r>
              <a:rPr lang="en-US" sz="2000" dirty="0">
                <a:solidFill>
                  <a:srgbClr val="666666"/>
                </a:solidFill>
                <a:ea typeface="+mn-lt"/>
                <a:cs typeface="+mn-lt"/>
              </a:rPr>
              <a:t>ingestion of an alcohol, including ethanol, methanol, ethylene glycol, diethylene glycol, propylene glycol, and isopropanol (isopropyl alcohol).</a:t>
            </a:r>
          </a:p>
          <a:p>
            <a:pPr marL="742950" lvl="1" indent="-285750">
              <a:lnSpc>
                <a:spcPct val="90000"/>
              </a:lnSpc>
              <a:spcBef>
                <a:spcPts val="500"/>
              </a:spcBef>
              <a:buFont typeface="Arial"/>
              <a:buChar char="•"/>
            </a:pPr>
            <a:r>
              <a:rPr lang="en-US" sz="2000" dirty="0">
                <a:solidFill>
                  <a:srgbClr val="666666"/>
                </a:solidFill>
                <a:ea typeface="+mn-lt"/>
                <a:cs typeface="+mn-lt"/>
              </a:rPr>
              <a:t>If known to have ethanol in system, add ethanol/3.8 when calculating osmolality</a:t>
            </a:r>
          </a:p>
        </p:txBody>
      </p:sp>
    </p:spTree>
    <p:extLst>
      <p:ext uri="{BB962C8B-B14F-4D97-AF65-F5344CB8AC3E}">
        <p14:creationId xmlns:p14="http://schemas.microsoft.com/office/powerpoint/2010/main" val="3462695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44A9F-B7B6-5D3E-85D4-EDA3DC9C5E0A}"/>
              </a:ext>
            </a:extLst>
          </p:cNvPr>
          <p:cNvSpPr>
            <a:spLocks noGrp="1"/>
          </p:cNvSpPr>
          <p:nvPr>
            <p:ph type="title"/>
          </p:nvPr>
        </p:nvSpPr>
        <p:spPr/>
        <p:txBody>
          <a:bodyPr/>
          <a:lstStyle/>
          <a:p>
            <a:r>
              <a:rPr lang="en-US" sz="2400" dirty="0">
                <a:solidFill>
                  <a:srgbClr val="666666"/>
                </a:solidFill>
                <a:ea typeface="+mj-lt"/>
                <a:cs typeface="+mj-lt"/>
              </a:rPr>
              <a:t>Metabolic acidosis continued: calculate the  ∆∆G </a:t>
            </a:r>
            <a:br>
              <a:rPr lang="en-US" sz="2400" dirty="0">
                <a:solidFill>
                  <a:srgbClr val="666666"/>
                </a:solidFill>
                <a:ea typeface="+mj-lt"/>
                <a:cs typeface="+mj-lt"/>
              </a:rPr>
            </a:br>
            <a:endParaRPr lang="en-US" sz="2400" dirty="0">
              <a:solidFill>
                <a:srgbClr val="666666"/>
              </a:solidFill>
              <a:ea typeface="+mj-lt"/>
              <a:cs typeface="+mj-lt"/>
            </a:endParaRPr>
          </a:p>
        </p:txBody>
      </p:sp>
      <p:sp>
        <p:nvSpPr>
          <p:cNvPr id="3" name="Content Placeholder 2">
            <a:extLst>
              <a:ext uri="{FF2B5EF4-FFF2-40B4-BE49-F238E27FC236}">
                <a16:creationId xmlns:a16="http://schemas.microsoft.com/office/drawing/2014/main" id="{B54E15AB-F5DB-B9F5-8C39-081CB6008A84}"/>
              </a:ext>
            </a:extLst>
          </p:cNvPr>
          <p:cNvSpPr>
            <a:spLocks noGrp="1"/>
          </p:cNvSpPr>
          <p:nvPr>
            <p:ph idx="1"/>
          </p:nvPr>
        </p:nvSpPr>
        <p:spPr/>
        <p:txBody>
          <a:bodyPr vert="horz" lIns="91440" tIns="45720" rIns="91440" bIns="45720" rtlCol="0" anchor="t">
            <a:normAutofit/>
          </a:bodyPr>
          <a:lstStyle/>
          <a:p>
            <a:r>
              <a:rPr lang="en-US" sz="2400" dirty="0">
                <a:solidFill>
                  <a:srgbClr val="000000"/>
                </a:solidFill>
                <a:latin typeface="Arial"/>
                <a:cs typeface="Arial"/>
              </a:rPr>
              <a:t>This is the (AG- 12) / (24-bicarb)</a:t>
            </a:r>
            <a:endParaRPr lang="en-US" sz="2400" i="1" dirty="0">
              <a:solidFill>
                <a:srgbClr val="666666"/>
              </a:solidFill>
            </a:endParaRPr>
          </a:p>
          <a:p>
            <a:pPr lvl="1">
              <a:buFont typeface="Courier New" panose="020B0604020202020204" pitchFamily="34" charset="0"/>
              <a:buChar char="o"/>
            </a:pPr>
            <a:r>
              <a:rPr lang="en-US" i="1" dirty="0">
                <a:solidFill>
                  <a:srgbClr val="666666"/>
                </a:solidFill>
                <a:ea typeface="+mn-lt"/>
                <a:cs typeface="+mn-lt"/>
              </a:rPr>
              <a:t>This ratio should be between 1.0 and 2.0 if an uncomplicated anion gap metabolic acidosis is present.</a:t>
            </a:r>
            <a:endParaRPr lang="en-US" dirty="0"/>
          </a:p>
          <a:p>
            <a:pPr lvl="2">
              <a:buFont typeface="Wingdings" panose="020B0604020202020204" pitchFamily="34" charset="0"/>
              <a:buChar char="§"/>
            </a:pPr>
            <a:r>
              <a:rPr lang="en-US" sz="2400" dirty="0">
                <a:solidFill>
                  <a:srgbClr val="000000"/>
                </a:solidFill>
                <a:latin typeface="Arial"/>
                <a:ea typeface="+mn-lt"/>
                <a:cs typeface="Arial"/>
              </a:rPr>
              <a:t>If the gap is &lt; 1 </a:t>
            </a:r>
          </a:p>
          <a:p>
            <a:pPr lvl="3"/>
            <a:r>
              <a:rPr lang="en-US" sz="2200" dirty="0">
                <a:solidFill>
                  <a:srgbClr val="000000"/>
                </a:solidFill>
                <a:latin typeface="Arial"/>
                <a:ea typeface="+mn-lt"/>
                <a:cs typeface="Arial"/>
              </a:rPr>
              <a:t>The anion gap gets closer to normal but the low bicarb doesn’t correct </a:t>
            </a:r>
          </a:p>
          <a:p>
            <a:pPr lvl="3"/>
            <a:r>
              <a:rPr lang="en-US" sz="2200" dirty="0">
                <a:solidFill>
                  <a:srgbClr val="000000"/>
                </a:solidFill>
                <a:latin typeface="Arial"/>
                <a:ea typeface="+mn-lt"/>
                <a:cs typeface="Arial"/>
              </a:rPr>
              <a:t>Can be see when there is also a NON-anion gap metabolic acidosis</a:t>
            </a:r>
          </a:p>
          <a:p>
            <a:pPr lvl="2">
              <a:buFont typeface="Wingdings" panose="020B0604020202020204" pitchFamily="34" charset="0"/>
              <a:buChar char="§"/>
            </a:pPr>
            <a:r>
              <a:rPr lang="en-US" sz="2400" dirty="0">
                <a:solidFill>
                  <a:srgbClr val="000000"/>
                </a:solidFill>
                <a:latin typeface="Arial"/>
                <a:ea typeface="+mn-lt"/>
                <a:cs typeface="Arial"/>
              </a:rPr>
              <a:t>If the gap &gt;2 there is a superimposed chronic respiratory alkalosis or metabolic alkalosis </a:t>
            </a:r>
            <a:endParaRPr lang="en-US" sz="2400" dirty="0"/>
          </a:p>
          <a:p>
            <a:endParaRPr lang="en-US" sz="2400" dirty="0">
              <a:solidFill>
                <a:srgbClr val="666666"/>
              </a:solidFill>
              <a:latin typeface="Aptos" panose="020B0004020202020204"/>
              <a:cs typeface="Arial"/>
            </a:endParaRPr>
          </a:p>
          <a:p>
            <a:pPr marL="0" indent="0">
              <a:buNone/>
            </a:pPr>
            <a:endParaRPr lang="en-US" dirty="0">
              <a:solidFill>
                <a:srgbClr val="000000"/>
              </a:solidFill>
            </a:endParaRPr>
          </a:p>
        </p:txBody>
      </p:sp>
    </p:spTree>
    <p:extLst>
      <p:ext uri="{BB962C8B-B14F-4D97-AF65-F5344CB8AC3E}">
        <p14:creationId xmlns:p14="http://schemas.microsoft.com/office/powerpoint/2010/main" val="634438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8D4BB0DD32654BB3EAE67DC51DDA01" ma:contentTypeVersion="15" ma:contentTypeDescription="Create a new document." ma:contentTypeScope="" ma:versionID="bff8a4ec660b6e7172bcc16ba829557c">
  <xsd:schema xmlns:xsd="http://www.w3.org/2001/XMLSchema" xmlns:xs="http://www.w3.org/2001/XMLSchema" xmlns:p="http://schemas.microsoft.com/office/2006/metadata/properties" xmlns:ns2="1e4b8c19-7528-4bc4-a3e1-96b236289242" xmlns:ns3="ca5fd80e-f574-42aa-bec0-0d146d76a53a" targetNamespace="http://schemas.microsoft.com/office/2006/metadata/properties" ma:root="true" ma:fieldsID="161f0db12abb356c06303ffa1e28efd2" ns2:_="" ns3:_="">
    <xsd:import namespace="1e4b8c19-7528-4bc4-a3e1-96b236289242"/>
    <xsd:import namespace="ca5fd80e-f574-42aa-bec0-0d146d76a5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4b8c19-7528-4bc4-a3e1-96b2362892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5fd80e-f574-42aa-bec0-0d146d76a53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996D19-4AFC-4613-B0AC-1E6A169EC5B0}">
  <ds:schemaRefs>
    <ds:schemaRef ds:uri="http://schemas.microsoft.com/sharepoint/v3/contenttype/forms"/>
  </ds:schemaRefs>
</ds:datastoreItem>
</file>

<file path=customXml/itemProps2.xml><?xml version="1.0" encoding="utf-8"?>
<ds:datastoreItem xmlns:ds="http://schemas.openxmlformats.org/officeDocument/2006/customXml" ds:itemID="{4D67EA85-BAB2-4AC8-A2F2-38E2805769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4b8c19-7528-4bc4-a3e1-96b236289242"/>
    <ds:schemaRef ds:uri="ca5fd80e-f574-42aa-bec0-0d146d76a5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F3E907-709B-429C-A273-09BAAB59BDBF}">
  <ds:schemaRefs>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4e77fabd-40e5-4335-9d12-298222ec242f}" enabled="1" method="Standard" siteId="{adeadcd2-3aaf-4835-b273-1ebe8a7726f1}"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29</Slides>
  <Notes>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ACID BASE and CXR  Intern Bootcamp</vt:lpstr>
      <vt:lpstr>Normal values</vt:lpstr>
      <vt:lpstr>PowerPoint Presentation</vt:lpstr>
      <vt:lpstr>Types of acid base disorders</vt:lpstr>
      <vt:lpstr>Is there an acid base disorder?</vt:lpstr>
      <vt:lpstr>Is the disturbance respiratory or metabolic?  What is the relationship between the direction of change in the pH and the direction of change in the PaCO2? In primary respiratory disorders, the pH and PaCO2 change in opposite directions; in metabolic disorders the pH and PaCO2 change in the same direction.</vt:lpstr>
      <vt:lpstr> Is there appropriate compensation for the primary disturbance?  Usually, compensation does not return the pH to normal (7.35 – 7.45).</vt:lpstr>
      <vt:lpstr>Metabolic Acidosis continued: Calculate the anion gap :  AG= Na- [Cl+ HCO3-]          normal AG ~12 (8-12)</vt:lpstr>
      <vt:lpstr>Metabolic acidosis continued: calculate the  ∆∆G  </vt:lpstr>
      <vt:lpstr>Metabolic Acidosis cont: delta delta example</vt:lpstr>
      <vt:lpstr>Metabolic Alkalosis</vt:lpstr>
      <vt:lpstr>Respiratory Acidosis </vt:lpstr>
      <vt:lpstr>Respiratory Alkalosis </vt:lpstr>
      <vt:lpstr>pH 7.16     HCO3 11   CO2 35 AG 25</vt:lpstr>
      <vt:lpstr>pH   7.55   HCO3 24    pCO2  24</vt:lpstr>
      <vt:lpstr>pH 7.23   HCO3 10   pCO2 23 AG 23</vt:lpstr>
      <vt:lpstr>pH 7.27   HCO3  31   PCO2  70</vt:lpstr>
      <vt:lpstr>CXR</vt:lpstr>
      <vt:lpstr>Reading CXRs</vt:lpstr>
      <vt:lpstr>PowerPoint Presentation</vt:lpstr>
      <vt:lpstr>PowerPoint Presentation</vt:lpstr>
      <vt:lpstr>PowerPoint Presentation</vt:lpstr>
      <vt:lpstr>MKSAP Question</vt:lpstr>
      <vt:lpstr>PowerPoint Presentation</vt:lpstr>
      <vt:lpstr>PowerPoint Presentation</vt:lpstr>
      <vt:lpstr>PowerPoint Presentation</vt:lpstr>
      <vt:lpstr>PowerPoint Presentation</vt:lpstr>
      <vt:lpstr>PowerPoint Presentation</vt:lpstr>
      <vt:lpstr>Playing with the Ventilator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750</cp:revision>
  <dcterms:created xsi:type="dcterms:W3CDTF">2024-07-05T02:33:14Z</dcterms:created>
  <dcterms:modified xsi:type="dcterms:W3CDTF">2024-07-18T03:21:31Z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0x010100368D4BB0DD32654BB3EAE67DC51DDA01</vt:lpwstr>
  </property>
</Properties>
</file>