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 id="2147483648" r:id="rId5"/>
    <p:sldMasterId id="2147483687" r:id="rId6"/>
  </p:sldMasterIdLst>
  <p:notesMasterIdLst>
    <p:notesMasterId r:id="rId41"/>
  </p:notesMasterIdLst>
  <p:sldIdLst>
    <p:sldId id="667" r:id="rId7"/>
    <p:sldId id="257" r:id="rId8"/>
    <p:sldId id="649" r:id="rId9"/>
    <p:sldId id="256" r:id="rId10"/>
    <p:sldId id="650" r:id="rId11"/>
    <p:sldId id="262" r:id="rId12"/>
    <p:sldId id="258" r:id="rId13"/>
    <p:sldId id="263" r:id="rId14"/>
    <p:sldId id="264" r:id="rId15"/>
    <p:sldId id="260" r:id="rId16"/>
    <p:sldId id="259" r:id="rId17"/>
    <p:sldId id="261" r:id="rId18"/>
    <p:sldId id="265" r:id="rId19"/>
    <p:sldId id="668" r:id="rId20"/>
    <p:sldId id="635" r:id="rId21"/>
    <p:sldId id="669" r:id="rId22"/>
    <p:sldId id="653" r:id="rId23"/>
    <p:sldId id="655" r:id="rId24"/>
    <p:sldId id="656" r:id="rId25"/>
    <p:sldId id="657" r:id="rId26"/>
    <p:sldId id="658" r:id="rId27"/>
    <p:sldId id="659" r:id="rId28"/>
    <p:sldId id="660" r:id="rId29"/>
    <p:sldId id="661" r:id="rId30"/>
    <p:sldId id="662" r:id="rId31"/>
    <p:sldId id="663" r:id="rId32"/>
    <p:sldId id="664" r:id="rId33"/>
    <p:sldId id="665" r:id="rId34"/>
    <p:sldId id="666" r:id="rId35"/>
    <p:sldId id="631" r:id="rId36"/>
    <p:sldId id="633" r:id="rId37"/>
    <p:sldId id="651" r:id="rId38"/>
    <p:sldId id="266" r:id="rId39"/>
    <p:sldId id="670"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1C68D-54A0-489E-E8ED-11A528BD97FD}" v="257" dt="2024-05-30T22:35:44.919"/>
    <p1510:client id="{085B41E1-D3D2-F5AA-A696-06C9108B8D07}" v="39" dt="2024-05-30T22:27:40.501"/>
    <p1510:client id="{24A72C40-D3E0-CB14-3E64-5009FC80BA80}" v="706" dt="2024-05-30T22:56:02.175"/>
    <p1510:client id="{3451AC49-DB32-478E-ED0F-93AAE83A6D94}" v="237" dt="2024-05-30T22:27:16.225"/>
    <p1510:client id="{3BC9292B-EC8D-D086-36F7-A35034D4480D}" v="254" dt="2024-05-31T19:45:37.658"/>
    <p1510:client id="{50D166A1-53AC-AA10-2B8F-1840346B2008}" v="728" dt="2024-05-30T22:30:55.991"/>
    <p1510:client id="{59D6BC34-7ED3-2728-B44B-CF0D8949B642}" v="620" dt="2024-05-30T22:42:46.545"/>
    <p1510:client id="{5B613FBB-24F5-7D4F-1B01-4173C6EAEB91}" v="2" dt="2024-05-31T17:21:32.323"/>
    <p1510:client id="{621002B0-140D-8260-596B-75D23DA7739A}" v="239" dt="2024-05-30T22:45:03.445"/>
    <p1510:client id="{66184147-AF85-0EF2-C71A-E717CC03E85F}" v="140" dt="2024-05-31T19:48:40.578"/>
    <p1510:client id="{79AE2944-0246-D4B5-4E46-728D3BB11DF7}" v="121" dt="2024-05-30T22:47:16.152"/>
    <p1510:client id="{7FB6E538-27B8-FD68-A136-0E9E59389184}" v="261" dt="2024-05-30T22:41:14.884"/>
    <p1510:client id="{DDC45951-F7C7-9A7E-5C2F-2E8D09950CF3}" v="165" dt="2024-05-30T22:45:32.722"/>
    <p1510:client id="{FF11F3BE-CE34-74FF-874A-DD9ED9D1B19F}" v="119" dt="2024-05-31T19:41:18.2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6/11/relationships/changesInfo" Target="changesInfos/changesInfo1.xml"/><Relationship Id="rId20" Type="http://schemas.openxmlformats.org/officeDocument/2006/relationships/slide" Target="slides/slide14.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reary, Dylan L" userId="S::dylan.mccreary@bannerhealth.com::e7834c59-2884-461e-ba23-47842820311e" providerId="AD" clId="Web-{66184147-AF85-0EF2-C71A-E717CC03E85F}"/>
    <pc:docChg chg="addSld delSld modSld">
      <pc:chgData name="Mccreary, Dylan L" userId="S::dylan.mccreary@bannerhealth.com::e7834c59-2884-461e-ba23-47842820311e" providerId="AD" clId="Web-{66184147-AF85-0EF2-C71A-E717CC03E85F}" dt="2024-05-31T19:48:40.578" v="104" actId="1076"/>
      <pc:docMkLst>
        <pc:docMk/>
      </pc:docMkLst>
      <pc:sldChg chg="addSp delSp modSp del">
        <pc:chgData name="Mccreary, Dylan L" userId="S::dylan.mccreary@bannerhealth.com::e7834c59-2884-461e-ba23-47842820311e" providerId="AD" clId="Web-{66184147-AF85-0EF2-C71A-E717CC03E85F}" dt="2024-05-31T19:30:07.458" v="83"/>
        <pc:sldMkLst>
          <pc:docMk/>
          <pc:sldMk cId="1877179506" sldId="634"/>
        </pc:sldMkLst>
        <pc:spChg chg="mod">
          <ac:chgData name="Mccreary, Dylan L" userId="S::dylan.mccreary@bannerhealth.com::e7834c59-2884-461e-ba23-47842820311e" providerId="AD" clId="Web-{66184147-AF85-0EF2-C71A-E717CC03E85F}" dt="2024-05-31T19:28:40.534" v="66" actId="1076"/>
          <ac:spMkLst>
            <pc:docMk/>
            <pc:sldMk cId="1877179506" sldId="634"/>
            <ac:spMk id="2" creationId="{0F5ADEFB-F8F5-4026-BD03-CA990D93A89A}"/>
          </ac:spMkLst>
        </pc:spChg>
        <pc:spChg chg="del mod">
          <ac:chgData name="Mccreary, Dylan L" userId="S::dylan.mccreary@bannerhealth.com::e7834c59-2884-461e-ba23-47842820311e" providerId="AD" clId="Web-{66184147-AF85-0EF2-C71A-E717CC03E85F}" dt="2024-05-31T19:24:58.873" v="3"/>
          <ac:spMkLst>
            <pc:docMk/>
            <pc:sldMk cId="1877179506" sldId="634"/>
            <ac:spMk id="3" creationId="{5D021505-7FB2-45A1-BCED-D8C830B3FF55}"/>
          </ac:spMkLst>
        </pc:spChg>
        <pc:spChg chg="del">
          <ac:chgData name="Mccreary, Dylan L" userId="S::dylan.mccreary@bannerhealth.com::e7834c59-2884-461e-ba23-47842820311e" providerId="AD" clId="Web-{66184147-AF85-0EF2-C71A-E717CC03E85F}" dt="2024-05-31T19:24:51.451" v="1"/>
          <ac:spMkLst>
            <pc:docMk/>
            <pc:sldMk cId="1877179506" sldId="634"/>
            <ac:spMk id="4" creationId="{2D15F4A8-8637-F8D4-0D47-53E3A4E7F03A}"/>
          </ac:spMkLst>
        </pc:spChg>
        <pc:spChg chg="add del mod">
          <ac:chgData name="Mccreary, Dylan L" userId="S::dylan.mccreary@bannerhealth.com::e7834c59-2884-461e-ba23-47842820311e" providerId="AD" clId="Web-{66184147-AF85-0EF2-C71A-E717CC03E85F}" dt="2024-05-31T19:28:25.628" v="65" actId="20577"/>
          <ac:spMkLst>
            <pc:docMk/>
            <pc:sldMk cId="1877179506" sldId="634"/>
            <ac:spMk id="7" creationId="{C7B981B1-E096-B384-7505-801A0C097BA5}"/>
          </ac:spMkLst>
        </pc:spChg>
        <pc:spChg chg="add del">
          <ac:chgData name="Mccreary, Dylan L" userId="S::dylan.mccreary@bannerhealth.com::e7834c59-2884-461e-ba23-47842820311e" providerId="AD" clId="Web-{66184147-AF85-0EF2-C71A-E717CC03E85F}" dt="2024-05-31T19:27:10.532" v="45"/>
          <ac:spMkLst>
            <pc:docMk/>
            <pc:sldMk cId="1877179506" sldId="634"/>
            <ac:spMk id="8" creationId="{A9E5EC1F-F8FE-65DF-C6D9-B0463E3ACC3F}"/>
          </ac:spMkLst>
        </pc:spChg>
        <pc:spChg chg="add del">
          <ac:chgData name="Mccreary, Dylan L" userId="S::dylan.mccreary@bannerhealth.com::e7834c59-2884-461e-ba23-47842820311e" providerId="AD" clId="Web-{66184147-AF85-0EF2-C71A-E717CC03E85F}" dt="2024-05-31T19:27:12.501" v="46"/>
          <ac:spMkLst>
            <pc:docMk/>
            <pc:sldMk cId="1877179506" sldId="634"/>
            <ac:spMk id="9" creationId="{B15E6F8C-3EFE-705B-E8E4-FC89A1BDAFA1}"/>
          </ac:spMkLst>
        </pc:spChg>
        <pc:spChg chg="add del mod">
          <ac:chgData name="Mccreary, Dylan L" userId="S::dylan.mccreary@bannerhealth.com::e7834c59-2884-461e-ba23-47842820311e" providerId="AD" clId="Web-{66184147-AF85-0EF2-C71A-E717CC03E85F}" dt="2024-05-31T19:25:32.202" v="19"/>
          <ac:spMkLst>
            <pc:docMk/>
            <pc:sldMk cId="1877179506" sldId="634"/>
            <ac:spMk id="11" creationId="{986EE746-4179-E715-25A7-1246B67D3AA3}"/>
          </ac:spMkLst>
        </pc:spChg>
        <pc:spChg chg="add del">
          <ac:chgData name="Mccreary, Dylan L" userId="S::dylan.mccreary@bannerhealth.com::e7834c59-2884-461e-ba23-47842820311e" providerId="AD" clId="Web-{66184147-AF85-0EF2-C71A-E717CC03E85F}" dt="2024-05-31T19:25:24.858" v="11"/>
          <ac:spMkLst>
            <pc:docMk/>
            <pc:sldMk cId="1877179506" sldId="634"/>
            <ac:spMk id="12" creationId="{79390A62-C8F9-C096-D7C9-869F878B70BB}"/>
          </ac:spMkLst>
        </pc:spChg>
        <pc:spChg chg="add mod">
          <ac:chgData name="Mccreary, Dylan L" userId="S::dylan.mccreary@bannerhealth.com::e7834c59-2884-461e-ba23-47842820311e" providerId="AD" clId="Web-{66184147-AF85-0EF2-C71A-E717CC03E85F}" dt="2024-05-31T19:27:58.299" v="61" actId="1076"/>
          <ac:spMkLst>
            <pc:docMk/>
            <pc:sldMk cId="1877179506" sldId="634"/>
            <ac:spMk id="13" creationId="{A7BADA2E-4201-4FBA-44C7-3B9BA4D026AD}"/>
          </ac:spMkLst>
        </pc:spChg>
        <pc:spChg chg="add mod">
          <ac:chgData name="Mccreary, Dylan L" userId="S::dylan.mccreary@bannerhealth.com::e7834c59-2884-461e-ba23-47842820311e" providerId="AD" clId="Web-{66184147-AF85-0EF2-C71A-E717CC03E85F}" dt="2024-05-31T19:27:44.892" v="57" actId="20577"/>
          <ac:spMkLst>
            <pc:docMk/>
            <pc:sldMk cId="1877179506" sldId="634"/>
            <ac:spMk id="14" creationId="{B746A68F-C0C6-79E3-8322-38BDB35D4369}"/>
          </ac:spMkLst>
        </pc:spChg>
        <pc:spChg chg="add mod">
          <ac:chgData name="Mccreary, Dylan L" userId="S::dylan.mccreary@bannerhealth.com::e7834c59-2884-461e-ba23-47842820311e" providerId="AD" clId="Web-{66184147-AF85-0EF2-C71A-E717CC03E85F}" dt="2024-05-31T19:27:33.877" v="51" actId="20577"/>
          <ac:spMkLst>
            <pc:docMk/>
            <pc:sldMk cId="1877179506" sldId="634"/>
            <ac:spMk id="15" creationId="{6DE3AA39-C3D4-A01F-D732-859ABFB42009}"/>
          </ac:spMkLst>
        </pc:spChg>
        <pc:cxnChg chg="add del mod">
          <ac:chgData name="Mccreary, Dylan L" userId="S::dylan.mccreary@bannerhealth.com::e7834c59-2884-461e-ba23-47842820311e" providerId="AD" clId="Web-{66184147-AF85-0EF2-C71A-E717CC03E85F}" dt="2024-05-31T19:26:17.344" v="29" actId="1076"/>
          <ac:cxnSpMkLst>
            <pc:docMk/>
            <pc:sldMk cId="1877179506" sldId="634"/>
            <ac:cxnSpMk id="5" creationId="{56A3D83B-3C26-20A6-BAAE-FC26303DB17D}"/>
          </ac:cxnSpMkLst>
        </pc:cxnChg>
        <pc:cxnChg chg="add del mod">
          <ac:chgData name="Mccreary, Dylan L" userId="S::dylan.mccreary@bannerhealth.com::e7834c59-2884-461e-ba23-47842820311e" providerId="AD" clId="Web-{66184147-AF85-0EF2-C71A-E717CC03E85F}" dt="2024-05-31T19:26:39.375" v="33" actId="1076"/>
          <ac:cxnSpMkLst>
            <pc:docMk/>
            <pc:sldMk cId="1877179506" sldId="634"/>
            <ac:cxnSpMk id="6" creationId="{4F8AF4D1-878A-EA2F-1A76-B2F5928BCA3A}"/>
          </ac:cxnSpMkLst>
        </pc:cxnChg>
      </pc:sldChg>
      <pc:sldChg chg="addSp delSp modSp">
        <pc:chgData name="Mccreary, Dylan L" userId="S::dylan.mccreary@bannerhealth.com::e7834c59-2884-461e-ba23-47842820311e" providerId="AD" clId="Web-{66184147-AF85-0EF2-C71A-E717CC03E85F}" dt="2024-05-31T19:38:15.610" v="100" actId="1076"/>
        <pc:sldMkLst>
          <pc:docMk/>
          <pc:sldMk cId="3588793337" sldId="635"/>
        </pc:sldMkLst>
        <pc:spChg chg="del">
          <ac:chgData name="Mccreary, Dylan L" userId="S::dylan.mccreary@bannerhealth.com::e7834c59-2884-461e-ba23-47842820311e" providerId="AD" clId="Web-{66184147-AF85-0EF2-C71A-E717CC03E85F}" dt="2024-05-31T19:36:32.452" v="89"/>
          <ac:spMkLst>
            <pc:docMk/>
            <pc:sldMk cId="3588793337" sldId="635"/>
            <ac:spMk id="20" creationId="{2660AB68-B7D9-C5FD-C7FE-C35512CD8444}"/>
          </ac:spMkLst>
        </pc:spChg>
        <pc:spChg chg="del">
          <ac:chgData name="Mccreary, Dylan L" userId="S::dylan.mccreary@bannerhealth.com::e7834c59-2884-461e-ba23-47842820311e" providerId="AD" clId="Web-{66184147-AF85-0EF2-C71A-E717CC03E85F}" dt="2024-05-31T19:36:32.452" v="88"/>
          <ac:spMkLst>
            <pc:docMk/>
            <pc:sldMk cId="3588793337" sldId="635"/>
            <ac:spMk id="21" creationId="{1583AE4B-59AF-BB04-2927-09A315EC07AE}"/>
          </ac:spMkLst>
        </pc:spChg>
        <pc:spChg chg="del">
          <ac:chgData name="Mccreary, Dylan L" userId="S::dylan.mccreary@bannerhealth.com::e7834c59-2884-461e-ba23-47842820311e" providerId="AD" clId="Web-{66184147-AF85-0EF2-C71A-E717CC03E85F}" dt="2024-05-31T19:36:32.452" v="87"/>
          <ac:spMkLst>
            <pc:docMk/>
            <pc:sldMk cId="3588793337" sldId="635"/>
            <ac:spMk id="22" creationId="{FBCD0F64-5C0D-9EE4-B227-19317A7A4316}"/>
          </ac:spMkLst>
        </pc:spChg>
        <pc:spChg chg="del">
          <ac:chgData name="Mccreary, Dylan L" userId="S::dylan.mccreary@bannerhealth.com::e7834c59-2884-461e-ba23-47842820311e" providerId="AD" clId="Web-{66184147-AF85-0EF2-C71A-E717CC03E85F}" dt="2024-05-31T19:36:32.452" v="86"/>
          <ac:spMkLst>
            <pc:docMk/>
            <pc:sldMk cId="3588793337" sldId="635"/>
            <ac:spMk id="23" creationId="{A234F7BB-A536-58B6-C77F-377FD4FD3387}"/>
          </ac:spMkLst>
        </pc:spChg>
        <pc:spChg chg="mod">
          <ac:chgData name="Mccreary, Dylan L" userId="S::dylan.mccreary@bannerhealth.com::e7834c59-2884-461e-ba23-47842820311e" providerId="AD" clId="Web-{66184147-AF85-0EF2-C71A-E717CC03E85F}" dt="2024-05-31T19:36:51.733" v="97" actId="1076"/>
          <ac:spMkLst>
            <pc:docMk/>
            <pc:sldMk cId="3588793337" sldId="635"/>
            <ac:spMk id="27" creationId="{7913B64F-0FE3-3876-B9C3-8E0603362525}"/>
          </ac:spMkLst>
        </pc:spChg>
        <pc:picChg chg="add mod">
          <ac:chgData name="Mccreary, Dylan L" userId="S::dylan.mccreary@bannerhealth.com::e7834c59-2884-461e-ba23-47842820311e" providerId="AD" clId="Web-{66184147-AF85-0EF2-C71A-E717CC03E85F}" dt="2024-05-31T19:38:15.610" v="100" actId="1076"/>
          <ac:picMkLst>
            <pc:docMk/>
            <pc:sldMk cId="3588793337" sldId="635"/>
            <ac:picMk id="2" creationId="{9C237999-BE36-8AB6-4097-7425A88C4623}"/>
          </ac:picMkLst>
        </pc:picChg>
        <pc:picChg chg="del">
          <ac:chgData name="Mccreary, Dylan L" userId="S::dylan.mccreary@bannerhealth.com::e7834c59-2884-461e-ba23-47842820311e" providerId="AD" clId="Web-{66184147-AF85-0EF2-C71A-E717CC03E85F}" dt="2024-05-31T19:36:29.686" v="85"/>
          <ac:picMkLst>
            <pc:docMk/>
            <pc:sldMk cId="3588793337" sldId="635"/>
            <ac:picMk id="19" creationId="{D113466E-B7D8-921C-1E66-3772D30360D4}"/>
          </ac:picMkLst>
        </pc:picChg>
      </pc:sldChg>
      <pc:sldChg chg="del">
        <pc:chgData name="Mccreary, Dylan L" userId="S::dylan.mccreary@bannerhealth.com::e7834c59-2884-461e-ba23-47842820311e" providerId="AD" clId="Web-{66184147-AF85-0EF2-C71A-E717CC03E85F}" dt="2024-05-31T19:28:49.753" v="68"/>
        <pc:sldMkLst>
          <pc:docMk/>
          <pc:sldMk cId="4159443297" sldId="636"/>
        </pc:sldMkLst>
      </pc:sldChg>
      <pc:sldChg chg="del">
        <pc:chgData name="Mccreary, Dylan L" userId="S::dylan.mccreary@bannerhealth.com::e7834c59-2884-461e-ba23-47842820311e" providerId="AD" clId="Web-{66184147-AF85-0EF2-C71A-E717CC03E85F}" dt="2024-05-31T19:28:52.894" v="69"/>
        <pc:sldMkLst>
          <pc:docMk/>
          <pc:sldMk cId="50388444" sldId="652"/>
        </pc:sldMkLst>
      </pc:sldChg>
      <pc:sldChg chg="addSp modSp add replId addAnim">
        <pc:chgData name="Mccreary, Dylan L" userId="S::dylan.mccreary@bannerhealth.com::e7834c59-2884-461e-ba23-47842820311e" providerId="AD" clId="Web-{66184147-AF85-0EF2-C71A-E717CC03E85F}" dt="2024-05-31T19:29:58.099" v="82" actId="1076"/>
        <pc:sldMkLst>
          <pc:docMk/>
          <pc:sldMk cId="1409321658" sldId="668"/>
        </pc:sldMkLst>
        <pc:spChg chg="add mod">
          <ac:chgData name="Mccreary, Dylan L" userId="S::dylan.mccreary@bannerhealth.com::e7834c59-2884-461e-ba23-47842820311e" providerId="AD" clId="Web-{66184147-AF85-0EF2-C71A-E717CC03E85F}" dt="2024-05-31T19:29:24.848" v="72"/>
          <ac:spMkLst>
            <pc:docMk/>
            <pc:sldMk cId="1409321658" sldId="668"/>
            <ac:spMk id="3" creationId="{B6C48F2B-CAC3-C419-F8C6-EDD3164F5548}"/>
          </ac:spMkLst>
        </pc:spChg>
        <pc:spChg chg="add mod">
          <ac:chgData name="Mccreary, Dylan L" userId="S::dylan.mccreary@bannerhealth.com::e7834c59-2884-461e-ba23-47842820311e" providerId="AD" clId="Web-{66184147-AF85-0EF2-C71A-E717CC03E85F}" dt="2024-05-31T19:29:44.630" v="77" actId="1076"/>
          <ac:spMkLst>
            <pc:docMk/>
            <pc:sldMk cId="1409321658" sldId="668"/>
            <ac:spMk id="8" creationId="{0B37C99E-B1B2-C889-34F9-8305F459839F}"/>
          </ac:spMkLst>
        </pc:spChg>
        <pc:spChg chg="add mod">
          <ac:chgData name="Mccreary, Dylan L" userId="S::dylan.mccreary@bannerhealth.com::e7834c59-2884-461e-ba23-47842820311e" providerId="AD" clId="Web-{66184147-AF85-0EF2-C71A-E717CC03E85F}" dt="2024-05-31T19:29:52.880" v="80" actId="1076"/>
          <ac:spMkLst>
            <pc:docMk/>
            <pc:sldMk cId="1409321658" sldId="668"/>
            <ac:spMk id="10" creationId="{A3066AEC-2B5C-77F9-523E-E7FBC077BD0E}"/>
          </ac:spMkLst>
        </pc:spChg>
        <pc:spChg chg="add mod">
          <ac:chgData name="Mccreary, Dylan L" userId="S::dylan.mccreary@bannerhealth.com::e7834c59-2884-461e-ba23-47842820311e" providerId="AD" clId="Web-{66184147-AF85-0EF2-C71A-E717CC03E85F}" dt="2024-05-31T19:29:58.099" v="82" actId="1076"/>
          <ac:spMkLst>
            <pc:docMk/>
            <pc:sldMk cId="1409321658" sldId="668"/>
            <ac:spMk id="12" creationId="{0187CA22-0C37-765C-1CF8-CBD534B86011}"/>
          </ac:spMkLst>
        </pc:spChg>
        <pc:cxnChg chg="mod">
          <ac:chgData name="Mccreary, Dylan L" userId="S::dylan.mccreary@bannerhealth.com::e7834c59-2884-461e-ba23-47842820311e" providerId="AD" clId="Web-{66184147-AF85-0EF2-C71A-E717CC03E85F}" dt="2024-05-31T19:29:40.614" v="76" actId="1076"/>
          <ac:cxnSpMkLst>
            <pc:docMk/>
            <pc:sldMk cId="1409321658" sldId="668"/>
            <ac:cxnSpMk id="5" creationId="{56A3D83B-3C26-20A6-BAAE-FC26303DB17D}"/>
          </ac:cxnSpMkLst>
        </pc:cxnChg>
      </pc:sldChg>
      <pc:sldChg chg="add replId">
        <pc:chgData name="Mccreary, Dylan L" userId="S::dylan.mccreary@bannerhealth.com::e7834c59-2884-461e-ba23-47842820311e" providerId="AD" clId="Web-{66184147-AF85-0EF2-C71A-E717CC03E85F}" dt="2024-05-31T19:36:27.592" v="84"/>
        <pc:sldMkLst>
          <pc:docMk/>
          <pc:sldMk cId="3848039877" sldId="669"/>
        </pc:sldMkLst>
      </pc:sldChg>
      <pc:sldChg chg="addSp delSp modSp">
        <pc:chgData name="Mccreary, Dylan L" userId="S::dylan.mccreary@bannerhealth.com::e7834c59-2884-461e-ba23-47842820311e" providerId="AD" clId="Web-{66184147-AF85-0EF2-C71A-E717CC03E85F}" dt="2024-05-31T19:48:40.578" v="104" actId="1076"/>
        <pc:sldMkLst>
          <pc:docMk/>
          <pc:sldMk cId="3859217970" sldId="670"/>
        </pc:sldMkLst>
        <pc:spChg chg="del">
          <ac:chgData name="Mccreary, Dylan L" userId="S::dylan.mccreary@bannerhealth.com::e7834c59-2884-461e-ba23-47842820311e" providerId="AD" clId="Web-{66184147-AF85-0EF2-C71A-E717CC03E85F}" dt="2024-05-31T19:48:04.452" v="101"/>
          <ac:spMkLst>
            <pc:docMk/>
            <pc:sldMk cId="3859217970" sldId="670"/>
            <ac:spMk id="3" creationId="{187A79E8-AB4C-FE11-38E5-DBAD4018BCAD}"/>
          </ac:spMkLst>
        </pc:spChg>
        <pc:picChg chg="add mod">
          <ac:chgData name="Mccreary, Dylan L" userId="S::dylan.mccreary@bannerhealth.com::e7834c59-2884-461e-ba23-47842820311e" providerId="AD" clId="Web-{66184147-AF85-0EF2-C71A-E717CC03E85F}" dt="2024-05-31T19:48:40.578" v="104" actId="1076"/>
          <ac:picMkLst>
            <pc:docMk/>
            <pc:sldMk cId="3859217970" sldId="670"/>
            <ac:picMk id="4" creationId="{63B3B22B-8ADD-E7D9-232D-8EEA64FF0104}"/>
          </ac:picMkLst>
        </pc:picChg>
      </pc:sldChg>
    </pc:docChg>
  </pc:docChgLst>
  <pc:docChgLst>
    <pc:chgData name="Mccreary, Dylan L" userId="S::dylan.mccreary@bannerhealth.com::e7834c59-2884-461e-ba23-47842820311e" providerId="AD" clId="Web-{AA9A6FD5-6F46-85BA-48D7-553E67BE8209}"/>
    <pc:docChg chg="delSld sldOrd">
      <pc:chgData name="Mccreary, Dylan L" userId="S::dylan.mccreary@bannerhealth.com::e7834c59-2884-461e-ba23-47842820311e" providerId="AD" clId="Web-{AA9A6FD5-6F46-85BA-48D7-553E67BE8209}" dt="2024-05-29T16:58:06.744" v="3"/>
      <pc:docMkLst>
        <pc:docMk/>
      </pc:docMkLst>
      <pc:sldChg chg="del ord">
        <pc:chgData name="Mccreary, Dylan L" userId="S::dylan.mccreary@bannerhealth.com::e7834c59-2884-461e-ba23-47842820311e" providerId="AD" clId="Web-{AA9A6FD5-6F46-85BA-48D7-553E67BE8209}" dt="2024-05-29T16:58:06.744" v="3"/>
        <pc:sldMkLst>
          <pc:docMk/>
          <pc:sldMk cId="2356213705" sldId="628"/>
        </pc:sldMkLst>
      </pc:sldChg>
      <pc:sldChg chg="ord">
        <pc:chgData name="Mccreary, Dylan L" userId="S::dylan.mccreary@bannerhealth.com::e7834c59-2884-461e-ba23-47842820311e" providerId="AD" clId="Web-{AA9A6FD5-6F46-85BA-48D7-553E67BE8209}" dt="2024-05-29T16:58:06.744" v="2"/>
        <pc:sldMkLst>
          <pc:docMk/>
          <pc:sldMk cId="2702618920" sldId="629"/>
        </pc:sldMkLst>
      </pc:sldChg>
      <pc:sldChg chg="ord">
        <pc:chgData name="Mccreary, Dylan L" userId="S::dylan.mccreary@bannerhealth.com::e7834c59-2884-461e-ba23-47842820311e" providerId="AD" clId="Web-{AA9A6FD5-6F46-85BA-48D7-553E67BE8209}" dt="2024-05-29T16:58:06.744" v="1"/>
        <pc:sldMkLst>
          <pc:docMk/>
          <pc:sldMk cId="2590013047" sldId="630"/>
        </pc:sldMkLst>
      </pc:sldChg>
    </pc:docChg>
  </pc:docChgLst>
  <pc:docChgLst>
    <pc:chgData name="Hillyer, Jake T" userId="S::jake.hillyer@bannerhealth.com::4fd6cea4-eed1-4062-af62-07b2d342ea2a" providerId="AD" clId="Web-{FF11F3BE-CE34-74FF-874A-DD9ED9D1B19F}"/>
    <pc:docChg chg="modSld">
      <pc:chgData name="Hillyer, Jake T" userId="S::jake.hillyer@bannerhealth.com::4fd6cea4-eed1-4062-af62-07b2d342ea2a" providerId="AD" clId="Web-{FF11F3BE-CE34-74FF-874A-DD9ED9D1B19F}" dt="2024-05-31T19:15:12.874" v="1898"/>
      <pc:docMkLst>
        <pc:docMk/>
      </pc:docMkLst>
      <pc:sldChg chg="modSp modNotes">
        <pc:chgData name="Hillyer, Jake T" userId="S::jake.hillyer@bannerhealth.com::4fd6cea4-eed1-4062-af62-07b2d342ea2a" providerId="AD" clId="Web-{FF11F3BE-CE34-74FF-874A-DD9ED9D1B19F}" dt="2024-05-31T19:15:12.874" v="1898"/>
        <pc:sldMkLst>
          <pc:docMk/>
          <pc:sldMk cId="2658086235" sldId="259"/>
        </pc:sldMkLst>
        <pc:spChg chg="mod">
          <ac:chgData name="Hillyer, Jake T" userId="S::jake.hillyer@bannerhealth.com::4fd6cea4-eed1-4062-af62-07b2d342ea2a" providerId="AD" clId="Web-{FF11F3BE-CE34-74FF-874A-DD9ED9D1B19F}" dt="2024-05-31T19:15:05.343" v="1894" actId="20577"/>
          <ac:spMkLst>
            <pc:docMk/>
            <pc:sldMk cId="2658086235" sldId="259"/>
            <ac:spMk id="3" creationId="{1AA95FE7-B00B-C14E-9A8C-33805A04C281}"/>
          </ac:spMkLst>
        </pc:spChg>
      </pc:sldChg>
      <pc:sldChg chg="modSp modNotes">
        <pc:chgData name="Hillyer, Jake T" userId="S::jake.hillyer@bannerhealth.com::4fd6cea4-eed1-4062-af62-07b2d342ea2a" providerId="AD" clId="Web-{FF11F3BE-CE34-74FF-874A-DD9ED9D1B19F}" dt="2024-05-31T19:13:14.070" v="1863"/>
        <pc:sldMkLst>
          <pc:docMk/>
          <pc:sldMk cId="2276849234" sldId="260"/>
        </pc:sldMkLst>
        <pc:spChg chg="mod">
          <ac:chgData name="Hillyer, Jake T" userId="S::jake.hillyer@bannerhealth.com::4fd6cea4-eed1-4062-af62-07b2d342ea2a" providerId="AD" clId="Web-{FF11F3BE-CE34-74FF-874A-DD9ED9D1B19F}" dt="2024-05-31T17:13:06.076" v="67" actId="20577"/>
          <ac:spMkLst>
            <pc:docMk/>
            <pc:sldMk cId="2276849234" sldId="260"/>
            <ac:spMk id="3" creationId="{E328D173-C2DC-DB40-A7A7-7A8D6144C63B}"/>
          </ac:spMkLst>
        </pc:spChg>
      </pc:sldChg>
      <pc:sldChg chg="modSp modNotes">
        <pc:chgData name="Hillyer, Jake T" userId="S::jake.hillyer@bannerhealth.com::4fd6cea4-eed1-4062-af62-07b2d342ea2a" providerId="AD" clId="Web-{FF11F3BE-CE34-74FF-874A-DD9ED9D1B19F}" dt="2024-05-31T19:09:51.275" v="1813" actId="20577"/>
        <pc:sldMkLst>
          <pc:docMk/>
          <pc:sldMk cId="1594999787" sldId="261"/>
        </pc:sldMkLst>
        <pc:spChg chg="mod">
          <ac:chgData name="Hillyer, Jake T" userId="S::jake.hillyer@bannerhealth.com::4fd6cea4-eed1-4062-af62-07b2d342ea2a" providerId="AD" clId="Web-{FF11F3BE-CE34-74FF-874A-DD9ED9D1B19F}" dt="2024-05-31T19:09:51.275" v="1813" actId="20577"/>
          <ac:spMkLst>
            <pc:docMk/>
            <pc:sldMk cId="1594999787" sldId="261"/>
            <ac:spMk id="3" creationId="{FCF7A5AF-8C25-814F-AE34-B623D8E447BA}"/>
          </ac:spMkLst>
        </pc:spChg>
      </pc:sldChg>
      <pc:sldChg chg="modSp">
        <pc:chgData name="Hillyer, Jake T" userId="S::jake.hillyer@bannerhealth.com::4fd6cea4-eed1-4062-af62-07b2d342ea2a" providerId="AD" clId="Web-{FF11F3BE-CE34-74FF-874A-DD9ED9D1B19F}" dt="2024-05-31T19:09:56.962" v="1827" actId="20577"/>
        <pc:sldMkLst>
          <pc:docMk/>
          <pc:sldMk cId="1778946867" sldId="265"/>
        </pc:sldMkLst>
        <pc:spChg chg="mod">
          <ac:chgData name="Hillyer, Jake T" userId="S::jake.hillyer@bannerhealth.com::4fd6cea4-eed1-4062-af62-07b2d342ea2a" providerId="AD" clId="Web-{FF11F3BE-CE34-74FF-874A-DD9ED9D1B19F}" dt="2024-05-31T19:09:56.962" v="1827" actId="20577"/>
          <ac:spMkLst>
            <pc:docMk/>
            <pc:sldMk cId="1778946867" sldId="265"/>
            <ac:spMk id="2" creationId="{0F5ADEFB-F8F5-4026-BD03-CA990D93A89A}"/>
          </ac:spMkLst>
        </pc:spChg>
        <pc:picChg chg="mod">
          <ac:chgData name="Hillyer, Jake T" userId="S::jake.hillyer@bannerhealth.com::4fd6cea4-eed1-4062-af62-07b2d342ea2a" providerId="AD" clId="Web-{FF11F3BE-CE34-74FF-874A-DD9ED9D1B19F}" dt="2024-05-31T17:21:57.810" v="74" actId="1076"/>
          <ac:picMkLst>
            <pc:docMk/>
            <pc:sldMk cId="1778946867" sldId="265"/>
            <ac:picMk id="4" creationId="{6BA321AA-1691-124E-6FC9-A46BBE44F0EE}"/>
          </ac:picMkLst>
        </pc:picChg>
      </pc:sldChg>
    </pc:docChg>
  </pc:docChgLst>
  <pc:docChgLst>
    <pc:chgData name="Hillyer, Jake T" userId="S::jake.hillyer@bannerhealth.com::4fd6cea4-eed1-4062-af62-07b2d342ea2a" providerId="AD" clId="Web-{085B41E1-D3D2-F5AA-A696-06C9108B8D07}"/>
    <pc:docChg chg="modSld">
      <pc:chgData name="Hillyer, Jake T" userId="S::jake.hillyer@bannerhealth.com::4fd6cea4-eed1-4062-af62-07b2d342ea2a" providerId="AD" clId="Web-{085B41E1-D3D2-F5AA-A696-06C9108B8D07}" dt="2024-05-30T22:27:39.923" v="35" actId="20577"/>
      <pc:docMkLst>
        <pc:docMk/>
      </pc:docMkLst>
      <pc:sldChg chg="modSp">
        <pc:chgData name="Hillyer, Jake T" userId="S::jake.hillyer@bannerhealth.com::4fd6cea4-eed1-4062-af62-07b2d342ea2a" providerId="AD" clId="Web-{085B41E1-D3D2-F5AA-A696-06C9108B8D07}" dt="2024-05-30T22:23:20.680" v="9" actId="14100"/>
        <pc:sldMkLst>
          <pc:docMk/>
          <pc:sldMk cId="4087904244" sldId="645"/>
        </pc:sldMkLst>
        <pc:spChg chg="mod">
          <ac:chgData name="Hillyer, Jake T" userId="S::jake.hillyer@bannerhealth.com::4fd6cea4-eed1-4062-af62-07b2d342ea2a" providerId="AD" clId="Web-{085B41E1-D3D2-F5AA-A696-06C9108B8D07}" dt="2024-05-30T22:23:20.680" v="9" actId="14100"/>
          <ac:spMkLst>
            <pc:docMk/>
            <pc:sldMk cId="4087904244" sldId="645"/>
            <ac:spMk id="9" creationId="{E47AB94A-8201-4236-89F4-9BD42564E0E1}"/>
          </ac:spMkLst>
        </pc:spChg>
      </pc:sldChg>
      <pc:sldChg chg="modSp">
        <pc:chgData name="Hillyer, Jake T" userId="S::jake.hillyer@bannerhealth.com::4fd6cea4-eed1-4062-af62-07b2d342ea2a" providerId="AD" clId="Web-{085B41E1-D3D2-F5AA-A696-06C9108B8D07}" dt="2024-05-30T22:27:39.923" v="35" actId="20577"/>
        <pc:sldMkLst>
          <pc:docMk/>
          <pc:sldMk cId="4105448998" sldId="647"/>
        </pc:sldMkLst>
        <pc:spChg chg="mod">
          <ac:chgData name="Hillyer, Jake T" userId="S::jake.hillyer@bannerhealth.com::4fd6cea4-eed1-4062-af62-07b2d342ea2a" providerId="AD" clId="Web-{085B41E1-D3D2-F5AA-A696-06C9108B8D07}" dt="2024-05-30T22:27:39.923" v="35" actId="20577"/>
          <ac:spMkLst>
            <pc:docMk/>
            <pc:sldMk cId="4105448998" sldId="647"/>
            <ac:spMk id="3" creationId="{0122E571-9DA9-411C-ACD9-BB8CD4D2E54F}"/>
          </ac:spMkLst>
        </pc:spChg>
      </pc:sldChg>
    </pc:docChg>
  </pc:docChgLst>
  <pc:docChgLst>
    <pc:chgData name="Mccreary, Dylan L" userId="S::dylan.mccreary@bannerhealth.com::e7834c59-2884-461e-ba23-47842820311e" providerId="AD" clId="Web-{EA4E33D3-0BD5-28EA-91DF-C12AAE60F54B}"/>
    <pc:docChg chg="modSld">
      <pc:chgData name="Mccreary, Dylan L" userId="S::dylan.mccreary@bannerhealth.com::e7834c59-2884-461e-ba23-47842820311e" providerId="AD" clId="Web-{EA4E33D3-0BD5-28EA-91DF-C12AAE60F54B}" dt="2024-05-24T18:51:48.196" v="0"/>
      <pc:docMkLst>
        <pc:docMk/>
      </pc:docMkLst>
      <pc:sldChg chg="delSp">
        <pc:chgData name="Mccreary, Dylan L" userId="S::dylan.mccreary@bannerhealth.com::e7834c59-2884-461e-ba23-47842820311e" providerId="AD" clId="Web-{EA4E33D3-0BD5-28EA-91DF-C12AAE60F54B}" dt="2024-05-24T18:51:48.196" v="0"/>
        <pc:sldMkLst>
          <pc:docMk/>
          <pc:sldMk cId="465031582" sldId="256"/>
        </pc:sldMkLst>
        <pc:picChg chg="del">
          <ac:chgData name="Mccreary, Dylan L" userId="S::dylan.mccreary@bannerhealth.com::e7834c59-2884-461e-ba23-47842820311e" providerId="AD" clId="Web-{EA4E33D3-0BD5-28EA-91DF-C12AAE60F54B}" dt="2024-05-24T18:51:48.196" v="0"/>
          <ac:picMkLst>
            <pc:docMk/>
            <pc:sldMk cId="465031582" sldId="256"/>
            <ac:picMk id="2" creationId="{2171381E-BB98-3381-2649-DC78CCDC697E}"/>
          </ac:picMkLst>
        </pc:picChg>
      </pc:sldChg>
    </pc:docChg>
  </pc:docChgLst>
  <pc:docChgLst>
    <pc:chgData name="Hofmeister, Carolyn A" userId="S::carolyn.hofmeister@bannerhealth.com::bd1b5541-6ca1-43b8-993e-53f611fc59a0" providerId="AD" clId="Web-{DDC45951-F7C7-9A7E-5C2F-2E8D09950CF3}"/>
    <pc:docChg chg="modSld">
      <pc:chgData name="Hofmeister, Carolyn A" userId="S::carolyn.hofmeister@bannerhealth.com::bd1b5541-6ca1-43b8-993e-53f611fc59a0" providerId="AD" clId="Web-{DDC45951-F7C7-9A7E-5C2F-2E8D09950CF3}" dt="2024-05-30T22:45:32.722" v="168" actId="20577"/>
      <pc:docMkLst>
        <pc:docMk/>
      </pc:docMkLst>
      <pc:sldChg chg="modSp">
        <pc:chgData name="Hofmeister, Carolyn A" userId="S::carolyn.hofmeister@bannerhealth.com::bd1b5541-6ca1-43b8-993e-53f611fc59a0" providerId="AD" clId="Web-{DDC45951-F7C7-9A7E-5C2F-2E8D09950CF3}" dt="2024-05-30T22:45:32.722" v="168" actId="20577"/>
        <pc:sldMkLst>
          <pc:docMk/>
          <pc:sldMk cId="3784888624" sldId="262"/>
        </pc:sldMkLst>
        <pc:spChg chg="mod">
          <ac:chgData name="Hofmeister, Carolyn A" userId="S::carolyn.hofmeister@bannerhealth.com::bd1b5541-6ca1-43b8-993e-53f611fc59a0" providerId="AD" clId="Web-{DDC45951-F7C7-9A7E-5C2F-2E8D09950CF3}" dt="2024-05-30T22:45:32.722" v="168" actId="20577"/>
          <ac:spMkLst>
            <pc:docMk/>
            <pc:sldMk cId="3784888624" sldId="262"/>
            <ac:spMk id="3" creationId="{3CF3ABB0-DF34-B347-B798-77D6D9F3D4BF}"/>
          </ac:spMkLst>
        </pc:spChg>
      </pc:sldChg>
    </pc:docChg>
  </pc:docChgLst>
  <pc:docChgLst>
    <pc:chgData name="Newcome, Elle M" userId="S::elle.newcome@bannerhealth.com::789d8780-9c9a-4154-97c0-f6dba4269330" providerId="AD" clId="Web-{3451AC49-DB32-478E-ED0F-93AAE83A6D94}"/>
    <pc:docChg chg="modSld">
      <pc:chgData name="Newcome, Elle M" userId="S::elle.newcome@bannerhealth.com::789d8780-9c9a-4154-97c0-f6dba4269330" providerId="AD" clId="Web-{3451AC49-DB32-478E-ED0F-93AAE83A6D94}" dt="2024-05-30T22:27:16.225" v="152"/>
      <pc:docMkLst>
        <pc:docMk/>
      </pc:docMkLst>
      <pc:sldChg chg="addSp delSp modSp">
        <pc:chgData name="Newcome, Elle M" userId="S::elle.newcome@bannerhealth.com::789d8780-9c9a-4154-97c0-f6dba4269330" providerId="AD" clId="Web-{3451AC49-DB32-478E-ED0F-93AAE83A6D94}" dt="2024-05-30T22:27:04.428" v="149"/>
        <pc:sldMkLst>
          <pc:docMk/>
          <pc:sldMk cId="1439972394" sldId="631"/>
        </pc:sldMkLst>
        <pc:spChg chg="mod">
          <ac:chgData name="Newcome, Elle M" userId="S::elle.newcome@bannerhealth.com::789d8780-9c9a-4154-97c0-f6dba4269330" providerId="AD" clId="Web-{3451AC49-DB32-478E-ED0F-93AAE83A6D94}" dt="2024-05-30T22:22:03.683" v="14" actId="20577"/>
          <ac:spMkLst>
            <pc:docMk/>
            <pc:sldMk cId="1439972394" sldId="631"/>
            <ac:spMk id="3" creationId="{4BEEEF65-EDA9-C14E-BC13-672B27FBD46C}"/>
          </ac:spMkLst>
        </pc:spChg>
        <pc:spChg chg="add del mod">
          <ac:chgData name="Newcome, Elle M" userId="S::elle.newcome@bannerhealth.com::789d8780-9c9a-4154-97c0-f6dba4269330" providerId="AD" clId="Web-{3451AC49-DB32-478E-ED0F-93AAE83A6D94}" dt="2024-05-30T22:27:04.428" v="149"/>
          <ac:spMkLst>
            <pc:docMk/>
            <pc:sldMk cId="1439972394" sldId="631"/>
            <ac:spMk id="4" creationId="{CDBABF18-05ED-681C-5DC4-B634A3BC4F5F}"/>
          </ac:spMkLst>
        </pc:spChg>
      </pc:sldChg>
      <pc:sldChg chg="addSp delSp modSp">
        <pc:chgData name="Newcome, Elle M" userId="S::elle.newcome@bannerhealth.com::789d8780-9c9a-4154-97c0-f6dba4269330" providerId="AD" clId="Web-{3451AC49-DB32-478E-ED0F-93AAE83A6D94}" dt="2024-05-30T22:27:16.225" v="152"/>
        <pc:sldMkLst>
          <pc:docMk/>
          <pc:sldMk cId="1089345769" sldId="633"/>
        </pc:sldMkLst>
        <pc:spChg chg="mod">
          <ac:chgData name="Newcome, Elle M" userId="S::elle.newcome@bannerhealth.com::789d8780-9c9a-4154-97c0-f6dba4269330" providerId="AD" clId="Web-{3451AC49-DB32-478E-ED0F-93AAE83A6D94}" dt="2024-05-30T22:21:53.183" v="2" actId="20577"/>
          <ac:spMkLst>
            <pc:docMk/>
            <pc:sldMk cId="1089345769" sldId="633"/>
            <ac:spMk id="3" creationId="{B6008816-81F8-5A9A-DA2A-778239385973}"/>
          </ac:spMkLst>
        </pc:spChg>
        <pc:spChg chg="mod">
          <ac:chgData name="Newcome, Elle M" userId="S::elle.newcome@bannerhealth.com::789d8780-9c9a-4154-97c0-f6dba4269330" providerId="AD" clId="Web-{3451AC49-DB32-478E-ED0F-93AAE83A6D94}" dt="2024-05-30T22:24:00.781" v="123" actId="20577"/>
          <ac:spMkLst>
            <pc:docMk/>
            <pc:sldMk cId="1089345769" sldId="633"/>
            <ac:spMk id="4" creationId="{560DC49C-A0DB-FB29-C990-DD7496E64086}"/>
          </ac:spMkLst>
        </pc:spChg>
        <pc:spChg chg="add del mod">
          <ac:chgData name="Newcome, Elle M" userId="S::elle.newcome@bannerhealth.com::789d8780-9c9a-4154-97c0-f6dba4269330" providerId="AD" clId="Web-{3451AC49-DB32-478E-ED0F-93AAE83A6D94}" dt="2024-05-30T22:27:16.225" v="152"/>
          <ac:spMkLst>
            <pc:docMk/>
            <pc:sldMk cId="1089345769" sldId="633"/>
            <ac:spMk id="5" creationId="{CDBABF18-05ED-681C-5DC4-B634A3BC4F5F}"/>
          </ac:spMkLst>
        </pc:spChg>
      </pc:sldChg>
    </pc:docChg>
  </pc:docChgLst>
  <pc:docChgLst>
    <pc:chgData name="Hofmeister, Carolyn A" userId="S::carolyn.hofmeister@bannerhealth.com::bd1b5541-6ca1-43b8-993e-53f611fc59a0" providerId="AD" clId="Web-{0021C68D-54A0-489E-E8ED-11A528BD97FD}"/>
    <pc:docChg chg="addSld modSld sldOrd">
      <pc:chgData name="Hofmeister, Carolyn A" userId="S::carolyn.hofmeister@bannerhealth.com::bd1b5541-6ca1-43b8-993e-53f611fc59a0" providerId="AD" clId="Web-{0021C68D-54A0-489E-E8ED-11A528BD97FD}" dt="2024-05-30T22:35:44.919" v="252" actId="20577"/>
      <pc:docMkLst>
        <pc:docMk/>
      </pc:docMkLst>
      <pc:sldChg chg="ord">
        <pc:chgData name="Hofmeister, Carolyn A" userId="S::carolyn.hofmeister@bannerhealth.com::bd1b5541-6ca1-43b8-993e-53f611fc59a0" providerId="AD" clId="Web-{0021C68D-54A0-489E-E8ED-11A528BD97FD}" dt="2024-05-30T22:25:55.808" v="151"/>
        <pc:sldMkLst>
          <pc:docMk/>
          <pc:sldMk cId="3400046788" sldId="258"/>
        </pc:sldMkLst>
      </pc:sldChg>
      <pc:sldChg chg="modSp">
        <pc:chgData name="Hofmeister, Carolyn A" userId="S::carolyn.hofmeister@bannerhealth.com::bd1b5541-6ca1-43b8-993e-53f611fc59a0" providerId="AD" clId="Web-{0021C68D-54A0-489E-E8ED-11A528BD97FD}" dt="2024-05-30T22:35:44.919" v="252" actId="20577"/>
        <pc:sldMkLst>
          <pc:docMk/>
          <pc:sldMk cId="3784888624" sldId="262"/>
        </pc:sldMkLst>
        <pc:spChg chg="mod">
          <ac:chgData name="Hofmeister, Carolyn A" userId="S::carolyn.hofmeister@bannerhealth.com::bd1b5541-6ca1-43b8-993e-53f611fc59a0" providerId="AD" clId="Web-{0021C68D-54A0-489E-E8ED-11A528BD97FD}" dt="2024-05-30T22:35:44.919" v="252" actId="20577"/>
          <ac:spMkLst>
            <pc:docMk/>
            <pc:sldMk cId="3784888624" sldId="262"/>
            <ac:spMk id="3" creationId="{3CF3ABB0-DF34-B347-B798-77D6D9F3D4BF}"/>
          </ac:spMkLst>
        </pc:spChg>
      </pc:sldChg>
      <pc:sldChg chg="modSp">
        <pc:chgData name="Hofmeister, Carolyn A" userId="S::carolyn.hofmeister@bannerhealth.com::bd1b5541-6ca1-43b8-993e-53f611fc59a0" providerId="AD" clId="Web-{0021C68D-54A0-489E-E8ED-11A528BD97FD}" dt="2024-05-30T22:30:08.041" v="251" actId="20577"/>
        <pc:sldMkLst>
          <pc:docMk/>
          <pc:sldMk cId="4105448998" sldId="647"/>
        </pc:sldMkLst>
        <pc:spChg chg="mod">
          <ac:chgData name="Hofmeister, Carolyn A" userId="S::carolyn.hofmeister@bannerhealth.com::bd1b5541-6ca1-43b8-993e-53f611fc59a0" providerId="AD" clId="Web-{0021C68D-54A0-489E-E8ED-11A528BD97FD}" dt="2024-05-30T22:30:08.041" v="251" actId="20577"/>
          <ac:spMkLst>
            <pc:docMk/>
            <pc:sldMk cId="4105448998" sldId="647"/>
            <ac:spMk id="3" creationId="{0122E571-9DA9-411C-ACD9-BB8CD4D2E54F}"/>
          </ac:spMkLst>
        </pc:spChg>
      </pc:sldChg>
      <pc:sldChg chg="modSp new ord">
        <pc:chgData name="Hofmeister, Carolyn A" userId="S::carolyn.hofmeister@bannerhealth.com::bd1b5541-6ca1-43b8-993e-53f611fc59a0" providerId="AD" clId="Web-{0021C68D-54A0-489E-E8ED-11A528BD97FD}" dt="2024-05-30T22:23:36.097" v="150" actId="20577"/>
        <pc:sldMkLst>
          <pc:docMk/>
          <pc:sldMk cId="441481516" sldId="649"/>
        </pc:sldMkLst>
        <pc:spChg chg="mod">
          <ac:chgData name="Hofmeister, Carolyn A" userId="S::carolyn.hofmeister@bannerhealth.com::bd1b5541-6ca1-43b8-993e-53f611fc59a0" providerId="AD" clId="Web-{0021C68D-54A0-489E-E8ED-11A528BD97FD}" dt="2024-05-30T22:19:53.335" v="34" actId="20577"/>
          <ac:spMkLst>
            <pc:docMk/>
            <pc:sldMk cId="441481516" sldId="649"/>
            <ac:spMk id="2" creationId="{D2074808-F242-B58D-785F-6898C59592D8}"/>
          </ac:spMkLst>
        </pc:spChg>
        <pc:spChg chg="mod">
          <ac:chgData name="Hofmeister, Carolyn A" userId="S::carolyn.hofmeister@bannerhealth.com::bd1b5541-6ca1-43b8-993e-53f611fc59a0" providerId="AD" clId="Web-{0021C68D-54A0-489E-E8ED-11A528BD97FD}" dt="2024-05-30T22:23:36.097" v="150" actId="20577"/>
          <ac:spMkLst>
            <pc:docMk/>
            <pc:sldMk cId="441481516" sldId="649"/>
            <ac:spMk id="3" creationId="{4EC6CBC8-718F-2CC2-09AB-2483B3CA7531}"/>
          </ac:spMkLst>
        </pc:spChg>
      </pc:sldChg>
      <pc:sldChg chg="modSp new">
        <pc:chgData name="Hofmeister, Carolyn A" userId="S::carolyn.hofmeister@bannerhealth.com::bd1b5541-6ca1-43b8-993e-53f611fc59a0" providerId="AD" clId="Web-{0021C68D-54A0-489E-E8ED-11A528BD97FD}" dt="2024-05-30T22:26:14.044" v="173" actId="20577"/>
        <pc:sldMkLst>
          <pc:docMk/>
          <pc:sldMk cId="918817848" sldId="650"/>
        </pc:sldMkLst>
        <pc:spChg chg="mod">
          <ac:chgData name="Hofmeister, Carolyn A" userId="S::carolyn.hofmeister@bannerhealth.com::bd1b5541-6ca1-43b8-993e-53f611fc59a0" providerId="AD" clId="Web-{0021C68D-54A0-489E-E8ED-11A528BD97FD}" dt="2024-05-30T22:26:14.044" v="173" actId="20577"/>
          <ac:spMkLst>
            <pc:docMk/>
            <pc:sldMk cId="918817848" sldId="650"/>
            <ac:spMk id="2" creationId="{A5238113-0885-DA19-9818-D50D519A8FF3}"/>
          </ac:spMkLst>
        </pc:spChg>
      </pc:sldChg>
    </pc:docChg>
  </pc:docChgLst>
  <pc:docChgLst>
    <pc:chgData name="Hillyer, Jake T" userId="S::jake.hillyer@bannerhealth.com::4fd6cea4-eed1-4062-af62-07b2d342ea2a" providerId="AD" clId="Web-{5B613FBB-24F5-7D4F-1B01-4173C6EAEB91}"/>
    <pc:docChg chg="modSld">
      <pc:chgData name="Hillyer, Jake T" userId="S::jake.hillyer@bannerhealth.com::4fd6cea4-eed1-4062-af62-07b2d342ea2a" providerId="AD" clId="Web-{5B613FBB-24F5-7D4F-1B01-4173C6EAEB91}" dt="2024-05-31T17:21:32.323" v="1"/>
      <pc:docMkLst>
        <pc:docMk/>
      </pc:docMkLst>
      <pc:sldChg chg="addSp modSp">
        <pc:chgData name="Hillyer, Jake T" userId="S::jake.hillyer@bannerhealth.com::4fd6cea4-eed1-4062-af62-07b2d342ea2a" providerId="AD" clId="Web-{5B613FBB-24F5-7D4F-1B01-4173C6EAEB91}" dt="2024-05-31T17:21:32.323" v="1"/>
        <pc:sldMkLst>
          <pc:docMk/>
          <pc:sldMk cId="1778946867" sldId="265"/>
        </pc:sldMkLst>
        <pc:spChg chg="mod">
          <ac:chgData name="Hillyer, Jake T" userId="S::jake.hillyer@bannerhealth.com::4fd6cea4-eed1-4062-af62-07b2d342ea2a" providerId="AD" clId="Web-{5B613FBB-24F5-7D4F-1B01-4173C6EAEB91}" dt="2024-05-31T17:20:02.554" v="0" actId="14100"/>
          <ac:spMkLst>
            <pc:docMk/>
            <pc:sldMk cId="1778946867" sldId="265"/>
            <ac:spMk id="3" creationId="{5D021505-7FB2-45A1-BCED-D8C830B3FF55}"/>
          </ac:spMkLst>
        </pc:spChg>
        <pc:picChg chg="add mod">
          <ac:chgData name="Hillyer, Jake T" userId="S::jake.hillyer@bannerhealth.com::4fd6cea4-eed1-4062-af62-07b2d342ea2a" providerId="AD" clId="Web-{5B613FBB-24F5-7D4F-1B01-4173C6EAEB91}" dt="2024-05-31T17:21:32.323" v="1"/>
          <ac:picMkLst>
            <pc:docMk/>
            <pc:sldMk cId="1778946867" sldId="265"/>
            <ac:picMk id="4" creationId="{6BA321AA-1691-124E-6FC9-A46BBE44F0EE}"/>
          </ac:picMkLst>
        </pc:picChg>
      </pc:sldChg>
    </pc:docChg>
  </pc:docChgLst>
  <pc:docChgLst>
    <pc:chgData name="Newcome, Elle M" userId="S::elle.newcome@bannerhealth.com::789d8780-9c9a-4154-97c0-f6dba4269330" providerId="AD" clId="Web-{7FB6E538-27B8-FD68-A136-0E9E59389184}"/>
    <pc:docChg chg="addSld modSld">
      <pc:chgData name="Newcome, Elle M" userId="S::elle.newcome@bannerhealth.com::789d8780-9c9a-4154-97c0-f6dba4269330" providerId="AD" clId="Web-{7FB6E538-27B8-FD68-A136-0E9E59389184}" dt="2024-05-30T22:41:14.884" v="209" actId="14100"/>
      <pc:docMkLst>
        <pc:docMk/>
      </pc:docMkLst>
      <pc:sldChg chg="modSp">
        <pc:chgData name="Newcome, Elle M" userId="S::elle.newcome@bannerhealth.com::789d8780-9c9a-4154-97c0-f6dba4269330" providerId="AD" clId="Web-{7FB6E538-27B8-FD68-A136-0E9E59389184}" dt="2024-05-30T22:38:44.255" v="36" actId="20577"/>
        <pc:sldMkLst>
          <pc:docMk/>
          <pc:sldMk cId="1439972394" sldId="631"/>
        </pc:sldMkLst>
        <pc:spChg chg="mod">
          <ac:chgData name="Newcome, Elle M" userId="S::elle.newcome@bannerhealth.com::789d8780-9c9a-4154-97c0-f6dba4269330" providerId="AD" clId="Web-{7FB6E538-27B8-FD68-A136-0E9E59389184}" dt="2024-05-30T22:38:44.255" v="36" actId="20577"/>
          <ac:spMkLst>
            <pc:docMk/>
            <pc:sldMk cId="1439972394" sldId="631"/>
            <ac:spMk id="2" creationId="{82565234-6E15-B1C2-76DB-421650D32EB1}"/>
          </ac:spMkLst>
        </pc:spChg>
      </pc:sldChg>
      <pc:sldChg chg="modSp">
        <pc:chgData name="Newcome, Elle M" userId="S::elle.newcome@bannerhealth.com::789d8780-9c9a-4154-97c0-f6dba4269330" providerId="AD" clId="Web-{7FB6E538-27B8-FD68-A136-0E9E59389184}" dt="2024-05-30T22:41:14.884" v="209" actId="14100"/>
        <pc:sldMkLst>
          <pc:docMk/>
          <pc:sldMk cId="1089345769" sldId="633"/>
        </pc:sldMkLst>
        <pc:spChg chg="mod">
          <ac:chgData name="Newcome, Elle M" userId="S::elle.newcome@bannerhealth.com::789d8780-9c9a-4154-97c0-f6dba4269330" providerId="AD" clId="Web-{7FB6E538-27B8-FD68-A136-0E9E59389184}" dt="2024-05-30T22:38:55.552" v="37" actId="20577"/>
          <ac:spMkLst>
            <pc:docMk/>
            <pc:sldMk cId="1089345769" sldId="633"/>
            <ac:spMk id="2" creationId="{E70221B9-8C6D-FED7-3ECE-8E6D5D0FDD5E}"/>
          </ac:spMkLst>
        </pc:spChg>
        <pc:spChg chg="mod">
          <ac:chgData name="Newcome, Elle M" userId="S::elle.newcome@bannerhealth.com::789d8780-9c9a-4154-97c0-f6dba4269330" providerId="AD" clId="Web-{7FB6E538-27B8-FD68-A136-0E9E59389184}" dt="2024-05-30T22:41:14.884" v="209" actId="14100"/>
          <ac:spMkLst>
            <pc:docMk/>
            <pc:sldMk cId="1089345769" sldId="633"/>
            <ac:spMk id="6" creationId="{48C8D926-5263-B814-F0E9-D5489F20905B}"/>
          </ac:spMkLst>
        </pc:spChg>
      </pc:sldChg>
      <pc:sldChg chg="modSp new">
        <pc:chgData name="Newcome, Elle M" userId="S::elle.newcome@bannerhealth.com::789d8780-9c9a-4154-97c0-f6dba4269330" providerId="AD" clId="Web-{7FB6E538-27B8-FD68-A136-0E9E59389184}" dt="2024-05-30T22:40:02.507" v="159" actId="20577"/>
        <pc:sldMkLst>
          <pc:docMk/>
          <pc:sldMk cId="898354693" sldId="651"/>
        </pc:sldMkLst>
        <pc:spChg chg="mod">
          <ac:chgData name="Newcome, Elle M" userId="S::elle.newcome@bannerhealth.com::789d8780-9c9a-4154-97c0-f6dba4269330" providerId="AD" clId="Web-{7FB6E538-27B8-FD68-A136-0E9E59389184}" dt="2024-05-30T22:39:09.240" v="50" actId="20577"/>
          <ac:spMkLst>
            <pc:docMk/>
            <pc:sldMk cId="898354693" sldId="651"/>
            <ac:spMk id="2" creationId="{E9C79477-A094-6E99-B333-EECB6397AFA8}"/>
          </ac:spMkLst>
        </pc:spChg>
        <pc:spChg chg="mod">
          <ac:chgData name="Newcome, Elle M" userId="S::elle.newcome@bannerhealth.com::789d8780-9c9a-4154-97c0-f6dba4269330" providerId="AD" clId="Web-{7FB6E538-27B8-FD68-A136-0E9E59389184}" dt="2024-05-30T22:40:02.507" v="159" actId="20577"/>
          <ac:spMkLst>
            <pc:docMk/>
            <pc:sldMk cId="898354693" sldId="651"/>
            <ac:spMk id="3" creationId="{78D86B1F-B454-B650-A77D-5950258B1356}"/>
          </ac:spMkLst>
        </pc:spChg>
      </pc:sldChg>
    </pc:docChg>
  </pc:docChgLst>
  <pc:docChgLst>
    <pc:chgData name="Robin, Miriam B" userId="S::miriam.robin@bannerhealth.com::80f328fc-6b5c-4107-b3b3-ec77ae814cfe" providerId="AD" clId="Web-{59D6BC34-7ED3-2728-B44B-CF0D8949B642}"/>
    <pc:docChg chg="modSld">
      <pc:chgData name="Robin, Miriam B" userId="S::miriam.robin@bannerhealth.com::80f328fc-6b5c-4107-b3b3-ec77ae814cfe" providerId="AD" clId="Web-{59D6BC34-7ED3-2728-B44B-CF0D8949B642}" dt="2024-05-30T22:42:44.857" v="325" actId="20577"/>
      <pc:docMkLst>
        <pc:docMk/>
      </pc:docMkLst>
      <pc:sldChg chg="modSp">
        <pc:chgData name="Robin, Miriam B" userId="S::miriam.robin@bannerhealth.com::80f328fc-6b5c-4107-b3b3-ec77ae814cfe" providerId="AD" clId="Web-{59D6BC34-7ED3-2728-B44B-CF0D8949B642}" dt="2024-05-30T22:42:44.857" v="325" actId="20577"/>
        <pc:sldMkLst>
          <pc:docMk/>
          <pc:sldMk cId="1089345769" sldId="633"/>
        </pc:sldMkLst>
        <pc:spChg chg="mod">
          <ac:chgData name="Robin, Miriam B" userId="S::miriam.robin@bannerhealth.com::80f328fc-6b5c-4107-b3b3-ec77ae814cfe" providerId="AD" clId="Web-{59D6BC34-7ED3-2728-B44B-CF0D8949B642}" dt="2024-05-30T22:42:32.732" v="291" actId="20577"/>
          <ac:spMkLst>
            <pc:docMk/>
            <pc:sldMk cId="1089345769" sldId="633"/>
            <ac:spMk id="2" creationId="{E70221B9-8C6D-FED7-3ECE-8E6D5D0FDD5E}"/>
          </ac:spMkLst>
        </pc:spChg>
        <pc:spChg chg="mod">
          <ac:chgData name="Robin, Miriam B" userId="S::miriam.robin@bannerhealth.com::80f328fc-6b5c-4107-b3b3-ec77ae814cfe" providerId="AD" clId="Web-{59D6BC34-7ED3-2728-B44B-CF0D8949B642}" dt="2024-05-30T22:42:44.857" v="325" actId="20577"/>
          <ac:spMkLst>
            <pc:docMk/>
            <pc:sldMk cId="1089345769" sldId="633"/>
            <ac:spMk id="6" creationId="{48C8D926-5263-B814-F0E9-D5489F20905B}"/>
          </ac:spMkLst>
        </pc:spChg>
      </pc:sldChg>
    </pc:docChg>
  </pc:docChgLst>
  <pc:docChgLst>
    <pc:chgData name="Hofmeister, Carolyn A" userId="S::carolyn.hofmeister@bannerhealth.com::bd1b5541-6ca1-43b8-993e-53f611fc59a0" providerId="AD" clId="Web-{3BC9292B-EC8D-D086-36F7-A35034D4480D}"/>
    <pc:docChg chg="addSld delSld modSld sldOrd addMainMaster">
      <pc:chgData name="Hofmeister, Carolyn A" userId="S::carolyn.hofmeister@bannerhealth.com::bd1b5541-6ca1-43b8-993e-53f611fc59a0" providerId="AD" clId="Web-{3BC9292B-EC8D-D086-36F7-A35034D4480D}" dt="2024-05-31T19:45:35.814" v="249" actId="20577"/>
      <pc:docMkLst>
        <pc:docMk/>
      </pc:docMkLst>
      <pc:sldChg chg="addSp delSp modSp ord">
        <pc:chgData name="Hofmeister, Carolyn A" userId="S::carolyn.hofmeister@bannerhealth.com::bd1b5541-6ca1-43b8-993e-53f611fc59a0" providerId="AD" clId="Web-{3BC9292B-EC8D-D086-36F7-A35034D4480D}" dt="2024-05-31T15:51:34.937" v="232"/>
        <pc:sldMkLst>
          <pc:docMk/>
          <pc:sldMk cId="465031582" sldId="256"/>
        </pc:sldMkLst>
        <pc:picChg chg="add del mod">
          <ac:chgData name="Hofmeister, Carolyn A" userId="S::carolyn.hofmeister@bannerhealth.com::bd1b5541-6ca1-43b8-993e-53f611fc59a0" providerId="AD" clId="Web-{3BC9292B-EC8D-D086-36F7-A35034D4480D}" dt="2024-05-31T15:45:15.707" v="212"/>
          <ac:picMkLst>
            <pc:docMk/>
            <pc:sldMk cId="465031582" sldId="256"/>
            <ac:picMk id="2" creationId="{2AE38420-C872-2A50-5D15-E7EC59B923BD}"/>
          </ac:picMkLst>
        </pc:picChg>
        <pc:picChg chg="add mod">
          <ac:chgData name="Hofmeister, Carolyn A" userId="S::carolyn.hofmeister@bannerhealth.com::bd1b5541-6ca1-43b8-993e-53f611fc59a0" providerId="AD" clId="Web-{3BC9292B-EC8D-D086-36F7-A35034D4480D}" dt="2024-05-31T15:45:51.897" v="216" actId="14100"/>
          <ac:picMkLst>
            <pc:docMk/>
            <pc:sldMk cId="465031582" sldId="256"/>
            <ac:picMk id="3" creationId="{4DF90606-C76C-B201-F3B5-B69F4D857FF3}"/>
          </ac:picMkLst>
        </pc:picChg>
      </pc:sldChg>
      <pc:sldChg chg="addSp modSp ord">
        <pc:chgData name="Hofmeister, Carolyn A" userId="S::carolyn.hofmeister@bannerhealth.com::bd1b5541-6ca1-43b8-993e-53f611fc59a0" providerId="AD" clId="Web-{3BC9292B-EC8D-D086-36F7-A35034D4480D}" dt="2024-05-31T15:51:52.439" v="234"/>
        <pc:sldMkLst>
          <pc:docMk/>
          <pc:sldMk cId="3784888624" sldId="262"/>
        </pc:sldMkLst>
        <pc:spChg chg="mod">
          <ac:chgData name="Hofmeister, Carolyn A" userId="S::carolyn.hofmeister@bannerhealth.com::bd1b5541-6ca1-43b8-993e-53f611fc59a0" providerId="AD" clId="Web-{3BC9292B-EC8D-D086-36F7-A35034D4480D}" dt="2024-05-31T15:33:28.812" v="210" actId="20577"/>
          <ac:spMkLst>
            <pc:docMk/>
            <pc:sldMk cId="3784888624" sldId="262"/>
            <ac:spMk id="3" creationId="{3CF3ABB0-DF34-B347-B798-77D6D9F3D4BF}"/>
          </ac:spMkLst>
        </pc:spChg>
        <pc:picChg chg="add mod">
          <ac:chgData name="Hofmeister, Carolyn A" userId="S::carolyn.hofmeister@bannerhealth.com::bd1b5541-6ca1-43b8-993e-53f611fc59a0" providerId="AD" clId="Web-{3BC9292B-EC8D-D086-36F7-A35034D4480D}" dt="2024-05-31T15:07:58.278" v="5" actId="14100"/>
          <ac:picMkLst>
            <pc:docMk/>
            <pc:sldMk cId="3784888624" sldId="262"/>
            <ac:picMk id="4" creationId="{78941137-9A76-D23B-98A0-94C0ECB34C50}"/>
          </ac:picMkLst>
        </pc:picChg>
      </pc:sldChg>
      <pc:sldChg chg="modSp">
        <pc:chgData name="Hofmeister, Carolyn A" userId="S::carolyn.hofmeister@bannerhealth.com::bd1b5541-6ca1-43b8-993e-53f611fc59a0" providerId="AD" clId="Web-{3BC9292B-EC8D-D086-36F7-A35034D4480D}" dt="2024-05-31T15:15:43.671" v="117" actId="20577"/>
        <pc:sldMkLst>
          <pc:docMk/>
          <pc:sldMk cId="830210059" sldId="263"/>
        </pc:sldMkLst>
        <pc:spChg chg="mod">
          <ac:chgData name="Hofmeister, Carolyn A" userId="S::carolyn.hofmeister@bannerhealth.com::bd1b5541-6ca1-43b8-993e-53f611fc59a0" providerId="AD" clId="Web-{3BC9292B-EC8D-D086-36F7-A35034D4480D}" dt="2024-05-31T15:15:43.671" v="117" actId="20577"/>
          <ac:spMkLst>
            <pc:docMk/>
            <pc:sldMk cId="830210059" sldId="263"/>
            <ac:spMk id="3" creationId="{1025ACB7-4995-4D20-B794-1D122E2D71D3}"/>
          </ac:spMkLst>
        </pc:spChg>
      </pc:sldChg>
      <pc:sldChg chg="modSp">
        <pc:chgData name="Hofmeister, Carolyn A" userId="S::carolyn.hofmeister@bannerhealth.com::bd1b5541-6ca1-43b8-993e-53f611fc59a0" providerId="AD" clId="Web-{3BC9292B-EC8D-D086-36F7-A35034D4480D}" dt="2024-05-31T15:11:43.763" v="85" actId="20577"/>
        <pc:sldMkLst>
          <pc:docMk/>
          <pc:sldMk cId="2269480170" sldId="264"/>
        </pc:sldMkLst>
        <pc:spChg chg="mod">
          <ac:chgData name="Hofmeister, Carolyn A" userId="S::carolyn.hofmeister@bannerhealth.com::bd1b5541-6ca1-43b8-993e-53f611fc59a0" providerId="AD" clId="Web-{3BC9292B-EC8D-D086-36F7-A35034D4480D}" dt="2024-05-31T15:11:43.763" v="85" actId="20577"/>
          <ac:spMkLst>
            <pc:docMk/>
            <pc:sldMk cId="2269480170" sldId="264"/>
            <ac:spMk id="3" creationId="{8B0987AB-BFE4-4749-8E3F-5ED51F4BF14C}"/>
          </ac:spMkLst>
        </pc:spChg>
      </pc:sldChg>
      <pc:sldChg chg="del">
        <pc:chgData name="Hofmeister, Carolyn A" userId="S::carolyn.hofmeister@bannerhealth.com::bd1b5541-6ca1-43b8-993e-53f611fc59a0" providerId="AD" clId="Web-{3BC9292B-EC8D-D086-36F7-A35034D4480D}" dt="2024-05-31T15:18:59.061" v="121"/>
        <pc:sldMkLst>
          <pc:docMk/>
          <pc:sldMk cId="2356213705" sldId="628"/>
        </pc:sldMkLst>
      </pc:sldChg>
      <pc:sldChg chg="del">
        <pc:chgData name="Hofmeister, Carolyn A" userId="S::carolyn.hofmeister@bannerhealth.com::bd1b5541-6ca1-43b8-993e-53f611fc59a0" providerId="AD" clId="Web-{3BC9292B-EC8D-D086-36F7-A35034D4480D}" dt="2024-05-31T15:18:59.061" v="120"/>
        <pc:sldMkLst>
          <pc:docMk/>
          <pc:sldMk cId="2702618920" sldId="629"/>
        </pc:sldMkLst>
      </pc:sldChg>
      <pc:sldChg chg="del">
        <pc:chgData name="Hofmeister, Carolyn A" userId="S::carolyn.hofmeister@bannerhealth.com::bd1b5541-6ca1-43b8-993e-53f611fc59a0" providerId="AD" clId="Web-{3BC9292B-EC8D-D086-36F7-A35034D4480D}" dt="2024-05-31T15:18:59.061" v="119"/>
        <pc:sldMkLst>
          <pc:docMk/>
          <pc:sldMk cId="2590013047" sldId="630"/>
        </pc:sldMkLst>
      </pc:sldChg>
      <pc:sldChg chg="del">
        <pc:chgData name="Hofmeister, Carolyn A" userId="S::carolyn.hofmeister@bannerhealth.com::bd1b5541-6ca1-43b8-993e-53f611fc59a0" providerId="AD" clId="Web-{3BC9292B-EC8D-D086-36F7-A35034D4480D}" dt="2024-05-31T15:18:59.046" v="118"/>
        <pc:sldMkLst>
          <pc:docMk/>
          <pc:sldMk cId="2023340706" sldId="632"/>
        </pc:sldMkLst>
      </pc:sldChg>
      <pc:sldChg chg="del">
        <pc:chgData name="Hofmeister, Carolyn A" userId="S::carolyn.hofmeister@bannerhealth.com::bd1b5541-6ca1-43b8-993e-53f611fc59a0" providerId="AD" clId="Web-{3BC9292B-EC8D-D086-36F7-A35034D4480D}" dt="2024-05-31T15:27:08.644" v="124"/>
        <pc:sldMkLst>
          <pc:docMk/>
          <pc:sldMk cId="371823361" sldId="637"/>
        </pc:sldMkLst>
      </pc:sldChg>
      <pc:sldChg chg="del">
        <pc:chgData name="Hofmeister, Carolyn A" userId="S::carolyn.hofmeister@bannerhealth.com::bd1b5541-6ca1-43b8-993e-53f611fc59a0" providerId="AD" clId="Web-{3BC9292B-EC8D-D086-36F7-A35034D4480D}" dt="2024-05-31T15:27:08.644" v="125"/>
        <pc:sldMkLst>
          <pc:docMk/>
          <pc:sldMk cId="4287589847" sldId="638"/>
        </pc:sldMkLst>
      </pc:sldChg>
      <pc:sldChg chg="del">
        <pc:chgData name="Hofmeister, Carolyn A" userId="S::carolyn.hofmeister@bannerhealth.com::bd1b5541-6ca1-43b8-993e-53f611fc59a0" providerId="AD" clId="Web-{3BC9292B-EC8D-D086-36F7-A35034D4480D}" dt="2024-05-31T15:27:08.644" v="126"/>
        <pc:sldMkLst>
          <pc:docMk/>
          <pc:sldMk cId="2355319481" sldId="639"/>
        </pc:sldMkLst>
      </pc:sldChg>
      <pc:sldChg chg="del">
        <pc:chgData name="Hofmeister, Carolyn A" userId="S::carolyn.hofmeister@bannerhealth.com::bd1b5541-6ca1-43b8-993e-53f611fc59a0" providerId="AD" clId="Web-{3BC9292B-EC8D-D086-36F7-A35034D4480D}" dt="2024-05-31T15:27:08.644" v="127"/>
        <pc:sldMkLst>
          <pc:docMk/>
          <pc:sldMk cId="1924131505" sldId="640"/>
        </pc:sldMkLst>
      </pc:sldChg>
      <pc:sldChg chg="del">
        <pc:chgData name="Hofmeister, Carolyn A" userId="S::carolyn.hofmeister@bannerhealth.com::bd1b5541-6ca1-43b8-993e-53f611fc59a0" providerId="AD" clId="Web-{3BC9292B-EC8D-D086-36F7-A35034D4480D}" dt="2024-05-31T15:27:08.659" v="128"/>
        <pc:sldMkLst>
          <pc:docMk/>
          <pc:sldMk cId="3458166669" sldId="641"/>
        </pc:sldMkLst>
      </pc:sldChg>
      <pc:sldChg chg="del">
        <pc:chgData name="Hofmeister, Carolyn A" userId="S::carolyn.hofmeister@bannerhealth.com::bd1b5541-6ca1-43b8-993e-53f611fc59a0" providerId="AD" clId="Web-{3BC9292B-EC8D-D086-36F7-A35034D4480D}" dt="2024-05-31T15:27:08.659" v="129"/>
        <pc:sldMkLst>
          <pc:docMk/>
          <pc:sldMk cId="2535476066" sldId="642"/>
        </pc:sldMkLst>
      </pc:sldChg>
      <pc:sldChg chg="del">
        <pc:chgData name="Hofmeister, Carolyn A" userId="S::carolyn.hofmeister@bannerhealth.com::bd1b5541-6ca1-43b8-993e-53f611fc59a0" providerId="AD" clId="Web-{3BC9292B-EC8D-D086-36F7-A35034D4480D}" dt="2024-05-31T15:27:08.659" v="130"/>
        <pc:sldMkLst>
          <pc:docMk/>
          <pc:sldMk cId="1029802041" sldId="643"/>
        </pc:sldMkLst>
      </pc:sldChg>
      <pc:sldChg chg="del">
        <pc:chgData name="Hofmeister, Carolyn A" userId="S::carolyn.hofmeister@bannerhealth.com::bd1b5541-6ca1-43b8-993e-53f611fc59a0" providerId="AD" clId="Web-{3BC9292B-EC8D-D086-36F7-A35034D4480D}" dt="2024-05-31T15:27:08.659" v="131"/>
        <pc:sldMkLst>
          <pc:docMk/>
          <pc:sldMk cId="2546312158" sldId="644"/>
        </pc:sldMkLst>
      </pc:sldChg>
      <pc:sldChg chg="del">
        <pc:chgData name="Hofmeister, Carolyn A" userId="S::carolyn.hofmeister@bannerhealth.com::bd1b5541-6ca1-43b8-993e-53f611fc59a0" providerId="AD" clId="Web-{3BC9292B-EC8D-D086-36F7-A35034D4480D}" dt="2024-05-31T15:27:08.659" v="132"/>
        <pc:sldMkLst>
          <pc:docMk/>
          <pc:sldMk cId="4087904244" sldId="645"/>
        </pc:sldMkLst>
      </pc:sldChg>
      <pc:sldChg chg="del">
        <pc:chgData name="Hofmeister, Carolyn A" userId="S::carolyn.hofmeister@bannerhealth.com::bd1b5541-6ca1-43b8-993e-53f611fc59a0" providerId="AD" clId="Web-{3BC9292B-EC8D-D086-36F7-A35034D4480D}" dt="2024-05-31T15:27:08.659" v="133"/>
        <pc:sldMkLst>
          <pc:docMk/>
          <pc:sldMk cId="3317715102" sldId="646"/>
        </pc:sldMkLst>
      </pc:sldChg>
      <pc:sldChg chg="del">
        <pc:chgData name="Hofmeister, Carolyn A" userId="S::carolyn.hofmeister@bannerhealth.com::bd1b5541-6ca1-43b8-993e-53f611fc59a0" providerId="AD" clId="Web-{3BC9292B-EC8D-D086-36F7-A35034D4480D}" dt="2024-05-31T15:27:08.659" v="134"/>
        <pc:sldMkLst>
          <pc:docMk/>
          <pc:sldMk cId="4105448998" sldId="647"/>
        </pc:sldMkLst>
      </pc:sldChg>
      <pc:sldChg chg="del">
        <pc:chgData name="Hofmeister, Carolyn A" userId="S::carolyn.hofmeister@bannerhealth.com::bd1b5541-6ca1-43b8-993e-53f611fc59a0" providerId="AD" clId="Web-{3BC9292B-EC8D-D086-36F7-A35034D4480D}" dt="2024-05-31T15:27:08.659" v="135"/>
        <pc:sldMkLst>
          <pc:docMk/>
          <pc:sldMk cId="2216009749" sldId="648"/>
        </pc:sldMkLst>
      </pc:sldChg>
      <pc:sldChg chg="ord">
        <pc:chgData name="Hofmeister, Carolyn A" userId="S::carolyn.hofmeister@bannerhealth.com::bd1b5541-6ca1-43b8-993e-53f611fc59a0" providerId="AD" clId="Web-{3BC9292B-EC8D-D086-36F7-A35034D4480D}" dt="2024-05-31T15:51:42.954" v="233"/>
        <pc:sldMkLst>
          <pc:docMk/>
          <pc:sldMk cId="441481516" sldId="649"/>
        </pc:sldMkLst>
      </pc:sldChg>
      <pc:sldChg chg="new del">
        <pc:chgData name="Hofmeister, Carolyn A" userId="S::carolyn.hofmeister@bannerhealth.com::bd1b5541-6ca1-43b8-993e-53f611fc59a0" providerId="AD" clId="Web-{3BC9292B-EC8D-D086-36F7-A35034D4480D}" dt="2024-05-31T15:27:48.803" v="147"/>
        <pc:sldMkLst>
          <pc:docMk/>
          <pc:sldMk cId="829112953" sldId="654"/>
        </pc:sldMkLst>
      </pc:sldChg>
      <pc:sldChg chg="add">
        <pc:chgData name="Hofmeister, Carolyn A" userId="S::carolyn.hofmeister@bannerhealth.com::bd1b5541-6ca1-43b8-993e-53f611fc59a0" providerId="AD" clId="Web-{3BC9292B-EC8D-D086-36F7-A35034D4480D}" dt="2024-05-31T15:26:41.220" v="123"/>
        <pc:sldMkLst>
          <pc:docMk/>
          <pc:sldMk cId="734137165" sldId="655"/>
        </pc:sldMkLst>
      </pc:sldChg>
      <pc:sldChg chg="add">
        <pc:chgData name="Hofmeister, Carolyn A" userId="S::carolyn.hofmeister@bannerhealth.com::bd1b5541-6ca1-43b8-993e-53f611fc59a0" providerId="AD" clId="Web-{3BC9292B-EC8D-D086-36F7-A35034D4480D}" dt="2024-05-31T15:27:17.785" v="136"/>
        <pc:sldMkLst>
          <pc:docMk/>
          <pc:sldMk cId="630550252" sldId="656"/>
        </pc:sldMkLst>
      </pc:sldChg>
      <pc:sldChg chg="add">
        <pc:chgData name="Hofmeister, Carolyn A" userId="S::carolyn.hofmeister@bannerhealth.com::bd1b5541-6ca1-43b8-993e-53f611fc59a0" providerId="AD" clId="Web-{3BC9292B-EC8D-D086-36F7-A35034D4480D}" dt="2024-05-31T15:27:20.207" v="137"/>
        <pc:sldMkLst>
          <pc:docMk/>
          <pc:sldMk cId="3120613838" sldId="657"/>
        </pc:sldMkLst>
      </pc:sldChg>
      <pc:sldChg chg="add">
        <pc:chgData name="Hofmeister, Carolyn A" userId="S::carolyn.hofmeister@bannerhealth.com::bd1b5541-6ca1-43b8-993e-53f611fc59a0" providerId="AD" clId="Web-{3BC9292B-EC8D-D086-36F7-A35034D4480D}" dt="2024-05-31T15:27:22.660" v="138"/>
        <pc:sldMkLst>
          <pc:docMk/>
          <pc:sldMk cId="270218099" sldId="658"/>
        </pc:sldMkLst>
      </pc:sldChg>
      <pc:sldChg chg="add">
        <pc:chgData name="Hofmeister, Carolyn A" userId="S::carolyn.hofmeister@bannerhealth.com::bd1b5541-6ca1-43b8-993e-53f611fc59a0" providerId="AD" clId="Web-{3BC9292B-EC8D-D086-36F7-A35034D4480D}" dt="2024-05-31T15:27:24.348" v="139"/>
        <pc:sldMkLst>
          <pc:docMk/>
          <pc:sldMk cId="2819348871" sldId="659"/>
        </pc:sldMkLst>
      </pc:sldChg>
      <pc:sldChg chg="add">
        <pc:chgData name="Hofmeister, Carolyn A" userId="S::carolyn.hofmeister@bannerhealth.com::bd1b5541-6ca1-43b8-993e-53f611fc59a0" providerId="AD" clId="Web-{3BC9292B-EC8D-D086-36F7-A35034D4480D}" dt="2024-05-31T15:27:26.270" v="140"/>
        <pc:sldMkLst>
          <pc:docMk/>
          <pc:sldMk cId="70288505" sldId="660"/>
        </pc:sldMkLst>
      </pc:sldChg>
      <pc:sldChg chg="add">
        <pc:chgData name="Hofmeister, Carolyn A" userId="S::carolyn.hofmeister@bannerhealth.com::bd1b5541-6ca1-43b8-993e-53f611fc59a0" providerId="AD" clId="Web-{3BC9292B-EC8D-D086-36F7-A35034D4480D}" dt="2024-05-31T15:27:28.879" v="141"/>
        <pc:sldMkLst>
          <pc:docMk/>
          <pc:sldMk cId="3557918005" sldId="661"/>
        </pc:sldMkLst>
      </pc:sldChg>
      <pc:sldChg chg="add">
        <pc:chgData name="Hofmeister, Carolyn A" userId="S::carolyn.hofmeister@bannerhealth.com::bd1b5541-6ca1-43b8-993e-53f611fc59a0" providerId="AD" clId="Web-{3BC9292B-EC8D-D086-36F7-A35034D4480D}" dt="2024-05-31T15:27:31.286" v="142"/>
        <pc:sldMkLst>
          <pc:docMk/>
          <pc:sldMk cId="2591216476" sldId="662"/>
        </pc:sldMkLst>
      </pc:sldChg>
      <pc:sldChg chg="add">
        <pc:chgData name="Hofmeister, Carolyn A" userId="S::carolyn.hofmeister@bannerhealth.com::bd1b5541-6ca1-43b8-993e-53f611fc59a0" providerId="AD" clId="Web-{3BC9292B-EC8D-D086-36F7-A35034D4480D}" dt="2024-05-31T15:27:33.270" v="143"/>
        <pc:sldMkLst>
          <pc:docMk/>
          <pc:sldMk cId="3833473201" sldId="663"/>
        </pc:sldMkLst>
      </pc:sldChg>
      <pc:sldChg chg="add">
        <pc:chgData name="Hofmeister, Carolyn A" userId="S::carolyn.hofmeister@bannerhealth.com::bd1b5541-6ca1-43b8-993e-53f611fc59a0" providerId="AD" clId="Web-{3BC9292B-EC8D-D086-36F7-A35034D4480D}" dt="2024-05-31T15:27:35.427" v="144"/>
        <pc:sldMkLst>
          <pc:docMk/>
          <pc:sldMk cId="141099911" sldId="664"/>
        </pc:sldMkLst>
      </pc:sldChg>
      <pc:sldChg chg="add">
        <pc:chgData name="Hofmeister, Carolyn A" userId="S::carolyn.hofmeister@bannerhealth.com::bd1b5541-6ca1-43b8-993e-53f611fc59a0" providerId="AD" clId="Web-{3BC9292B-EC8D-D086-36F7-A35034D4480D}" dt="2024-05-31T15:27:38.318" v="145"/>
        <pc:sldMkLst>
          <pc:docMk/>
          <pc:sldMk cId="363163127" sldId="665"/>
        </pc:sldMkLst>
      </pc:sldChg>
      <pc:sldChg chg="add">
        <pc:chgData name="Hofmeister, Carolyn A" userId="S::carolyn.hofmeister@bannerhealth.com::bd1b5541-6ca1-43b8-993e-53f611fc59a0" providerId="AD" clId="Web-{3BC9292B-EC8D-D086-36F7-A35034D4480D}" dt="2024-05-31T15:27:40.912" v="146"/>
        <pc:sldMkLst>
          <pc:docMk/>
          <pc:sldMk cId="3511707948" sldId="666"/>
        </pc:sldMkLst>
      </pc:sldChg>
      <pc:sldChg chg="add ord modTransition">
        <pc:chgData name="Hofmeister, Carolyn A" userId="S::carolyn.hofmeister@bannerhealth.com::bd1b5541-6ca1-43b8-993e-53f611fc59a0" providerId="AD" clId="Web-{3BC9292B-EC8D-D086-36F7-A35034D4480D}" dt="2024-05-31T15:51:03.701" v="231"/>
        <pc:sldMkLst>
          <pc:docMk/>
          <pc:sldMk cId="705845247" sldId="667"/>
        </pc:sldMkLst>
      </pc:sldChg>
      <pc:sldChg chg="modSp new">
        <pc:chgData name="Hofmeister, Carolyn A" userId="S::carolyn.hofmeister@bannerhealth.com::bd1b5541-6ca1-43b8-993e-53f611fc59a0" providerId="AD" clId="Web-{3BC9292B-EC8D-D086-36F7-A35034D4480D}" dt="2024-05-31T19:45:35.814" v="249" actId="20577"/>
        <pc:sldMkLst>
          <pc:docMk/>
          <pc:sldMk cId="3859217970" sldId="670"/>
        </pc:sldMkLst>
        <pc:spChg chg="mod">
          <ac:chgData name="Hofmeister, Carolyn A" userId="S::carolyn.hofmeister@bannerhealth.com::bd1b5541-6ca1-43b8-993e-53f611fc59a0" providerId="AD" clId="Web-{3BC9292B-EC8D-D086-36F7-A35034D4480D}" dt="2024-05-31T19:45:35.814" v="249" actId="20577"/>
          <ac:spMkLst>
            <pc:docMk/>
            <pc:sldMk cId="3859217970" sldId="670"/>
            <ac:spMk id="2" creationId="{C81986FF-0D08-CB8F-6880-6F06FB5970F1}"/>
          </ac:spMkLst>
        </pc:spChg>
      </pc:sldChg>
      <pc:sldMasterChg chg="add addSldLayout">
        <pc:chgData name="Hofmeister, Carolyn A" userId="S::carolyn.hofmeister@bannerhealth.com::bd1b5541-6ca1-43b8-993e-53f611fc59a0" providerId="AD" clId="Web-{3BC9292B-EC8D-D086-36F7-A35034D4480D}" dt="2024-05-31T15:50:13.197" v="217"/>
        <pc:sldMasterMkLst>
          <pc:docMk/>
          <pc:sldMasterMk cId="3892852887" sldId="2147483687"/>
        </pc:sldMasterMkLst>
        <pc:sldLayoutChg chg="add">
          <pc:chgData name="Hofmeister, Carolyn A" userId="S::carolyn.hofmeister@bannerhealth.com::bd1b5541-6ca1-43b8-993e-53f611fc59a0" providerId="AD" clId="Web-{3BC9292B-EC8D-D086-36F7-A35034D4480D}" dt="2024-05-31T15:50:13.197" v="217"/>
          <pc:sldLayoutMkLst>
            <pc:docMk/>
            <pc:sldMasterMk cId="3892852887" sldId="2147483687"/>
            <pc:sldLayoutMk cId="3567317451" sldId="2147483688"/>
          </pc:sldLayoutMkLst>
        </pc:sldLayoutChg>
      </pc:sldMasterChg>
    </pc:docChg>
  </pc:docChgLst>
  <pc:docChgLst>
    <pc:chgData name="Mccreary, Dylan L" userId="S::dylan.mccreary@bannerhealth.com::e7834c59-2884-461e-ba23-47842820311e" providerId="AD" clId="Web-{79AE2944-0246-D4B5-4E46-728D3BB11DF7}"/>
    <pc:docChg chg="addSld modSld">
      <pc:chgData name="Mccreary, Dylan L" userId="S::dylan.mccreary@bannerhealth.com::e7834c59-2884-461e-ba23-47842820311e" providerId="AD" clId="Web-{79AE2944-0246-D4B5-4E46-728D3BB11DF7}" dt="2024-05-30T22:47:15.433" v="114" actId="20577"/>
      <pc:docMkLst>
        <pc:docMk/>
      </pc:docMkLst>
      <pc:sldChg chg="addSp delSp modSp">
        <pc:chgData name="Mccreary, Dylan L" userId="S::dylan.mccreary@bannerhealth.com::e7834c59-2884-461e-ba23-47842820311e" providerId="AD" clId="Web-{79AE2944-0246-D4B5-4E46-728D3BB11DF7}" dt="2024-05-30T22:44:42.398" v="43" actId="20577"/>
        <pc:sldMkLst>
          <pc:docMk/>
          <pc:sldMk cId="3588793337" sldId="635"/>
        </pc:sldMkLst>
        <pc:spChg chg="del">
          <ac:chgData name="Mccreary, Dylan L" userId="S::dylan.mccreary@bannerhealth.com::e7834c59-2884-461e-ba23-47842820311e" providerId="AD" clId="Web-{79AE2944-0246-D4B5-4E46-728D3BB11DF7}" dt="2024-05-30T22:43:54.787" v="16"/>
          <ac:spMkLst>
            <pc:docMk/>
            <pc:sldMk cId="3588793337" sldId="635"/>
            <ac:spMk id="2" creationId="{0F5ADEFB-F8F5-4026-BD03-CA990D93A89A}"/>
          </ac:spMkLst>
        </pc:spChg>
        <pc:spChg chg="del">
          <ac:chgData name="Mccreary, Dylan L" userId="S::dylan.mccreary@bannerhealth.com::e7834c59-2884-461e-ba23-47842820311e" providerId="AD" clId="Web-{79AE2944-0246-D4B5-4E46-728D3BB11DF7}" dt="2024-05-30T22:43:45.131" v="13"/>
          <ac:spMkLst>
            <pc:docMk/>
            <pc:sldMk cId="3588793337" sldId="635"/>
            <ac:spMk id="3" creationId="{5D021505-7FB2-45A1-BCED-D8C830B3FF55}"/>
          </ac:spMkLst>
        </pc:spChg>
        <pc:spChg chg="del">
          <ac:chgData name="Mccreary, Dylan L" userId="S::dylan.mccreary@bannerhealth.com::e7834c59-2884-461e-ba23-47842820311e" providerId="AD" clId="Web-{79AE2944-0246-D4B5-4E46-728D3BB11DF7}" dt="2024-05-30T22:43:41.756" v="0"/>
          <ac:spMkLst>
            <pc:docMk/>
            <pc:sldMk cId="3588793337" sldId="635"/>
            <ac:spMk id="4" creationId="{2D15F4A8-8637-F8D4-0D47-53E3A4E7F03A}"/>
          </ac:spMkLst>
        </pc:spChg>
        <pc:spChg chg="del">
          <ac:chgData name="Mccreary, Dylan L" userId="S::dylan.mccreary@bannerhealth.com::e7834c59-2884-461e-ba23-47842820311e" providerId="AD" clId="Web-{79AE2944-0246-D4B5-4E46-728D3BB11DF7}" dt="2024-05-30T22:43:44.865" v="10"/>
          <ac:spMkLst>
            <pc:docMk/>
            <pc:sldMk cId="3588793337" sldId="635"/>
            <ac:spMk id="7" creationId="{C7B981B1-E096-B384-7505-801A0C097BA5}"/>
          </ac:spMkLst>
        </pc:spChg>
        <pc:spChg chg="del">
          <ac:chgData name="Mccreary, Dylan L" userId="S::dylan.mccreary@bannerhealth.com::e7834c59-2884-461e-ba23-47842820311e" providerId="AD" clId="Web-{79AE2944-0246-D4B5-4E46-728D3BB11DF7}" dt="2024-05-30T22:43:44.865" v="9"/>
          <ac:spMkLst>
            <pc:docMk/>
            <pc:sldMk cId="3588793337" sldId="635"/>
            <ac:spMk id="8" creationId="{A9E5EC1F-F8FE-65DF-C6D9-B0463E3ACC3F}"/>
          </ac:spMkLst>
        </pc:spChg>
        <pc:spChg chg="del">
          <ac:chgData name="Mccreary, Dylan L" userId="S::dylan.mccreary@bannerhealth.com::e7834c59-2884-461e-ba23-47842820311e" providerId="AD" clId="Web-{79AE2944-0246-D4B5-4E46-728D3BB11DF7}" dt="2024-05-30T22:43:44.865" v="8"/>
          <ac:spMkLst>
            <pc:docMk/>
            <pc:sldMk cId="3588793337" sldId="635"/>
            <ac:spMk id="9" creationId="{B15E6F8C-3EFE-705B-E8E4-FC89A1BDAFA1}"/>
          </ac:spMkLst>
        </pc:spChg>
        <pc:spChg chg="add del mod">
          <ac:chgData name="Mccreary, Dylan L" userId="S::dylan.mccreary@bannerhealth.com::e7834c59-2884-461e-ba23-47842820311e" providerId="AD" clId="Web-{79AE2944-0246-D4B5-4E46-728D3BB11DF7}" dt="2024-05-30T22:43:47.865" v="14"/>
          <ac:spMkLst>
            <pc:docMk/>
            <pc:sldMk cId="3588793337" sldId="635"/>
            <ac:spMk id="18" creationId="{D90B9137-15AF-3A11-943D-75E22519CE13}"/>
          </ac:spMkLst>
        </pc:spChg>
        <pc:spChg chg="add">
          <ac:chgData name="Mccreary, Dylan L" userId="S::dylan.mccreary@bannerhealth.com::e7834c59-2884-461e-ba23-47842820311e" providerId="AD" clId="Web-{79AE2944-0246-D4B5-4E46-728D3BB11DF7}" dt="2024-05-30T22:43:49.662" v="15"/>
          <ac:spMkLst>
            <pc:docMk/>
            <pc:sldMk cId="3588793337" sldId="635"/>
            <ac:spMk id="20" creationId="{2660AB68-B7D9-C5FD-C7FE-C35512CD8444}"/>
          </ac:spMkLst>
        </pc:spChg>
        <pc:spChg chg="add">
          <ac:chgData name="Mccreary, Dylan L" userId="S::dylan.mccreary@bannerhealth.com::e7834c59-2884-461e-ba23-47842820311e" providerId="AD" clId="Web-{79AE2944-0246-D4B5-4E46-728D3BB11DF7}" dt="2024-05-30T22:43:49.662" v="15"/>
          <ac:spMkLst>
            <pc:docMk/>
            <pc:sldMk cId="3588793337" sldId="635"/>
            <ac:spMk id="21" creationId="{1583AE4B-59AF-BB04-2927-09A315EC07AE}"/>
          </ac:spMkLst>
        </pc:spChg>
        <pc:spChg chg="add">
          <ac:chgData name="Mccreary, Dylan L" userId="S::dylan.mccreary@bannerhealth.com::e7834c59-2884-461e-ba23-47842820311e" providerId="AD" clId="Web-{79AE2944-0246-D4B5-4E46-728D3BB11DF7}" dt="2024-05-30T22:43:49.662" v="15"/>
          <ac:spMkLst>
            <pc:docMk/>
            <pc:sldMk cId="3588793337" sldId="635"/>
            <ac:spMk id="22" creationId="{FBCD0F64-5C0D-9EE4-B227-19317A7A4316}"/>
          </ac:spMkLst>
        </pc:spChg>
        <pc:spChg chg="add">
          <ac:chgData name="Mccreary, Dylan L" userId="S::dylan.mccreary@bannerhealth.com::e7834c59-2884-461e-ba23-47842820311e" providerId="AD" clId="Web-{79AE2944-0246-D4B5-4E46-728D3BB11DF7}" dt="2024-05-30T22:43:49.662" v="15"/>
          <ac:spMkLst>
            <pc:docMk/>
            <pc:sldMk cId="3588793337" sldId="635"/>
            <ac:spMk id="23" creationId="{A234F7BB-A536-58B6-C77F-377FD4FD3387}"/>
          </ac:spMkLst>
        </pc:spChg>
        <pc:spChg chg="add del mod">
          <ac:chgData name="Mccreary, Dylan L" userId="S::dylan.mccreary@bannerhealth.com::e7834c59-2884-461e-ba23-47842820311e" providerId="AD" clId="Web-{79AE2944-0246-D4B5-4E46-728D3BB11DF7}" dt="2024-05-30T22:43:58.475" v="17"/>
          <ac:spMkLst>
            <pc:docMk/>
            <pc:sldMk cId="3588793337" sldId="635"/>
            <ac:spMk id="25" creationId="{2C753D92-0F16-A9D5-07E0-06319458D0D3}"/>
          </ac:spMkLst>
        </pc:spChg>
        <pc:spChg chg="add mod">
          <ac:chgData name="Mccreary, Dylan L" userId="S::dylan.mccreary@bannerhealth.com::e7834c59-2884-461e-ba23-47842820311e" providerId="AD" clId="Web-{79AE2944-0246-D4B5-4E46-728D3BB11DF7}" dt="2024-05-30T22:44:42.398" v="43" actId="20577"/>
          <ac:spMkLst>
            <pc:docMk/>
            <pc:sldMk cId="3588793337" sldId="635"/>
            <ac:spMk id="27" creationId="{7913B64F-0FE3-3876-B9C3-8E0603362525}"/>
          </ac:spMkLst>
        </pc:spChg>
        <pc:picChg chg="add">
          <ac:chgData name="Mccreary, Dylan L" userId="S::dylan.mccreary@bannerhealth.com::e7834c59-2884-461e-ba23-47842820311e" providerId="AD" clId="Web-{79AE2944-0246-D4B5-4E46-728D3BB11DF7}" dt="2024-05-30T22:43:49.662" v="15"/>
          <ac:picMkLst>
            <pc:docMk/>
            <pc:sldMk cId="3588793337" sldId="635"/>
            <ac:picMk id="19" creationId="{D113466E-B7D8-921C-1E66-3772D30360D4}"/>
          </ac:picMkLst>
        </pc:picChg>
        <pc:cxnChg chg="del">
          <ac:chgData name="Mccreary, Dylan L" userId="S::dylan.mccreary@bannerhealth.com::e7834c59-2884-461e-ba23-47842820311e" providerId="AD" clId="Web-{79AE2944-0246-D4B5-4E46-728D3BB11DF7}" dt="2024-05-30T22:43:44.865" v="12"/>
          <ac:cxnSpMkLst>
            <pc:docMk/>
            <pc:sldMk cId="3588793337" sldId="635"/>
            <ac:cxnSpMk id="5" creationId="{56A3D83B-3C26-20A6-BAAE-FC26303DB17D}"/>
          </ac:cxnSpMkLst>
        </pc:cxnChg>
        <pc:cxnChg chg="del">
          <ac:chgData name="Mccreary, Dylan L" userId="S::dylan.mccreary@bannerhealth.com::e7834c59-2884-461e-ba23-47842820311e" providerId="AD" clId="Web-{79AE2944-0246-D4B5-4E46-728D3BB11DF7}" dt="2024-05-30T22:43:44.865" v="11"/>
          <ac:cxnSpMkLst>
            <pc:docMk/>
            <pc:sldMk cId="3588793337" sldId="635"/>
            <ac:cxnSpMk id="6" creationId="{4F8AF4D1-878A-EA2F-1A76-B2F5928BCA3A}"/>
          </ac:cxnSpMkLst>
        </pc:cxnChg>
        <pc:cxnChg chg="del">
          <ac:chgData name="Mccreary, Dylan L" userId="S::dylan.mccreary@bannerhealth.com::e7834c59-2884-461e-ba23-47842820311e" providerId="AD" clId="Web-{79AE2944-0246-D4B5-4E46-728D3BB11DF7}" dt="2024-05-30T22:43:44.865" v="7"/>
          <ac:cxnSpMkLst>
            <pc:docMk/>
            <pc:sldMk cId="3588793337" sldId="635"/>
            <ac:cxnSpMk id="10" creationId="{9CF3B293-6AFF-1BF5-31E0-7BB301457485}"/>
          </ac:cxnSpMkLst>
        </pc:cxnChg>
        <pc:cxnChg chg="del">
          <ac:chgData name="Mccreary, Dylan L" userId="S::dylan.mccreary@bannerhealth.com::e7834c59-2884-461e-ba23-47842820311e" providerId="AD" clId="Web-{79AE2944-0246-D4B5-4E46-728D3BB11DF7}" dt="2024-05-30T22:43:44.865" v="6"/>
          <ac:cxnSpMkLst>
            <pc:docMk/>
            <pc:sldMk cId="3588793337" sldId="635"/>
            <ac:cxnSpMk id="11" creationId="{C6D0C9FA-A188-18AC-086E-1847E0C69C4C}"/>
          </ac:cxnSpMkLst>
        </pc:cxnChg>
        <pc:cxnChg chg="del">
          <ac:chgData name="Mccreary, Dylan L" userId="S::dylan.mccreary@bannerhealth.com::e7834c59-2884-461e-ba23-47842820311e" providerId="AD" clId="Web-{79AE2944-0246-D4B5-4E46-728D3BB11DF7}" dt="2024-05-30T22:43:44.865" v="5"/>
          <ac:cxnSpMkLst>
            <pc:docMk/>
            <pc:sldMk cId="3588793337" sldId="635"/>
            <ac:cxnSpMk id="12" creationId="{AD0B7EBA-DA88-CB8D-1A38-919A6E09C3DC}"/>
          </ac:cxnSpMkLst>
        </pc:cxnChg>
        <pc:cxnChg chg="del">
          <ac:chgData name="Mccreary, Dylan L" userId="S::dylan.mccreary@bannerhealth.com::e7834c59-2884-461e-ba23-47842820311e" providerId="AD" clId="Web-{79AE2944-0246-D4B5-4E46-728D3BB11DF7}" dt="2024-05-30T22:43:44.865" v="4"/>
          <ac:cxnSpMkLst>
            <pc:docMk/>
            <pc:sldMk cId="3588793337" sldId="635"/>
            <ac:cxnSpMk id="13" creationId="{73BE60D8-A5A7-4BFB-C0F0-4402A92CF1D9}"/>
          </ac:cxnSpMkLst>
        </pc:cxnChg>
        <pc:cxnChg chg="del">
          <ac:chgData name="Mccreary, Dylan L" userId="S::dylan.mccreary@bannerhealth.com::e7834c59-2884-461e-ba23-47842820311e" providerId="AD" clId="Web-{79AE2944-0246-D4B5-4E46-728D3BB11DF7}" dt="2024-05-30T22:43:44.865" v="3"/>
          <ac:cxnSpMkLst>
            <pc:docMk/>
            <pc:sldMk cId="3588793337" sldId="635"/>
            <ac:cxnSpMk id="14" creationId="{5233DBCD-D6F7-4E01-4787-C072FDC82116}"/>
          </ac:cxnSpMkLst>
        </pc:cxnChg>
        <pc:cxnChg chg="del">
          <ac:chgData name="Mccreary, Dylan L" userId="S::dylan.mccreary@bannerhealth.com::e7834c59-2884-461e-ba23-47842820311e" providerId="AD" clId="Web-{79AE2944-0246-D4B5-4E46-728D3BB11DF7}" dt="2024-05-30T22:43:44.865" v="2"/>
          <ac:cxnSpMkLst>
            <pc:docMk/>
            <pc:sldMk cId="3588793337" sldId="635"/>
            <ac:cxnSpMk id="15" creationId="{70DFB7D9-D5C8-F75B-65F3-1009039AD599}"/>
          </ac:cxnSpMkLst>
        </pc:cxnChg>
        <pc:cxnChg chg="del">
          <ac:chgData name="Mccreary, Dylan L" userId="S::dylan.mccreary@bannerhealth.com::e7834c59-2884-461e-ba23-47842820311e" providerId="AD" clId="Web-{79AE2944-0246-D4B5-4E46-728D3BB11DF7}" dt="2024-05-30T22:43:44.865" v="1"/>
          <ac:cxnSpMkLst>
            <pc:docMk/>
            <pc:sldMk cId="3588793337" sldId="635"/>
            <ac:cxnSpMk id="16" creationId="{684F3CDB-6326-0DFB-BC22-1808C4CFA2D9}"/>
          </ac:cxnSpMkLst>
        </pc:cxnChg>
      </pc:sldChg>
      <pc:sldChg chg="add replId">
        <pc:chgData name="Mccreary, Dylan L" userId="S::dylan.mccreary@bannerhealth.com::e7834c59-2884-461e-ba23-47842820311e" providerId="AD" clId="Web-{79AE2944-0246-D4B5-4E46-728D3BB11DF7}" dt="2024-05-30T22:44:18.538" v="18"/>
        <pc:sldMkLst>
          <pc:docMk/>
          <pc:sldMk cId="50388444" sldId="652"/>
        </pc:sldMkLst>
      </pc:sldChg>
      <pc:sldChg chg="addSp delSp modSp add replId">
        <pc:chgData name="Mccreary, Dylan L" userId="S::dylan.mccreary@bannerhealth.com::e7834c59-2884-461e-ba23-47842820311e" providerId="AD" clId="Web-{79AE2944-0246-D4B5-4E46-728D3BB11DF7}" dt="2024-05-30T22:47:15.433" v="114" actId="20577"/>
        <pc:sldMkLst>
          <pc:docMk/>
          <pc:sldMk cId="1538017283" sldId="653"/>
        </pc:sldMkLst>
        <pc:spChg chg="add mod">
          <ac:chgData name="Mccreary, Dylan L" userId="S::dylan.mccreary@bannerhealth.com::e7834c59-2884-461e-ba23-47842820311e" providerId="AD" clId="Web-{79AE2944-0246-D4B5-4E46-728D3BB11DF7}" dt="2024-05-30T22:47:15.433" v="114" actId="20577"/>
          <ac:spMkLst>
            <pc:docMk/>
            <pc:sldMk cId="1538017283" sldId="653"/>
            <ac:spMk id="3" creationId="{37BA6683-A382-D41E-03ED-9A2B52D4FE2A}"/>
          </ac:spMkLst>
        </pc:spChg>
        <pc:spChg chg="del mod">
          <ac:chgData name="Mccreary, Dylan L" userId="S::dylan.mccreary@bannerhealth.com::e7834c59-2884-461e-ba23-47842820311e" providerId="AD" clId="Web-{79AE2944-0246-D4B5-4E46-728D3BB11DF7}" dt="2024-05-30T22:44:56.070" v="47"/>
          <ac:spMkLst>
            <pc:docMk/>
            <pc:sldMk cId="1538017283" sldId="653"/>
            <ac:spMk id="20" creationId="{2660AB68-B7D9-C5FD-C7FE-C35512CD8444}"/>
          </ac:spMkLst>
        </pc:spChg>
        <pc:spChg chg="del">
          <ac:chgData name="Mccreary, Dylan L" userId="S::dylan.mccreary@bannerhealth.com::e7834c59-2884-461e-ba23-47842820311e" providerId="AD" clId="Web-{79AE2944-0246-D4B5-4E46-728D3BB11DF7}" dt="2024-05-30T22:45:01.664" v="50"/>
          <ac:spMkLst>
            <pc:docMk/>
            <pc:sldMk cId="1538017283" sldId="653"/>
            <ac:spMk id="21" creationId="{1583AE4B-59AF-BB04-2927-09A315EC07AE}"/>
          </ac:spMkLst>
        </pc:spChg>
        <pc:spChg chg="del">
          <ac:chgData name="Mccreary, Dylan L" userId="S::dylan.mccreary@bannerhealth.com::e7834c59-2884-461e-ba23-47842820311e" providerId="AD" clId="Web-{79AE2944-0246-D4B5-4E46-728D3BB11DF7}" dt="2024-05-30T22:44:57.476" v="48"/>
          <ac:spMkLst>
            <pc:docMk/>
            <pc:sldMk cId="1538017283" sldId="653"/>
            <ac:spMk id="22" creationId="{FBCD0F64-5C0D-9EE4-B227-19317A7A4316}"/>
          </ac:spMkLst>
        </pc:spChg>
        <pc:spChg chg="del">
          <ac:chgData name="Mccreary, Dylan L" userId="S::dylan.mccreary@bannerhealth.com::e7834c59-2884-461e-ba23-47842820311e" providerId="AD" clId="Web-{79AE2944-0246-D4B5-4E46-728D3BB11DF7}" dt="2024-05-30T22:44:59.523" v="49"/>
          <ac:spMkLst>
            <pc:docMk/>
            <pc:sldMk cId="1538017283" sldId="653"/>
            <ac:spMk id="23" creationId="{A234F7BB-A536-58B6-C77F-377FD4FD3387}"/>
          </ac:spMkLst>
        </pc:spChg>
        <pc:spChg chg="mod">
          <ac:chgData name="Mccreary, Dylan L" userId="S::dylan.mccreary@bannerhealth.com::e7834c59-2884-461e-ba23-47842820311e" providerId="AD" clId="Web-{79AE2944-0246-D4B5-4E46-728D3BB11DF7}" dt="2024-05-30T22:45:09.711" v="58" actId="20577"/>
          <ac:spMkLst>
            <pc:docMk/>
            <pc:sldMk cId="1538017283" sldId="653"/>
            <ac:spMk id="27" creationId="{7913B64F-0FE3-3876-B9C3-8E0603362525}"/>
          </ac:spMkLst>
        </pc:spChg>
        <pc:picChg chg="del">
          <ac:chgData name="Mccreary, Dylan L" userId="S::dylan.mccreary@bannerhealth.com::e7834c59-2884-461e-ba23-47842820311e" providerId="AD" clId="Web-{79AE2944-0246-D4B5-4E46-728D3BB11DF7}" dt="2024-05-30T22:44:53.101" v="45"/>
          <ac:picMkLst>
            <pc:docMk/>
            <pc:sldMk cId="1538017283" sldId="653"/>
            <ac:picMk id="19" creationId="{D113466E-B7D8-921C-1E66-3772D30360D4}"/>
          </ac:picMkLst>
        </pc:picChg>
      </pc:sldChg>
    </pc:docChg>
  </pc:docChgLst>
  <pc:docChgLst>
    <pc:chgData name="Biringen, Erin K" userId="S::erin.biringen@bannerhealth.com::1ae01cb8-7218-4b06-ae14-fcecc4804a30" providerId="AD" clId="Web-{50D166A1-53AC-AA10-2B8F-1840346B2008}"/>
    <pc:docChg chg="modSld">
      <pc:chgData name="Biringen, Erin K" userId="S::erin.biringen@bannerhealth.com::1ae01cb8-7218-4b06-ae14-fcecc4804a30" providerId="AD" clId="Web-{50D166A1-53AC-AA10-2B8F-1840346B2008}" dt="2024-05-30T22:30:54.413" v="370" actId="20577"/>
      <pc:docMkLst>
        <pc:docMk/>
      </pc:docMkLst>
      <pc:sldChg chg="modSp">
        <pc:chgData name="Biringen, Erin K" userId="S::erin.biringen@bannerhealth.com::1ae01cb8-7218-4b06-ae14-fcecc4804a30" providerId="AD" clId="Web-{50D166A1-53AC-AA10-2B8F-1840346B2008}" dt="2024-05-30T22:25:22.030" v="24" actId="20577"/>
        <pc:sldMkLst>
          <pc:docMk/>
          <pc:sldMk cId="1439972394" sldId="631"/>
        </pc:sldMkLst>
        <pc:spChg chg="mod">
          <ac:chgData name="Biringen, Erin K" userId="S::erin.biringen@bannerhealth.com::1ae01cb8-7218-4b06-ae14-fcecc4804a30" providerId="AD" clId="Web-{50D166A1-53AC-AA10-2B8F-1840346B2008}" dt="2024-05-30T22:25:22.030" v="24" actId="20577"/>
          <ac:spMkLst>
            <pc:docMk/>
            <pc:sldMk cId="1439972394" sldId="631"/>
            <ac:spMk id="4" creationId="{CDBABF18-05ED-681C-5DC4-B634A3BC4F5F}"/>
          </ac:spMkLst>
        </pc:spChg>
      </pc:sldChg>
      <pc:sldChg chg="addSp modSp mod modClrScheme chgLayout">
        <pc:chgData name="Biringen, Erin K" userId="S::erin.biringen@bannerhealth.com::1ae01cb8-7218-4b06-ae14-fcecc4804a30" providerId="AD" clId="Web-{50D166A1-53AC-AA10-2B8F-1840346B2008}" dt="2024-05-30T22:30:54.413" v="370" actId="20577"/>
        <pc:sldMkLst>
          <pc:docMk/>
          <pc:sldMk cId="1089345769" sldId="633"/>
        </pc:sldMkLst>
        <pc:spChg chg="mod ord">
          <ac:chgData name="Biringen, Erin K" userId="S::erin.biringen@bannerhealth.com::1ae01cb8-7218-4b06-ae14-fcecc4804a30" providerId="AD" clId="Web-{50D166A1-53AC-AA10-2B8F-1840346B2008}" dt="2024-05-30T22:26:07.016" v="25"/>
          <ac:spMkLst>
            <pc:docMk/>
            <pc:sldMk cId="1089345769" sldId="633"/>
            <ac:spMk id="2" creationId="{E70221B9-8C6D-FED7-3ECE-8E6D5D0FDD5E}"/>
          </ac:spMkLst>
        </pc:spChg>
        <pc:spChg chg="mod ord">
          <ac:chgData name="Biringen, Erin K" userId="S::erin.biringen@bannerhealth.com::1ae01cb8-7218-4b06-ae14-fcecc4804a30" providerId="AD" clId="Web-{50D166A1-53AC-AA10-2B8F-1840346B2008}" dt="2024-05-30T22:26:07.016" v="25"/>
          <ac:spMkLst>
            <pc:docMk/>
            <pc:sldMk cId="1089345769" sldId="633"/>
            <ac:spMk id="3" creationId="{B6008816-81F8-5A9A-DA2A-778239385973}"/>
          </ac:spMkLst>
        </pc:spChg>
        <pc:spChg chg="add mod ord">
          <ac:chgData name="Biringen, Erin K" userId="S::erin.biringen@bannerhealth.com::1ae01cb8-7218-4b06-ae14-fcecc4804a30" providerId="AD" clId="Web-{50D166A1-53AC-AA10-2B8F-1840346B2008}" dt="2024-05-30T22:26:07.016" v="25"/>
          <ac:spMkLst>
            <pc:docMk/>
            <pc:sldMk cId="1089345769" sldId="633"/>
            <ac:spMk id="4" creationId="{560DC49C-A0DB-FB29-C990-DD7496E64086}"/>
          </ac:spMkLst>
        </pc:spChg>
        <pc:spChg chg="add mod">
          <ac:chgData name="Biringen, Erin K" userId="S::erin.biringen@bannerhealth.com::1ae01cb8-7218-4b06-ae14-fcecc4804a30" providerId="AD" clId="Web-{50D166A1-53AC-AA10-2B8F-1840346B2008}" dt="2024-05-30T22:30:54.413" v="370" actId="20577"/>
          <ac:spMkLst>
            <pc:docMk/>
            <pc:sldMk cId="1089345769" sldId="633"/>
            <ac:spMk id="6" creationId="{48C8D926-5263-B814-F0E9-D5489F20905B}"/>
          </ac:spMkLst>
        </pc:spChg>
      </pc:sldChg>
    </pc:docChg>
  </pc:docChgLst>
  <pc:docChgLst>
    <pc:chgData name="Khoury, Fadi" userId="S::fadi.khoury@bannerhealth.com::a6807af7-45d6-42fe-b833-1f9963bc5ff5" providerId="AD" clId="Web-{24A72C40-D3E0-CB14-3E64-5009FC80BA80}"/>
    <pc:docChg chg="modSld">
      <pc:chgData name="Khoury, Fadi" userId="S::fadi.khoury@bannerhealth.com::a6807af7-45d6-42fe-b833-1f9963bc5ff5" providerId="AD" clId="Web-{24A72C40-D3E0-CB14-3E64-5009FC80BA80}" dt="2024-05-30T22:56:00.409" v="716" actId="20577"/>
      <pc:docMkLst>
        <pc:docMk/>
      </pc:docMkLst>
      <pc:sldChg chg="modSp">
        <pc:chgData name="Khoury, Fadi" userId="S::fadi.khoury@bannerhealth.com::a6807af7-45d6-42fe-b833-1f9963bc5ff5" providerId="AD" clId="Web-{24A72C40-D3E0-CB14-3E64-5009FC80BA80}" dt="2024-05-30T22:56:00.409" v="716" actId="20577"/>
        <pc:sldMkLst>
          <pc:docMk/>
          <pc:sldMk cId="1538017283" sldId="653"/>
        </pc:sldMkLst>
        <pc:spChg chg="mod">
          <ac:chgData name="Khoury, Fadi" userId="S::fadi.khoury@bannerhealth.com::a6807af7-45d6-42fe-b833-1f9963bc5ff5" providerId="AD" clId="Web-{24A72C40-D3E0-CB14-3E64-5009FC80BA80}" dt="2024-05-30T22:56:00.409" v="716" actId="20577"/>
          <ac:spMkLst>
            <pc:docMk/>
            <pc:sldMk cId="1538017283" sldId="653"/>
            <ac:spMk id="3" creationId="{37BA6683-A382-D41E-03ED-9A2B52D4FE2A}"/>
          </ac:spMkLst>
        </pc:spChg>
      </pc:sldChg>
    </pc:docChg>
  </pc:docChgLst>
  <pc:docChgLst>
    <pc:chgData name="Hillyer, Jake T" userId="S::jake.hillyer@bannerhealth.com::4fd6cea4-eed1-4062-af62-07b2d342ea2a" providerId="AD" clId="Web-{621002B0-140D-8260-596B-75D23DA7739A}"/>
    <pc:docChg chg="modSld sldOrd">
      <pc:chgData name="Hillyer, Jake T" userId="S::jake.hillyer@bannerhealth.com::4fd6cea4-eed1-4062-af62-07b2d342ea2a" providerId="AD" clId="Web-{621002B0-140D-8260-596B-75D23DA7739A}" dt="2024-05-30T22:45:04.476" v="302"/>
      <pc:docMkLst>
        <pc:docMk/>
      </pc:docMkLst>
      <pc:sldChg chg="ord modNotes">
        <pc:chgData name="Hillyer, Jake T" userId="S::jake.hillyer@bannerhealth.com::4fd6cea4-eed1-4062-af62-07b2d342ea2a" providerId="AD" clId="Web-{621002B0-140D-8260-596B-75D23DA7739A}" dt="2024-05-30T22:44:49.413" v="268"/>
        <pc:sldMkLst>
          <pc:docMk/>
          <pc:sldMk cId="3400046788" sldId="258"/>
        </pc:sldMkLst>
      </pc:sldChg>
      <pc:sldChg chg="modNotes">
        <pc:chgData name="Hillyer, Jake T" userId="S::jake.hillyer@bannerhealth.com::4fd6cea4-eed1-4062-af62-07b2d342ea2a" providerId="AD" clId="Web-{621002B0-140D-8260-596B-75D23DA7739A}" dt="2024-05-30T22:44:59.742" v="295"/>
        <pc:sldMkLst>
          <pc:docMk/>
          <pc:sldMk cId="2658086235" sldId="259"/>
        </pc:sldMkLst>
      </pc:sldChg>
      <pc:sldChg chg="modNotes">
        <pc:chgData name="Hillyer, Jake T" userId="S::jake.hillyer@bannerhealth.com::4fd6cea4-eed1-4062-af62-07b2d342ea2a" providerId="AD" clId="Web-{621002B0-140D-8260-596B-75D23DA7739A}" dt="2024-05-30T22:44:57.586" v="294"/>
        <pc:sldMkLst>
          <pc:docMk/>
          <pc:sldMk cId="2276849234" sldId="260"/>
        </pc:sldMkLst>
      </pc:sldChg>
      <pc:sldChg chg="modNotes">
        <pc:chgData name="Hillyer, Jake T" userId="S::jake.hillyer@bannerhealth.com::4fd6cea4-eed1-4062-af62-07b2d342ea2a" providerId="AD" clId="Web-{621002B0-140D-8260-596B-75D23DA7739A}" dt="2024-05-30T22:45:01.648" v="297"/>
        <pc:sldMkLst>
          <pc:docMk/>
          <pc:sldMk cId="1594999787" sldId="261"/>
        </pc:sldMkLst>
      </pc:sldChg>
      <pc:sldChg chg="modNotes">
        <pc:chgData name="Hillyer, Jake T" userId="S::jake.hillyer@bannerhealth.com::4fd6cea4-eed1-4062-af62-07b2d342ea2a" providerId="AD" clId="Web-{621002B0-140D-8260-596B-75D23DA7739A}" dt="2024-05-30T22:44:43.976" v="261"/>
        <pc:sldMkLst>
          <pc:docMk/>
          <pc:sldMk cId="3784888624" sldId="262"/>
        </pc:sldMkLst>
      </pc:sldChg>
      <pc:sldChg chg="modNotes">
        <pc:chgData name="Hillyer, Jake T" userId="S::jake.hillyer@bannerhealth.com::4fd6cea4-eed1-4062-af62-07b2d342ea2a" providerId="AD" clId="Web-{621002B0-140D-8260-596B-75D23DA7739A}" dt="2024-05-30T22:44:51.304" v="273"/>
        <pc:sldMkLst>
          <pc:docMk/>
          <pc:sldMk cId="830210059" sldId="263"/>
        </pc:sldMkLst>
      </pc:sldChg>
      <pc:sldChg chg="modNotes">
        <pc:chgData name="Hillyer, Jake T" userId="S::jake.hillyer@bannerhealth.com::4fd6cea4-eed1-4062-af62-07b2d342ea2a" providerId="AD" clId="Web-{621002B0-140D-8260-596B-75D23DA7739A}" dt="2024-05-30T22:44:54.539" v="285"/>
        <pc:sldMkLst>
          <pc:docMk/>
          <pc:sldMk cId="2269480170" sldId="264"/>
        </pc:sldMkLst>
      </pc:sldChg>
      <pc:sldChg chg="modNotes">
        <pc:chgData name="Hillyer, Jake T" userId="S::jake.hillyer@bannerhealth.com::4fd6cea4-eed1-4062-af62-07b2d342ea2a" providerId="AD" clId="Web-{621002B0-140D-8260-596B-75D23DA7739A}" dt="2024-05-30T22:45:04.476" v="302"/>
        <pc:sldMkLst>
          <pc:docMk/>
          <pc:sldMk cId="1778946867" sldId="265"/>
        </pc:sldMkLst>
      </pc:sldChg>
      <pc:sldChg chg="modSp">
        <pc:chgData name="Hillyer, Jake T" userId="S::jake.hillyer@bannerhealth.com::4fd6cea4-eed1-4062-af62-07b2d342ea2a" providerId="AD" clId="Web-{621002B0-140D-8260-596B-75D23DA7739A}" dt="2024-05-30T22:44:14.194" v="235" actId="20577"/>
        <pc:sldMkLst>
          <pc:docMk/>
          <pc:sldMk cId="4105448998" sldId="647"/>
        </pc:sldMkLst>
        <pc:spChg chg="mod">
          <ac:chgData name="Hillyer, Jake T" userId="S::jake.hillyer@bannerhealth.com::4fd6cea4-eed1-4062-af62-07b2d342ea2a" providerId="AD" clId="Web-{621002B0-140D-8260-596B-75D23DA7739A}" dt="2024-05-30T22:44:14.194" v="235" actId="20577"/>
          <ac:spMkLst>
            <pc:docMk/>
            <pc:sldMk cId="4105448998" sldId="647"/>
            <ac:spMk id="3" creationId="{0122E571-9DA9-411C-ACD9-BB8CD4D2E54F}"/>
          </ac:spMkLst>
        </pc:spChg>
      </pc:sldChg>
      <pc:sldChg chg="modNotes">
        <pc:chgData name="Hillyer, Jake T" userId="S::jake.hillyer@bannerhealth.com::4fd6cea4-eed1-4062-af62-07b2d342ea2a" providerId="AD" clId="Web-{621002B0-140D-8260-596B-75D23DA7739A}" dt="2024-05-30T22:44:39.101" v="246"/>
        <pc:sldMkLst>
          <pc:docMk/>
          <pc:sldMk cId="918817848" sldId="65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B8609A-8A2A-4F89-8AC1-7B4CF0CB44D0}" type="doc">
      <dgm:prSet loTypeId="urn:microsoft.com/office/officeart/2016/7/layout/LinearArrowProcessNumbered" loCatId="process" qsTypeId="urn:microsoft.com/office/officeart/2005/8/quickstyle/simple4" qsCatId="simple" csTypeId="urn:microsoft.com/office/officeart/2005/8/colors/colorful1" csCatId="colorful" phldr="1"/>
      <dgm:spPr/>
      <dgm:t>
        <a:bodyPr/>
        <a:lstStyle/>
        <a:p>
          <a:endParaRPr lang="en-US"/>
        </a:p>
      </dgm:t>
    </dgm:pt>
    <dgm:pt modelId="{EF93857D-427D-4321-81EF-46AED8EC918D}">
      <dgm:prSet custT="1"/>
      <dgm:spPr/>
      <dgm:t>
        <a:bodyPr/>
        <a:lstStyle/>
        <a:p>
          <a:r>
            <a:rPr lang="en-US" sz="2400"/>
            <a:t>Team Introductions</a:t>
          </a:r>
        </a:p>
      </dgm:t>
    </dgm:pt>
    <dgm:pt modelId="{ED0C48C9-628F-49C4-B8DE-413859487A5B}" type="parTrans" cxnId="{117AEC9C-6692-408E-921D-2D4B64D6F99C}">
      <dgm:prSet/>
      <dgm:spPr/>
      <dgm:t>
        <a:bodyPr/>
        <a:lstStyle/>
        <a:p>
          <a:endParaRPr lang="en-US"/>
        </a:p>
      </dgm:t>
    </dgm:pt>
    <dgm:pt modelId="{7B531B04-091F-4820-A730-CCAECA1DEE11}" type="sibTrans" cxnId="{117AEC9C-6692-408E-921D-2D4B64D6F99C}">
      <dgm:prSet phldrT="1" phldr="0"/>
      <dgm:spPr/>
      <dgm:t>
        <a:bodyPr/>
        <a:lstStyle/>
        <a:p>
          <a:r>
            <a:rPr lang="en-US"/>
            <a:t>1</a:t>
          </a:r>
        </a:p>
      </dgm:t>
    </dgm:pt>
    <dgm:pt modelId="{87E4CE9C-670A-4F3C-8708-D656B4CA7A75}">
      <dgm:prSet/>
      <dgm:spPr/>
      <dgm:t>
        <a:bodyPr/>
        <a:lstStyle/>
        <a:p>
          <a:r>
            <a:rPr lang="en-US"/>
            <a:t>Set expectations and define individual roles</a:t>
          </a:r>
        </a:p>
      </dgm:t>
    </dgm:pt>
    <dgm:pt modelId="{5082D0D7-6A35-48DD-9283-763F65259D85}" type="parTrans" cxnId="{C3B7B850-C7A7-4C5A-ACF4-0598DC35C4F0}">
      <dgm:prSet/>
      <dgm:spPr/>
      <dgm:t>
        <a:bodyPr/>
        <a:lstStyle/>
        <a:p>
          <a:endParaRPr lang="en-US"/>
        </a:p>
      </dgm:t>
    </dgm:pt>
    <dgm:pt modelId="{596DA863-3623-4084-9826-9EEC92D635EB}" type="sibTrans" cxnId="{C3B7B850-C7A7-4C5A-ACF4-0598DC35C4F0}">
      <dgm:prSet phldrT="2" phldr="0"/>
      <dgm:spPr/>
      <dgm:t>
        <a:bodyPr/>
        <a:lstStyle/>
        <a:p>
          <a:r>
            <a:rPr lang="en-US"/>
            <a:t>2</a:t>
          </a:r>
        </a:p>
      </dgm:t>
    </dgm:pt>
    <dgm:pt modelId="{4B7ECD2D-3E9B-4785-A4FF-1CC7544EC625}">
      <dgm:prSet/>
      <dgm:spPr/>
      <dgm:t>
        <a:bodyPr/>
        <a:lstStyle/>
        <a:p>
          <a:r>
            <a:rPr lang="en-US"/>
            <a:t>Become the “manager” of your team</a:t>
          </a:r>
        </a:p>
      </dgm:t>
    </dgm:pt>
    <dgm:pt modelId="{B05C9605-63C7-4800-B06F-4689A8F42636}" type="parTrans" cxnId="{805F0EBA-CE59-41FF-B3DA-E6062F88426F}">
      <dgm:prSet/>
      <dgm:spPr/>
      <dgm:t>
        <a:bodyPr/>
        <a:lstStyle/>
        <a:p>
          <a:endParaRPr lang="en-US"/>
        </a:p>
      </dgm:t>
    </dgm:pt>
    <dgm:pt modelId="{A515B40D-9B44-4462-8FF9-44CB900DAE13}" type="sibTrans" cxnId="{805F0EBA-CE59-41FF-B3DA-E6062F88426F}">
      <dgm:prSet phldrT="3" phldr="0"/>
      <dgm:spPr/>
      <dgm:t>
        <a:bodyPr/>
        <a:lstStyle/>
        <a:p>
          <a:r>
            <a:rPr lang="en-US"/>
            <a:t>3</a:t>
          </a:r>
        </a:p>
      </dgm:t>
    </dgm:pt>
    <dgm:pt modelId="{43656BC5-BCDD-47ED-AE1C-769EF3269804}">
      <dgm:prSet/>
      <dgm:spPr/>
      <dgm:t>
        <a:bodyPr/>
        <a:lstStyle/>
        <a:p>
          <a:r>
            <a:rPr lang="en-US"/>
            <a:t>Find time to teach throughout the day</a:t>
          </a:r>
        </a:p>
      </dgm:t>
    </dgm:pt>
    <dgm:pt modelId="{C15D5488-3010-4519-863A-054B1FF472CC}" type="parTrans" cxnId="{85838E3E-7B04-456B-A06D-FDF91E1F5F8C}">
      <dgm:prSet/>
      <dgm:spPr/>
      <dgm:t>
        <a:bodyPr/>
        <a:lstStyle/>
        <a:p>
          <a:endParaRPr lang="en-US"/>
        </a:p>
      </dgm:t>
    </dgm:pt>
    <dgm:pt modelId="{944D84E7-087C-4440-B702-14712049CC84}" type="sibTrans" cxnId="{85838E3E-7B04-456B-A06D-FDF91E1F5F8C}">
      <dgm:prSet phldrT="4" phldr="0"/>
      <dgm:spPr/>
      <dgm:t>
        <a:bodyPr/>
        <a:lstStyle/>
        <a:p>
          <a:r>
            <a:rPr lang="en-US"/>
            <a:t>4</a:t>
          </a:r>
        </a:p>
      </dgm:t>
    </dgm:pt>
    <dgm:pt modelId="{43D69BA8-E870-4477-8B16-E91415585E64}">
      <dgm:prSet/>
      <dgm:spPr/>
      <dgm:t>
        <a:bodyPr/>
        <a:lstStyle/>
        <a:p>
          <a:r>
            <a:rPr lang="en-US"/>
            <a:t>Provide feedback frequently</a:t>
          </a:r>
        </a:p>
      </dgm:t>
    </dgm:pt>
    <dgm:pt modelId="{6980A000-23DC-4775-9E66-E4027CC48A0B}" type="parTrans" cxnId="{8ED2316D-9D1F-486C-8122-AA6CF9655EFA}">
      <dgm:prSet/>
      <dgm:spPr/>
      <dgm:t>
        <a:bodyPr/>
        <a:lstStyle/>
        <a:p>
          <a:endParaRPr lang="en-US"/>
        </a:p>
      </dgm:t>
    </dgm:pt>
    <dgm:pt modelId="{6123FA2E-8BE0-4127-B875-51F49A3334E5}" type="sibTrans" cxnId="{8ED2316D-9D1F-486C-8122-AA6CF9655EFA}">
      <dgm:prSet phldrT="5" phldr="0"/>
      <dgm:spPr/>
      <dgm:t>
        <a:bodyPr/>
        <a:lstStyle/>
        <a:p>
          <a:r>
            <a:rPr lang="en-US"/>
            <a:t>5</a:t>
          </a:r>
        </a:p>
      </dgm:t>
    </dgm:pt>
    <dgm:pt modelId="{B8DA9C18-16F4-E94C-B501-505BB2A1FBE4}" type="pres">
      <dgm:prSet presAssocID="{A5B8609A-8A2A-4F89-8AC1-7B4CF0CB44D0}" presName="linearFlow" presStyleCnt="0">
        <dgm:presLayoutVars>
          <dgm:dir/>
          <dgm:animLvl val="lvl"/>
          <dgm:resizeHandles val="exact"/>
        </dgm:presLayoutVars>
      </dgm:prSet>
      <dgm:spPr/>
    </dgm:pt>
    <dgm:pt modelId="{7DA74FE8-192E-EA43-9911-9999B62C69E9}" type="pres">
      <dgm:prSet presAssocID="{EF93857D-427D-4321-81EF-46AED8EC918D}" presName="compositeNode" presStyleCnt="0"/>
      <dgm:spPr/>
    </dgm:pt>
    <dgm:pt modelId="{31B1010C-59FE-DE4C-AF02-D2C60F293AC1}" type="pres">
      <dgm:prSet presAssocID="{EF93857D-427D-4321-81EF-46AED8EC918D}" presName="parTx" presStyleLbl="node1" presStyleIdx="0" presStyleCnt="0">
        <dgm:presLayoutVars>
          <dgm:chMax val="0"/>
          <dgm:chPref val="0"/>
          <dgm:bulletEnabled val="1"/>
        </dgm:presLayoutVars>
      </dgm:prSet>
      <dgm:spPr/>
    </dgm:pt>
    <dgm:pt modelId="{0EAC654C-1D9A-D549-ADB8-3D6913E57955}" type="pres">
      <dgm:prSet presAssocID="{EF93857D-427D-4321-81EF-46AED8EC918D}" presName="parSh" presStyleCnt="0"/>
      <dgm:spPr/>
    </dgm:pt>
    <dgm:pt modelId="{E0380D5B-F5D6-5E4A-A6B8-40CCC686B038}" type="pres">
      <dgm:prSet presAssocID="{EF93857D-427D-4321-81EF-46AED8EC918D}" presName="lineNode" presStyleLbl="alignAccFollowNode1" presStyleIdx="0" presStyleCnt="15"/>
      <dgm:spPr/>
    </dgm:pt>
    <dgm:pt modelId="{E658DC05-A38D-0A46-8E37-67BE91DFBC78}" type="pres">
      <dgm:prSet presAssocID="{EF93857D-427D-4321-81EF-46AED8EC918D}" presName="lineArrowNode" presStyleLbl="alignAccFollowNode1" presStyleIdx="1" presStyleCnt="15"/>
      <dgm:spPr/>
    </dgm:pt>
    <dgm:pt modelId="{17BBB2C8-974D-C044-A96A-41E4FB8EED1B}" type="pres">
      <dgm:prSet presAssocID="{7B531B04-091F-4820-A730-CCAECA1DEE11}" presName="sibTransNodeCircle" presStyleLbl="alignNode1" presStyleIdx="0" presStyleCnt="5">
        <dgm:presLayoutVars>
          <dgm:chMax val="0"/>
          <dgm:bulletEnabled/>
        </dgm:presLayoutVars>
      </dgm:prSet>
      <dgm:spPr/>
    </dgm:pt>
    <dgm:pt modelId="{DB979A03-B01E-7E42-9C2D-7C64CCCD0B1D}" type="pres">
      <dgm:prSet presAssocID="{7B531B04-091F-4820-A730-CCAECA1DEE11}" presName="spacerBetweenCircleAndCallout" presStyleCnt="0">
        <dgm:presLayoutVars/>
      </dgm:prSet>
      <dgm:spPr/>
    </dgm:pt>
    <dgm:pt modelId="{F00DFA15-3B36-AD4C-B3DD-9093BCB15101}" type="pres">
      <dgm:prSet presAssocID="{EF93857D-427D-4321-81EF-46AED8EC918D}" presName="nodeText" presStyleLbl="alignAccFollowNode1" presStyleIdx="2" presStyleCnt="15">
        <dgm:presLayoutVars>
          <dgm:bulletEnabled val="1"/>
        </dgm:presLayoutVars>
      </dgm:prSet>
      <dgm:spPr/>
    </dgm:pt>
    <dgm:pt modelId="{6C26B843-DAD1-B44F-B866-8FF24C7B62C0}" type="pres">
      <dgm:prSet presAssocID="{7B531B04-091F-4820-A730-CCAECA1DEE11}" presName="sibTransComposite" presStyleCnt="0"/>
      <dgm:spPr/>
    </dgm:pt>
    <dgm:pt modelId="{7F814AAF-F251-3C4E-9B0C-2B0CF6998776}" type="pres">
      <dgm:prSet presAssocID="{87E4CE9C-670A-4F3C-8708-D656B4CA7A75}" presName="compositeNode" presStyleCnt="0"/>
      <dgm:spPr/>
    </dgm:pt>
    <dgm:pt modelId="{E86884B9-EAFD-7D4C-9A94-280DE9F1EE32}" type="pres">
      <dgm:prSet presAssocID="{87E4CE9C-670A-4F3C-8708-D656B4CA7A75}" presName="parTx" presStyleLbl="node1" presStyleIdx="0" presStyleCnt="0">
        <dgm:presLayoutVars>
          <dgm:chMax val="0"/>
          <dgm:chPref val="0"/>
          <dgm:bulletEnabled val="1"/>
        </dgm:presLayoutVars>
      </dgm:prSet>
      <dgm:spPr/>
    </dgm:pt>
    <dgm:pt modelId="{F5C8211B-EA6B-854A-BB84-889BFB53C5B3}" type="pres">
      <dgm:prSet presAssocID="{87E4CE9C-670A-4F3C-8708-D656B4CA7A75}" presName="parSh" presStyleCnt="0"/>
      <dgm:spPr/>
    </dgm:pt>
    <dgm:pt modelId="{45A01D49-EA39-1040-88DD-A24CBEFE9FB4}" type="pres">
      <dgm:prSet presAssocID="{87E4CE9C-670A-4F3C-8708-D656B4CA7A75}" presName="lineNode" presStyleLbl="alignAccFollowNode1" presStyleIdx="3" presStyleCnt="15"/>
      <dgm:spPr/>
    </dgm:pt>
    <dgm:pt modelId="{66E2B464-ACF5-D541-85F2-1FD0AFB762A0}" type="pres">
      <dgm:prSet presAssocID="{87E4CE9C-670A-4F3C-8708-D656B4CA7A75}" presName="lineArrowNode" presStyleLbl="alignAccFollowNode1" presStyleIdx="4" presStyleCnt="15"/>
      <dgm:spPr/>
    </dgm:pt>
    <dgm:pt modelId="{B1193B8F-B576-0D49-A34C-8866E168D00F}" type="pres">
      <dgm:prSet presAssocID="{596DA863-3623-4084-9826-9EEC92D635EB}" presName="sibTransNodeCircle" presStyleLbl="alignNode1" presStyleIdx="1" presStyleCnt="5">
        <dgm:presLayoutVars>
          <dgm:chMax val="0"/>
          <dgm:bulletEnabled/>
        </dgm:presLayoutVars>
      </dgm:prSet>
      <dgm:spPr/>
    </dgm:pt>
    <dgm:pt modelId="{7E57B1C7-FC4C-0443-A662-B2277429938A}" type="pres">
      <dgm:prSet presAssocID="{596DA863-3623-4084-9826-9EEC92D635EB}" presName="spacerBetweenCircleAndCallout" presStyleCnt="0">
        <dgm:presLayoutVars/>
      </dgm:prSet>
      <dgm:spPr/>
    </dgm:pt>
    <dgm:pt modelId="{C9EEA764-1C02-8542-9545-63766B15D361}" type="pres">
      <dgm:prSet presAssocID="{87E4CE9C-670A-4F3C-8708-D656B4CA7A75}" presName="nodeText" presStyleLbl="alignAccFollowNode1" presStyleIdx="5" presStyleCnt="15">
        <dgm:presLayoutVars>
          <dgm:bulletEnabled val="1"/>
        </dgm:presLayoutVars>
      </dgm:prSet>
      <dgm:spPr/>
    </dgm:pt>
    <dgm:pt modelId="{4D1A30E6-9001-DA43-837D-9A6D3DDCE51A}" type="pres">
      <dgm:prSet presAssocID="{596DA863-3623-4084-9826-9EEC92D635EB}" presName="sibTransComposite" presStyleCnt="0"/>
      <dgm:spPr/>
    </dgm:pt>
    <dgm:pt modelId="{08FEA664-B756-DB47-8BA1-6D7292C8D4AD}" type="pres">
      <dgm:prSet presAssocID="{4B7ECD2D-3E9B-4785-A4FF-1CC7544EC625}" presName="compositeNode" presStyleCnt="0"/>
      <dgm:spPr/>
    </dgm:pt>
    <dgm:pt modelId="{3D20A182-3161-6C40-ABCC-88AAC7AF79BE}" type="pres">
      <dgm:prSet presAssocID="{4B7ECD2D-3E9B-4785-A4FF-1CC7544EC625}" presName="parTx" presStyleLbl="node1" presStyleIdx="0" presStyleCnt="0">
        <dgm:presLayoutVars>
          <dgm:chMax val="0"/>
          <dgm:chPref val="0"/>
          <dgm:bulletEnabled val="1"/>
        </dgm:presLayoutVars>
      </dgm:prSet>
      <dgm:spPr/>
    </dgm:pt>
    <dgm:pt modelId="{3995E60E-589B-0349-BCEB-6BE953758B0D}" type="pres">
      <dgm:prSet presAssocID="{4B7ECD2D-3E9B-4785-A4FF-1CC7544EC625}" presName="parSh" presStyleCnt="0"/>
      <dgm:spPr/>
    </dgm:pt>
    <dgm:pt modelId="{A94F7D13-A28B-B04C-8809-9B309722494E}" type="pres">
      <dgm:prSet presAssocID="{4B7ECD2D-3E9B-4785-A4FF-1CC7544EC625}" presName="lineNode" presStyleLbl="alignAccFollowNode1" presStyleIdx="6" presStyleCnt="15"/>
      <dgm:spPr/>
    </dgm:pt>
    <dgm:pt modelId="{5F69F067-24DC-3049-BBD0-257849135609}" type="pres">
      <dgm:prSet presAssocID="{4B7ECD2D-3E9B-4785-A4FF-1CC7544EC625}" presName="lineArrowNode" presStyleLbl="alignAccFollowNode1" presStyleIdx="7" presStyleCnt="15"/>
      <dgm:spPr/>
    </dgm:pt>
    <dgm:pt modelId="{04AB3548-2CA6-2F41-ABF6-805FFF5C533C}" type="pres">
      <dgm:prSet presAssocID="{A515B40D-9B44-4462-8FF9-44CB900DAE13}" presName="sibTransNodeCircle" presStyleLbl="alignNode1" presStyleIdx="2" presStyleCnt="5">
        <dgm:presLayoutVars>
          <dgm:chMax val="0"/>
          <dgm:bulletEnabled/>
        </dgm:presLayoutVars>
      </dgm:prSet>
      <dgm:spPr/>
    </dgm:pt>
    <dgm:pt modelId="{29DA77B6-D884-A34A-8054-FB9EFF9D7777}" type="pres">
      <dgm:prSet presAssocID="{A515B40D-9B44-4462-8FF9-44CB900DAE13}" presName="spacerBetweenCircleAndCallout" presStyleCnt="0">
        <dgm:presLayoutVars/>
      </dgm:prSet>
      <dgm:spPr/>
    </dgm:pt>
    <dgm:pt modelId="{32321C61-2E8C-FF4E-8941-7912E57974E7}" type="pres">
      <dgm:prSet presAssocID="{4B7ECD2D-3E9B-4785-A4FF-1CC7544EC625}" presName="nodeText" presStyleLbl="alignAccFollowNode1" presStyleIdx="8" presStyleCnt="15">
        <dgm:presLayoutVars>
          <dgm:bulletEnabled val="1"/>
        </dgm:presLayoutVars>
      </dgm:prSet>
      <dgm:spPr/>
    </dgm:pt>
    <dgm:pt modelId="{3986AF4C-F6DC-0D4B-9438-1480F33F4399}" type="pres">
      <dgm:prSet presAssocID="{A515B40D-9B44-4462-8FF9-44CB900DAE13}" presName="sibTransComposite" presStyleCnt="0"/>
      <dgm:spPr/>
    </dgm:pt>
    <dgm:pt modelId="{223F6048-C932-3340-A72B-3C8ED9B8581E}" type="pres">
      <dgm:prSet presAssocID="{43656BC5-BCDD-47ED-AE1C-769EF3269804}" presName="compositeNode" presStyleCnt="0"/>
      <dgm:spPr/>
    </dgm:pt>
    <dgm:pt modelId="{D304B0A2-88B9-704B-BC23-5A0DC8E023AC}" type="pres">
      <dgm:prSet presAssocID="{43656BC5-BCDD-47ED-AE1C-769EF3269804}" presName="parTx" presStyleLbl="node1" presStyleIdx="0" presStyleCnt="0">
        <dgm:presLayoutVars>
          <dgm:chMax val="0"/>
          <dgm:chPref val="0"/>
          <dgm:bulletEnabled val="1"/>
        </dgm:presLayoutVars>
      </dgm:prSet>
      <dgm:spPr/>
    </dgm:pt>
    <dgm:pt modelId="{11EBED73-3EB4-6E40-B2B4-9D450F563305}" type="pres">
      <dgm:prSet presAssocID="{43656BC5-BCDD-47ED-AE1C-769EF3269804}" presName="parSh" presStyleCnt="0"/>
      <dgm:spPr/>
    </dgm:pt>
    <dgm:pt modelId="{E564DC3C-3417-F14B-ACAB-971AF05475FC}" type="pres">
      <dgm:prSet presAssocID="{43656BC5-BCDD-47ED-AE1C-769EF3269804}" presName="lineNode" presStyleLbl="alignAccFollowNode1" presStyleIdx="9" presStyleCnt="15"/>
      <dgm:spPr/>
    </dgm:pt>
    <dgm:pt modelId="{85153E11-8B55-2C48-91A5-6E8D12871F1E}" type="pres">
      <dgm:prSet presAssocID="{43656BC5-BCDD-47ED-AE1C-769EF3269804}" presName="lineArrowNode" presStyleLbl="alignAccFollowNode1" presStyleIdx="10" presStyleCnt="15"/>
      <dgm:spPr/>
    </dgm:pt>
    <dgm:pt modelId="{3124D87E-27EA-494E-92A0-B04017584AF4}" type="pres">
      <dgm:prSet presAssocID="{944D84E7-087C-4440-B702-14712049CC84}" presName="sibTransNodeCircle" presStyleLbl="alignNode1" presStyleIdx="3" presStyleCnt="5">
        <dgm:presLayoutVars>
          <dgm:chMax val="0"/>
          <dgm:bulletEnabled/>
        </dgm:presLayoutVars>
      </dgm:prSet>
      <dgm:spPr/>
    </dgm:pt>
    <dgm:pt modelId="{1250E7C7-0739-694D-BA42-2AE8909004BE}" type="pres">
      <dgm:prSet presAssocID="{944D84E7-087C-4440-B702-14712049CC84}" presName="spacerBetweenCircleAndCallout" presStyleCnt="0">
        <dgm:presLayoutVars/>
      </dgm:prSet>
      <dgm:spPr/>
    </dgm:pt>
    <dgm:pt modelId="{5A294F95-A534-5747-B4CB-FF473D1F0F1D}" type="pres">
      <dgm:prSet presAssocID="{43656BC5-BCDD-47ED-AE1C-769EF3269804}" presName="nodeText" presStyleLbl="alignAccFollowNode1" presStyleIdx="11" presStyleCnt="15">
        <dgm:presLayoutVars>
          <dgm:bulletEnabled val="1"/>
        </dgm:presLayoutVars>
      </dgm:prSet>
      <dgm:spPr/>
    </dgm:pt>
    <dgm:pt modelId="{D0B9C58E-6101-A64B-BDDE-6E8BBE57E756}" type="pres">
      <dgm:prSet presAssocID="{944D84E7-087C-4440-B702-14712049CC84}" presName="sibTransComposite" presStyleCnt="0"/>
      <dgm:spPr/>
    </dgm:pt>
    <dgm:pt modelId="{018FEEC2-E028-374E-9E2B-1CEC13DFDE25}" type="pres">
      <dgm:prSet presAssocID="{43D69BA8-E870-4477-8B16-E91415585E64}" presName="compositeNode" presStyleCnt="0"/>
      <dgm:spPr/>
    </dgm:pt>
    <dgm:pt modelId="{EA072EDB-B517-6240-85B6-8E93348287F9}" type="pres">
      <dgm:prSet presAssocID="{43D69BA8-E870-4477-8B16-E91415585E64}" presName="parTx" presStyleLbl="node1" presStyleIdx="0" presStyleCnt="0">
        <dgm:presLayoutVars>
          <dgm:chMax val="0"/>
          <dgm:chPref val="0"/>
          <dgm:bulletEnabled val="1"/>
        </dgm:presLayoutVars>
      </dgm:prSet>
      <dgm:spPr/>
    </dgm:pt>
    <dgm:pt modelId="{493E31E4-9156-9648-A995-F7419292D813}" type="pres">
      <dgm:prSet presAssocID="{43D69BA8-E870-4477-8B16-E91415585E64}" presName="parSh" presStyleCnt="0"/>
      <dgm:spPr/>
    </dgm:pt>
    <dgm:pt modelId="{4E65F12E-1355-1D42-93EB-BCC098C21C85}" type="pres">
      <dgm:prSet presAssocID="{43D69BA8-E870-4477-8B16-E91415585E64}" presName="lineNode" presStyleLbl="alignAccFollowNode1" presStyleIdx="12" presStyleCnt="15"/>
      <dgm:spPr/>
    </dgm:pt>
    <dgm:pt modelId="{CFCA8B81-96A0-4349-B2F7-3338FDBFE154}" type="pres">
      <dgm:prSet presAssocID="{43D69BA8-E870-4477-8B16-E91415585E64}" presName="lineArrowNode" presStyleLbl="alignAccFollowNode1" presStyleIdx="13" presStyleCnt="15"/>
      <dgm:spPr/>
    </dgm:pt>
    <dgm:pt modelId="{62983B87-3135-BF4C-AB44-546B084E9EB2}" type="pres">
      <dgm:prSet presAssocID="{6123FA2E-8BE0-4127-B875-51F49A3334E5}" presName="sibTransNodeCircle" presStyleLbl="alignNode1" presStyleIdx="4" presStyleCnt="5">
        <dgm:presLayoutVars>
          <dgm:chMax val="0"/>
          <dgm:bulletEnabled/>
        </dgm:presLayoutVars>
      </dgm:prSet>
      <dgm:spPr/>
    </dgm:pt>
    <dgm:pt modelId="{643B959E-9650-8D4F-83F4-8D0097503DB2}" type="pres">
      <dgm:prSet presAssocID="{6123FA2E-8BE0-4127-B875-51F49A3334E5}" presName="spacerBetweenCircleAndCallout" presStyleCnt="0">
        <dgm:presLayoutVars/>
      </dgm:prSet>
      <dgm:spPr/>
    </dgm:pt>
    <dgm:pt modelId="{F40B6E88-A732-2745-A6F4-E449C36B516C}" type="pres">
      <dgm:prSet presAssocID="{43D69BA8-E870-4477-8B16-E91415585E64}" presName="nodeText" presStyleLbl="alignAccFollowNode1" presStyleIdx="14" presStyleCnt="15">
        <dgm:presLayoutVars>
          <dgm:bulletEnabled val="1"/>
        </dgm:presLayoutVars>
      </dgm:prSet>
      <dgm:spPr/>
    </dgm:pt>
  </dgm:ptLst>
  <dgm:cxnLst>
    <dgm:cxn modelId="{C1099507-F4F9-3942-AC55-0110D0671D70}" type="presOf" srcId="{EF93857D-427D-4321-81EF-46AED8EC918D}" destId="{F00DFA15-3B36-AD4C-B3DD-9093BCB15101}" srcOrd="0" destOrd="0" presId="urn:microsoft.com/office/officeart/2016/7/layout/LinearArrowProcessNumbered"/>
    <dgm:cxn modelId="{85838E3E-7B04-456B-A06D-FDF91E1F5F8C}" srcId="{A5B8609A-8A2A-4F89-8AC1-7B4CF0CB44D0}" destId="{43656BC5-BCDD-47ED-AE1C-769EF3269804}" srcOrd="3" destOrd="0" parTransId="{C15D5488-3010-4519-863A-054B1FF472CC}" sibTransId="{944D84E7-087C-4440-B702-14712049CC84}"/>
    <dgm:cxn modelId="{7E1F2740-CFAA-5841-8E1B-E1BB190D5D36}" type="presOf" srcId="{87E4CE9C-670A-4F3C-8708-D656B4CA7A75}" destId="{C9EEA764-1C02-8542-9545-63766B15D361}" srcOrd="0" destOrd="0" presId="urn:microsoft.com/office/officeart/2016/7/layout/LinearArrowProcessNumbered"/>
    <dgm:cxn modelId="{8ED2316D-9D1F-486C-8122-AA6CF9655EFA}" srcId="{A5B8609A-8A2A-4F89-8AC1-7B4CF0CB44D0}" destId="{43D69BA8-E870-4477-8B16-E91415585E64}" srcOrd="4" destOrd="0" parTransId="{6980A000-23DC-4775-9E66-E4027CC48A0B}" sibTransId="{6123FA2E-8BE0-4127-B875-51F49A3334E5}"/>
    <dgm:cxn modelId="{C3B7B850-C7A7-4C5A-ACF4-0598DC35C4F0}" srcId="{A5B8609A-8A2A-4F89-8AC1-7B4CF0CB44D0}" destId="{87E4CE9C-670A-4F3C-8708-D656B4CA7A75}" srcOrd="1" destOrd="0" parTransId="{5082D0D7-6A35-48DD-9283-763F65259D85}" sibTransId="{596DA863-3623-4084-9826-9EEC92D635EB}"/>
    <dgm:cxn modelId="{F6B98555-C070-2444-81BF-5B3D1A76E262}" type="presOf" srcId="{A5B8609A-8A2A-4F89-8AC1-7B4CF0CB44D0}" destId="{B8DA9C18-16F4-E94C-B501-505BB2A1FBE4}" srcOrd="0" destOrd="0" presId="urn:microsoft.com/office/officeart/2016/7/layout/LinearArrowProcessNumbered"/>
    <dgm:cxn modelId="{D6C84C56-E215-B642-8C46-DA08CC608765}" type="presOf" srcId="{596DA863-3623-4084-9826-9EEC92D635EB}" destId="{B1193B8F-B576-0D49-A34C-8866E168D00F}" srcOrd="0" destOrd="0" presId="urn:microsoft.com/office/officeart/2016/7/layout/LinearArrowProcessNumbered"/>
    <dgm:cxn modelId="{117AEC9C-6692-408E-921D-2D4B64D6F99C}" srcId="{A5B8609A-8A2A-4F89-8AC1-7B4CF0CB44D0}" destId="{EF93857D-427D-4321-81EF-46AED8EC918D}" srcOrd="0" destOrd="0" parTransId="{ED0C48C9-628F-49C4-B8DE-413859487A5B}" sibTransId="{7B531B04-091F-4820-A730-CCAECA1DEE11}"/>
    <dgm:cxn modelId="{C12F5DA0-B192-E940-97CB-78F6C57D6E3C}" type="presOf" srcId="{6123FA2E-8BE0-4127-B875-51F49A3334E5}" destId="{62983B87-3135-BF4C-AB44-546B084E9EB2}" srcOrd="0" destOrd="0" presId="urn:microsoft.com/office/officeart/2016/7/layout/LinearArrowProcessNumbered"/>
    <dgm:cxn modelId="{D350DBAB-DC22-4246-B55A-FB8BB6CCA012}" type="presOf" srcId="{43656BC5-BCDD-47ED-AE1C-769EF3269804}" destId="{5A294F95-A534-5747-B4CB-FF473D1F0F1D}" srcOrd="0" destOrd="0" presId="urn:microsoft.com/office/officeart/2016/7/layout/LinearArrowProcessNumbered"/>
    <dgm:cxn modelId="{805F0EBA-CE59-41FF-B3DA-E6062F88426F}" srcId="{A5B8609A-8A2A-4F89-8AC1-7B4CF0CB44D0}" destId="{4B7ECD2D-3E9B-4785-A4FF-1CC7544EC625}" srcOrd="2" destOrd="0" parTransId="{B05C9605-63C7-4800-B06F-4689A8F42636}" sibTransId="{A515B40D-9B44-4462-8FF9-44CB900DAE13}"/>
    <dgm:cxn modelId="{2450DBDB-B8E8-C342-A344-91DA11BC1F98}" type="presOf" srcId="{7B531B04-091F-4820-A730-CCAECA1DEE11}" destId="{17BBB2C8-974D-C044-A96A-41E4FB8EED1B}" srcOrd="0" destOrd="0" presId="urn:microsoft.com/office/officeart/2016/7/layout/LinearArrowProcessNumbered"/>
    <dgm:cxn modelId="{4A8F91DC-FAD8-4E40-9B95-EA8EE12B4A73}" type="presOf" srcId="{A515B40D-9B44-4462-8FF9-44CB900DAE13}" destId="{04AB3548-2CA6-2F41-ABF6-805FFF5C533C}" srcOrd="0" destOrd="0" presId="urn:microsoft.com/office/officeart/2016/7/layout/LinearArrowProcessNumbered"/>
    <dgm:cxn modelId="{A04777E4-0DDB-5A4B-B681-5649355BD089}" type="presOf" srcId="{43D69BA8-E870-4477-8B16-E91415585E64}" destId="{F40B6E88-A732-2745-A6F4-E449C36B516C}" srcOrd="0" destOrd="0" presId="urn:microsoft.com/office/officeart/2016/7/layout/LinearArrowProcessNumbered"/>
    <dgm:cxn modelId="{93867EF8-0FC4-154E-96F8-16CD8990FCE6}" type="presOf" srcId="{4B7ECD2D-3E9B-4785-A4FF-1CC7544EC625}" destId="{32321C61-2E8C-FF4E-8941-7912E57974E7}" srcOrd="0" destOrd="0" presId="urn:microsoft.com/office/officeart/2016/7/layout/LinearArrowProcessNumbered"/>
    <dgm:cxn modelId="{CFDE32FF-F626-3545-9D7C-F1DAACEDEAFD}" type="presOf" srcId="{944D84E7-087C-4440-B702-14712049CC84}" destId="{3124D87E-27EA-494E-92A0-B04017584AF4}" srcOrd="0" destOrd="0" presId="urn:microsoft.com/office/officeart/2016/7/layout/LinearArrowProcessNumbered"/>
    <dgm:cxn modelId="{15D0709A-73CB-1246-B06B-4687C3A1F20E}" type="presParOf" srcId="{B8DA9C18-16F4-E94C-B501-505BB2A1FBE4}" destId="{7DA74FE8-192E-EA43-9911-9999B62C69E9}" srcOrd="0" destOrd="0" presId="urn:microsoft.com/office/officeart/2016/7/layout/LinearArrowProcessNumbered"/>
    <dgm:cxn modelId="{998F8B56-E963-0A4F-AD42-8768CF40B504}" type="presParOf" srcId="{7DA74FE8-192E-EA43-9911-9999B62C69E9}" destId="{31B1010C-59FE-DE4C-AF02-D2C60F293AC1}" srcOrd="0" destOrd="0" presId="urn:microsoft.com/office/officeart/2016/7/layout/LinearArrowProcessNumbered"/>
    <dgm:cxn modelId="{295EF712-BC2D-7945-B5E7-64168B41BDAF}" type="presParOf" srcId="{7DA74FE8-192E-EA43-9911-9999B62C69E9}" destId="{0EAC654C-1D9A-D549-ADB8-3D6913E57955}" srcOrd="1" destOrd="0" presId="urn:microsoft.com/office/officeart/2016/7/layout/LinearArrowProcessNumbered"/>
    <dgm:cxn modelId="{90458B9F-1AEC-394A-98FF-FE0FBD14E6E5}" type="presParOf" srcId="{0EAC654C-1D9A-D549-ADB8-3D6913E57955}" destId="{E0380D5B-F5D6-5E4A-A6B8-40CCC686B038}" srcOrd="0" destOrd="0" presId="urn:microsoft.com/office/officeart/2016/7/layout/LinearArrowProcessNumbered"/>
    <dgm:cxn modelId="{0621D044-E2CD-5B4F-86FB-A6D6AF2B3AA9}" type="presParOf" srcId="{0EAC654C-1D9A-D549-ADB8-3D6913E57955}" destId="{E658DC05-A38D-0A46-8E37-67BE91DFBC78}" srcOrd="1" destOrd="0" presId="urn:microsoft.com/office/officeart/2016/7/layout/LinearArrowProcessNumbered"/>
    <dgm:cxn modelId="{C336F1D0-2A33-2749-B96D-AB735E7DCBB7}" type="presParOf" srcId="{0EAC654C-1D9A-D549-ADB8-3D6913E57955}" destId="{17BBB2C8-974D-C044-A96A-41E4FB8EED1B}" srcOrd="2" destOrd="0" presId="urn:microsoft.com/office/officeart/2016/7/layout/LinearArrowProcessNumbered"/>
    <dgm:cxn modelId="{A94C8246-E0AC-F244-BAE7-21D6D417FB68}" type="presParOf" srcId="{0EAC654C-1D9A-D549-ADB8-3D6913E57955}" destId="{DB979A03-B01E-7E42-9C2D-7C64CCCD0B1D}" srcOrd="3" destOrd="0" presId="urn:microsoft.com/office/officeart/2016/7/layout/LinearArrowProcessNumbered"/>
    <dgm:cxn modelId="{F26091FA-E2A4-7A4F-B432-6DEF71F62B07}" type="presParOf" srcId="{7DA74FE8-192E-EA43-9911-9999B62C69E9}" destId="{F00DFA15-3B36-AD4C-B3DD-9093BCB15101}" srcOrd="2" destOrd="0" presId="urn:microsoft.com/office/officeart/2016/7/layout/LinearArrowProcessNumbered"/>
    <dgm:cxn modelId="{8BA1CDB2-33AC-DE4B-A319-25CFAD2805AA}" type="presParOf" srcId="{B8DA9C18-16F4-E94C-B501-505BB2A1FBE4}" destId="{6C26B843-DAD1-B44F-B866-8FF24C7B62C0}" srcOrd="1" destOrd="0" presId="urn:microsoft.com/office/officeart/2016/7/layout/LinearArrowProcessNumbered"/>
    <dgm:cxn modelId="{B52194E3-2800-AC45-9170-E79D4CEEEE28}" type="presParOf" srcId="{B8DA9C18-16F4-E94C-B501-505BB2A1FBE4}" destId="{7F814AAF-F251-3C4E-9B0C-2B0CF6998776}" srcOrd="2" destOrd="0" presId="urn:microsoft.com/office/officeart/2016/7/layout/LinearArrowProcessNumbered"/>
    <dgm:cxn modelId="{B83F8C13-6A87-C146-81F6-1805641FC4FE}" type="presParOf" srcId="{7F814AAF-F251-3C4E-9B0C-2B0CF6998776}" destId="{E86884B9-EAFD-7D4C-9A94-280DE9F1EE32}" srcOrd="0" destOrd="0" presId="urn:microsoft.com/office/officeart/2016/7/layout/LinearArrowProcessNumbered"/>
    <dgm:cxn modelId="{4809E92B-0AFE-294B-90BC-56FB57AF42AB}" type="presParOf" srcId="{7F814AAF-F251-3C4E-9B0C-2B0CF6998776}" destId="{F5C8211B-EA6B-854A-BB84-889BFB53C5B3}" srcOrd="1" destOrd="0" presId="urn:microsoft.com/office/officeart/2016/7/layout/LinearArrowProcessNumbered"/>
    <dgm:cxn modelId="{CD928E41-9BE0-5E49-A638-4A9217A332D1}" type="presParOf" srcId="{F5C8211B-EA6B-854A-BB84-889BFB53C5B3}" destId="{45A01D49-EA39-1040-88DD-A24CBEFE9FB4}" srcOrd="0" destOrd="0" presId="urn:microsoft.com/office/officeart/2016/7/layout/LinearArrowProcessNumbered"/>
    <dgm:cxn modelId="{53337CA6-DDF5-814F-9058-4E9B5FB69386}" type="presParOf" srcId="{F5C8211B-EA6B-854A-BB84-889BFB53C5B3}" destId="{66E2B464-ACF5-D541-85F2-1FD0AFB762A0}" srcOrd="1" destOrd="0" presId="urn:microsoft.com/office/officeart/2016/7/layout/LinearArrowProcessNumbered"/>
    <dgm:cxn modelId="{E1B4B9C5-3069-B243-A635-27080B22AC9D}" type="presParOf" srcId="{F5C8211B-EA6B-854A-BB84-889BFB53C5B3}" destId="{B1193B8F-B576-0D49-A34C-8866E168D00F}" srcOrd="2" destOrd="0" presId="urn:microsoft.com/office/officeart/2016/7/layout/LinearArrowProcessNumbered"/>
    <dgm:cxn modelId="{ABEFEEAB-4B20-AF46-B466-78DE53BC7229}" type="presParOf" srcId="{F5C8211B-EA6B-854A-BB84-889BFB53C5B3}" destId="{7E57B1C7-FC4C-0443-A662-B2277429938A}" srcOrd="3" destOrd="0" presId="urn:microsoft.com/office/officeart/2016/7/layout/LinearArrowProcessNumbered"/>
    <dgm:cxn modelId="{F61BE588-BB03-B345-8CA9-130865F84A70}" type="presParOf" srcId="{7F814AAF-F251-3C4E-9B0C-2B0CF6998776}" destId="{C9EEA764-1C02-8542-9545-63766B15D361}" srcOrd="2" destOrd="0" presId="urn:microsoft.com/office/officeart/2016/7/layout/LinearArrowProcessNumbered"/>
    <dgm:cxn modelId="{E30B4036-68E0-BE44-AB09-87B4F724588C}" type="presParOf" srcId="{B8DA9C18-16F4-E94C-B501-505BB2A1FBE4}" destId="{4D1A30E6-9001-DA43-837D-9A6D3DDCE51A}" srcOrd="3" destOrd="0" presId="urn:microsoft.com/office/officeart/2016/7/layout/LinearArrowProcessNumbered"/>
    <dgm:cxn modelId="{791AC7C1-8EAF-CC48-A9EE-7D804027786E}" type="presParOf" srcId="{B8DA9C18-16F4-E94C-B501-505BB2A1FBE4}" destId="{08FEA664-B756-DB47-8BA1-6D7292C8D4AD}" srcOrd="4" destOrd="0" presId="urn:microsoft.com/office/officeart/2016/7/layout/LinearArrowProcessNumbered"/>
    <dgm:cxn modelId="{2DFDE040-52E1-8842-9D9D-7ED1BB2EEC1D}" type="presParOf" srcId="{08FEA664-B756-DB47-8BA1-6D7292C8D4AD}" destId="{3D20A182-3161-6C40-ABCC-88AAC7AF79BE}" srcOrd="0" destOrd="0" presId="urn:microsoft.com/office/officeart/2016/7/layout/LinearArrowProcessNumbered"/>
    <dgm:cxn modelId="{DA7F92AC-1FE4-DD40-8A52-046225DBA9D1}" type="presParOf" srcId="{08FEA664-B756-DB47-8BA1-6D7292C8D4AD}" destId="{3995E60E-589B-0349-BCEB-6BE953758B0D}" srcOrd="1" destOrd="0" presId="urn:microsoft.com/office/officeart/2016/7/layout/LinearArrowProcessNumbered"/>
    <dgm:cxn modelId="{EF67E3E9-A4D7-2249-AA84-C65FAAED1057}" type="presParOf" srcId="{3995E60E-589B-0349-BCEB-6BE953758B0D}" destId="{A94F7D13-A28B-B04C-8809-9B309722494E}" srcOrd="0" destOrd="0" presId="urn:microsoft.com/office/officeart/2016/7/layout/LinearArrowProcessNumbered"/>
    <dgm:cxn modelId="{9121001A-BE5F-3248-A553-E9A2D3ACD5E4}" type="presParOf" srcId="{3995E60E-589B-0349-BCEB-6BE953758B0D}" destId="{5F69F067-24DC-3049-BBD0-257849135609}" srcOrd="1" destOrd="0" presId="urn:microsoft.com/office/officeart/2016/7/layout/LinearArrowProcessNumbered"/>
    <dgm:cxn modelId="{F75E5DB6-5045-D844-9E84-FA1EBDC397E0}" type="presParOf" srcId="{3995E60E-589B-0349-BCEB-6BE953758B0D}" destId="{04AB3548-2CA6-2F41-ABF6-805FFF5C533C}" srcOrd="2" destOrd="0" presId="urn:microsoft.com/office/officeart/2016/7/layout/LinearArrowProcessNumbered"/>
    <dgm:cxn modelId="{BF53ADC0-0A5B-4747-91C8-638BAB0016A5}" type="presParOf" srcId="{3995E60E-589B-0349-BCEB-6BE953758B0D}" destId="{29DA77B6-D884-A34A-8054-FB9EFF9D7777}" srcOrd="3" destOrd="0" presId="urn:microsoft.com/office/officeart/2016/7/layout/LinearArrowProcessNumbered"/>
    <dgm:cxn modelId="{074F3101-E982-BE40-9DCB-8E812C818048}" type="presParOf" srcId="{08FEA664-B756-DB47-8BA1-6D7292C8D4AD}" destId="{32321C61-2E8C-FF4E-8941-7912E57974E7}" srcOrd="2" destOrd="0" presId="urn:microsoft.com/office/officeart/2016/7/layout/LinearArrowProcessNumbered"/>
    <dgm:cxn modelId="{0D3DC14B-B206-E844-BBC2-946434C23E93}" type="presParOf" srcId="{B8DA9C18-16F4-E94C-B501-505BB2A1FBE4}" destId="{3986AF4C-F6DC-0D4B-9438-1480F33F4399}" srcOrd="5" destOrd="0" presId="urn:microsoft.com/office/officeart/2016/7/layout/LinearArrowProcessNumbered"/>
    <dgm:cxn modelId="{FF9AB763-8D6E-9A49-8EAB-0DA9AFF17E5F}" type="presParOf" srcId="{B8DA9C18-16F4-E94C-B501-505BB2A1FBE4}" destId="{223F6048-C932-3340-A72B-3C8ED9B8581E}" srcOrd="6" destOrd="0" presId="urn:microsoft.com/office/officeart/2016/7/layout/LinearArrowProcessNumbered"/>
    <dgm:cxn modelId="{AED44631-C22B-2548-8609-9EEE92065773}" type="presParOf" srcId="{223F6048-C932-3340-A72B-3C8ED9B8581E}" destId="{D304B0A2-88B9-704B-BC23-5A0DC8E023AC}" srcOrd="0" destOrd="0" presId="urn:microsoft.com/office/officeart/2016/7/layout/LinearArrowProcessNumbered"/>
    <dgm:cxn modelId="{2008DA67-6982-E94F-B9D0-CB24A8FCAD7C}" type="presParOf" srcId="{223F6048-C932-3340-A72B-3C8ED9B8581E}" destId="{11EBED73-3EB4-6E40-B2B4-9D450F563305}" srcOrd="1" destOrd="0" presId="urn:microsoft.com/office/officeart/2016/7/layout/LinearArrowProcessNumbered"/>
    <dgm:cxn modelId="{47B71F70-3330-3E4B-80D5-7C6DB8E8EE71}" type="presParOf" srcId="{11EBED73-3EB4-6E40-B2B4-9D450F563305}" destId="{E564DC3C-3417-F14B-ACAB-971AF05475FC}" srcOrd="0" destOrd="0" presId="urn:microsoft.com/office/officeart/2016/7/layout/LinearArrowProcessNumbered"/>
    <dgm:cxn modelId="{7149E15F-C5A2-D648-92E8-5763FFC585C7}" type="presParOf" srcId="{11EBED73-3EB4-6E40-B2B4-9D450F563305}" destId="{85153E11-8B55-2C48-91A5-6E8D12871F1E}" srcOrd="1" destOrd="0" presId="urn:microsoft.com/office/officeart/2016/7/layout/LinearArrowProcessNumbered"/>
    <dgm:cxn modelId="{D225CF83-0BAB-B04D-B8B7-CB7758409CED}" type="presParOf" srcId="{11EBED73-3EB4-6E40-B2B4-9D450F563305}" destId="{3124D87E-27EA-494E-92A0-B04017584AF4}" srcOrd="2" destOrd="0" presId="urn:microsoft.com/office/officeart/2016/7/layout/LinearArrowProcessNumbered"/>
    <dgm:cxn modelId="{1E379525-EFB0-6646-9648-8CA40CC08D40}" type="presParOf" srcId="{11EBED73-3EB4-6E40-B2B4-9D450F563305}" destId="{1250E7C7-0739-694D-BA42-2AE8909004BE}" srcOrd="3" destOrd="0" presId="urn:microsoft.com/office/officeart/2016/7/layout/LinearArrowProcessNumbered"/>
    <dgm:cxn modelId="{1385C26B-AA78-8347-B142-C6819F87F78B}" type="presParOf" srcId="{223F6048-C932-3340-A72B-3C8ED9B8581E}" destId="{5A294F95-A534-5747-B4CB-FF473D1F0F1D}" srcOrd="2" destOrd="0" presId="urn:microsoft.com/office/officeart/2016/7/layout/LinearArrowProcessNumbered"/>
    <dgm:cxn modelId="{5BDA4B35-034A-4743-A3B9-BCF55F9DC1A4}" type="presParOf" srcId="{B8DA9C18-16F4-E94C-B501-505BB2A1FBE4}" destId="{D0B9C58E-6101-A64B-BDDE-6E8BBE57E756}" srcOrd="7" destOrd="0" presId="urn:microsoft.com/office/officeart/2016/7/layout/LinearArrowProcessNumbered"/>
    <dgm:cxn modelId="{3920E2ED-0158-C046-BF01-0EE847834A95}" type="presParOf" srcId="{B8DA9C18-16F4-E94C-B501-505BB2A1FBE4}" destId="{018FEEC2-E028-374E-9E2B-1CEC13DFDE25}" srcOrd="8" destOrd="0" presId="urn:microsoft.com/office/officeart/2016/7/layout/LinearArrowProcessNumbered"/>
    <dgm:cxn modelId="{DBBAC674-7B69-3E4D-B317-DC976747F92D}" type="presParOf" srcId="{018FEEC2-E028-374E-9E2B-1CEC13DFDE25}" destId="{EA072EDB-B517-6240-85B6-8E93348287F9}" srcOrd="0" destOrd="0" presId="urn:microsoft.com/office/officeart/2016/7/layout/LinearArrowProcessNumbered"/>
    <dgm:cxn modelId="{AEC465E9-F6D6-0B45-96AD-1F9CA4D5FFED}" type="presParOf" srcId="{018FEEC2-E028-374E-9E2B-1CEC13DFDE25}" destId="{493E31E4-9156-9648-A995-F7419292D813}" srcOrd="1" destOrd="0" presId="urn:microsoft.com/office/officeart/2016/7/layout/LinearArrowProcessNumbered"/>
    <dgm:cxn modelId="{E082A8C7-940B-884F-9C04-B675272A31F9}" type="presParOf" srcId="{493E31E4-9156-9648-A995-F7419292D813}" destId="{4E65F12E-1355-1D42-93EB-BCC098C21C85}" srcOrd="0" destOrd="0" presId="urn:microsoft.com/office/officeart/2016/7/layout/LinearArrowProcessNumbered"/>
    <dgm:cxn modelId="{52421882-0310-D348-BC95-E9395962164C}" type="presParOf" srcId="{493E31E4-9156-9648-A995-F7419292D813}" destId="{CFCA8B81-96A0-4349-B2F7-3338FDBFE154}" srcOrd="1" destOrd="0" presId="urn:microsoft.com/office/officeart/2016/7/layout/LinearArrowProcessNumbered"/>
    <dgm:cxn modelId="{E621D901-23E0-2B47-9866-28C9DCA0A2EB}" type="presParOf" srcId="{493E31E4-9156-9648-A995-F7419292D813}" destId="{62983B87-3135-BF4C-AB44-546B084E9EB2}" srcOrd="2" destOrd="0" presId="urn:microsoft.com/office/officeart/2016/7/layout/LinearArrowProcessNumbered"/>
    <dgm:cxn modelId="{371BDBC7-182B-9D4D-9CE0-330A03877C54}" type="presParOf" srcId="{493E31E4-9156-9648-A995-F7419292D813}" destId="{643B959E-9650-8D4F-83F4-8D0097503DB2}" srcOrd="3" destOrd="0" presId="urn:microsoft.com/office/officeart/2016/7/layout/LinearArrowProcessNumbered"/>
    <dgm:cxn modelId="{5D71FAC5-5606-224B-8B49-53E0D6F72053}" type="presParOf" srcId="{018FEEC2-E028-374E-9E2B-1CEC13DFDE25}" destId="{F40B6E88-A732-2745-A6F4-E449C36B516C}" srcOrd="2" destOrd="0" presId="urn:microsoft.com/office/officeart/2016/7/layout/LinearArrowProcessNumbered"/>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380D5B-F5D6-5E4A-A6B8-40CCC686B038}">
      <dsp:nvSpPr>
        <dsp:cNvPr id="0" name=""/>
        <dsp:cNvSpPr/>
      </dsp:nvSpPr>
      <dsp:spPr>
        <a:xfrm>
          <a:off x="995435" y="505724"/>
          <a:ext cx="791512" cy="71"/>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658DC05-A38D-0A46-8E37-67BE91DFBC78}">
      <dsp:nvSpPr>
        <dsp:cNvPr id="0" name=""/>
        <dsp:cNvSpPr/>
      </dsp:nvSpPr>
      <dsp:spPr>
        <a:xfrm>
          <a:off x="1834439" y="439208"/>
          <a:ext cx="91023" cy="171133"/>
        </a:xfrm>
        <a:prstGeom prst="chevron">
          <a:avLst>
            <a:gd name="adj" fmla="val 9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7BBB2C8-974D-C044-A96A-41E4FB8EED1B}">
      <dsp:nvSpPr>
        <dsp:cNvPr id="0" name=""/>
        <dsp:cNvSpPr/>
      </dsp:nvSpPr>
      <dsp:spPr>
        <a:xfrm>
          <a:off x="503924" y="113188"/>
          <a:ext cx="785143" cy="785143"/>
        </a:xfrm>
        <a:prstGeom prst="ellipse">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w="9525"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30468" tIns="30468" rIns="30468" bIns="30468" numCol="1" spcCol="1270" anchor="ctr" anchorCtr="0">
          <a:noAutofit/>
        </a:bodyPr>
        <a:lstStyle/>
        <a:p>
          <a:pPr marL="0" lvl="0" indent="0" algn="ctr" defTabSz="1555750">
            <a:lnSpc>
              <a:spcPct val="90000"/>
            </a:lnSpc>
            <a:spcBef>
              <a:spcPct val="0"/>
            </a:spcBef>
            <a:spcAft>
              <a:spcPct val="35000"/>
            </a:spcAft>
            <a:buNone/>
          </a:pPr>
          <a:r>
            <a:rPr lang="en-US" sz="3500" kern="1200"/>
            <a:t>1</a:t>
          </a:r>
        </a:p>
      </dsp:txBody>
      <dsp:txXfrm>
        <a:off x="618906" y="228170"/>
        <a:ext cx="555179" cy="555179"/>
      </dsp:txXfrm>
    </dsp:sp>
    <dsp:sp modelId="{F00DFA15-3B36-AD4C-B3DD-9093BCB15101}">
      <dsp:nvSpPr>
        <dsp:cNvPr id="0" name=""/>
        <dsp:cNvSpPr/>
      </dsp:nvSpPr>
      <dsp:spPr>
        <a:xfrm>
          <a:off x="6044" y="1063932"/>
          <a:ext cx="1780903" cy="1965600"/>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480" tIns="165100" rIns="140480" bIns="165100" numCol="1" spcCol="1270" anchor="t" anchorCtr="0">
          <a:noAutofit/>
        </a:bodyPr>
        <a:lstStyle/>
        <a:p>
          <a:pPr marL="0" lvl="0" indent="0" algn="l" defTabSz="1066800">
            <a:lnSpc>
              <a:spcPct val="90000"/>
            </a:lnSpc>
            <a:spcBef>
              <a:spcPct val="0"/>
            </a:spcBef>
            <a:spcAft>
              <a:spcPct val="35000"/>
            </a:spcAft>
            <a:buNone/>
          </a:pPr>
          <a:r>
            <a:rPr lang="en-US" sz="2400" kern="1200"/>
            <a:t>Team Introductions</a:t>
          </a:r>
        </a:p>
      </dsp:txBody>
      <dsp:txXfrm>
        <a:off x="6044" y="1420113"/>
        <a:ext cx="1780903" cy="1609419"/>
      </dsp:txXfrm>
    </dsp:sp>
    <dsp:sp modelId="{45A01D49-EA39-1040-88DD-A24CBEFE9FB4}">
      <dsp:nvSpPr>
        <dsp:cNvPr id="0" name=""/>
        <dsp:cNvSpPr/>
      </dsp:nvSpPr>
      <dsp:spPr>
        <a:xfrm>
          <a:off x="1984826" y="505724"/>
          <a:ext cx="1780903" cy="71"/>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6E2B464-ACF5-D541-85F2-1FD0AFB762A0}">
      <dsp:nvSpPr>
        <dsp:cNvPr id="0" name=""/>
        <dsp:cNvSpPr/>
      </dsp:nvSpPr>
      <dsp:spPr>
        <a:xfrm>
          <a:off x="3813221" y="439208"/>
          <a:ext cx="91023" cy="171133"/>
        </a:xfrm>
        <a:prstGeom prst="chevron">
          <a:avLst>
            <a:gd name="adj" fmla="val 90000"/>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1193B8F-B576-0D49-A34C-8866E168D00F}">
      <dsp:nvSpPr>
        <dsp:cNvPr id="0" name=""/>
        <dsp:cNvSpPr/>
      </dsp:nvSpPr>
      <dsp:spPr>
        <a:xfrm>
          <a:off x="2482706" y="113188"/>
          <a:ext cx="785143" cy="785143"/>
        </a:xfrm>
        <a:prstGeom prst="ellipse">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w="9525" cap="flat" cmpd="sng" algn="ctr">
          <a:solidFill>
            <a:schemeClr val="accent3">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30468" tIns="30468" rIns="30468" bIns="30468" numCol="1" spcCol="1270" anchor="ctr" anchorCtr="0">
          <a:noAutofit/>
        </a:bodyPr>
        <a:lstStyle/>
        <a:p>
          <a:pPr marL="0" lvl="0" indent="0" algn="ctr" defTabSz="1555750">
            <a:lnSpc>
              <a:spcPct val="90000"/>
            </a:lnSpc>
            <a:spcBef>
              <a:spcPct val="0"/>
            </a:spcBef>
            <a:spcAft>
              <a:spcPct val="35000"/>
            </a:spcAft>
            <a:buNone/>
          </a:pPr>
          <a:r>
            <a:rPr lang="en-US" sz="3500" kern="1200"/>
            <a:t>2</a:t>
          </a:r>
        </a:p>
      </dsp:txBody>
      <dsp:txXfrm>
        <a:off x="2597688" y="228170"/>
        <a:ext cx="555179" cy="555179"/>
      </dsp:txXfrm>
    </dsp:sp>
    <dsp:sp modelId="{C9EEA764-1C02-8542-9545-63766B15D361}">
      <dsp:nvSpPr>
        <dsp:cNvPr id="0" name=""/>
        <dsp:cNvSpPr/>
      </dsp:nvSpPr>
      <dsp:spPr>
        <a:xfrm>
          <a:off x="1984826" y="1063932"/>
          <a:ext cx="1780903" cy="1965600"/>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480" tIns="165100" rIns="140480" bIns="165100" numCol="1" spcCol="1270" anchor="t" anchorCtr="0">
          <a:noAutofit/>
        </a:bodyPr>
        <a:lstStyle/>
        <a:p>
          <a:pPr marL="0" lvl="0" indent="0" algn="l" defTabSz="800100">
            <a:lnSpc>
              <a:spcPct val="90000"/>
            </a:lnSpc>
            <a:spcBef>
              <a:spcPct val="0"/>
            </a:spcBef>
            <a:spcAft>
              <a:spcPct val="35000"/>
            </a:spcAft>
            <a:buNone/>
          </a:pPr>
          <a:r>
            <a:rPr lang="en-US" sz="1800" kern="1200"/>
            <a:t>Set expectations and define individual roles</a:t>
          </a:r>
        </a:p>
      </dsp:txBody>
      <dsp:txXfrm>
        <a:off x="1984826" y="1420113"/>
        <a:ext cx="1780903" cy="1609419"/>
      </dsp:txXfrm>
    </dsp:sp>
    <dsp:sp modelId="{A94F7D13-A28B-B04C-8809-9B309722494E}">
      <dsp:nvSpPr>
        <dsp:cNvPr id="0" name=""/>
        <dsp:cNvSpPr/>
      </dsp:nvSpPr>
      <dsp:spPr>
        <a:xfrm>
          <a:off x="3963608" y="505724"/>
          <a:ext cx="1780903" cy="72"/>
        </a:xfrm>
        <a:prstGeom prst="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F69F067-24DC-3049-BBD0-257849135609}">
      <dsp:nvSpPr>
        <dsp:cNvPr id="0" name=""/>
        <dsp:cNvSpPr/>
      </dsp:nvSpPr>
      <dsp:spPr>
        <a:xfrm>
          <a:off x="5792003" y="439208"/>
          <a:ext cx="91023" cy="171133"/>
        </a:xfrm>
        <a:prstGeom prst="chevron">
          <a:avLst>
            <a:gd name="adj" fmla="val 9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4AB3548-2CA6-2F41-ABF6-805FFF5C533C}">
      <dsp:nvSpPr>
        <dsp:cNvPr id="0" name=""/>
        <dsp:cNvSpPr/>
      </dsp:nvSpPr>
      <dsp:spPr>
        <a:xfrm>
          <a:off x="4461488" y="113188"/>
          <a:ext cx="785143" cy="785143"/>
        </a:xfrm>
        <a:prstGeom prst="ellipse">
          <a:avLst/>
        </a:prstGeom>
        <a:gradFill rotWithShape="0">
          <a:gsLst>
            <a:gs pos="0">
              <a:schemeClr val="accent4">
                <a:hueOff val="0"/>
                <a:satOff val="0"/>
                <a:lumOff val="0"/>
                <a:alphaOff val="0"/>
                <a:tint val="94000"/>
                <a:satMod val="105000"/>
                <a:lumMod val="102000"/>
              </a:schemeClr>
            </a:gs>
            <a:gs pos="100000">
              <a:schemeClr val="accent4">
                <a:hueOff val="0"/>
                <a:satOff val="0"/>
                <a:lumOff val="0"/>
                <a:alphaOff val="0"/>
                <a:shade val="74000"/>
                <a:satMod val="128000"/>
                <a:lumMod val="100000"/>
              </a:schemeClr>
            </a:gs>
          </a:gsLst>
          <a:lin ang="5400000" scaled="0"/>
        </a:gradFill>
        <a:ln w="9525" cap="flat" cmpd="sng" algn="ctr">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30468" tIns="30468" rIns="30468" bIns="30468" numCol="1" spcCol="1270" anchor="ctr" anchorCtr="0">
          <a:noAutofit/>
        </a:bodyPr>
        <a:lstStyle/>
        <a:p>
          <a:pPr marL="0" lvl="0" indent="0" algn="ctr" defTabSz="1555750">
            <a:lnSpc>
              <a:spcPct val="90000"/>
            </a:lnSpc>
            <a:spcBef>
              <a:spcPct val="0"/>
            </a:spcBef>
            <a:spcAft>
              <a:spcPct val="35000"/>
            </a:spcAft>
            <a:buNone/>
          </a:pPr>
          <a:r>
            <a:rPr lang="en-US" sz="3500" kern="1200"/>
            <a:t>3</a:t>
          </a:r>
        </a:p>
      </dsp:txBody>
      <dsp:txXfrm>
        <a:off x="4576470" y="228170"/>
        <a:ext cx="555179" cy="555179"/>
      </dsp:txXfrm>
    </dsp:sp>
    <dsp:sp modelId="{32321C61-2E8C-FF4E-8941-7912E57974E7}">
      <dsp:nvSpPr>
        <dsp:cNvPr id="0" name=""/>
        <dsp:cNvSpPr/>
      </dsp:nvSpPr>
      <dsp:spPr>
        <a:xfrm>
          <a:off x="3963608" y="1063932"/>
          <a:ext cx="1780903" cy="1965600"/>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480" tIns="165100" rIns="140480" bIns="165100" numCol="1" spcCol="1270" anchor="t" anchorCtr="0">
          <a:noAutofit/>
        </a:bodyPr>
        <a:lstStyle/>
        <a:p>
          <a:pPr marL="0" lvl="0" indent="0" algn="l" defTabSz="800100">
            <a:lnSpc>
              <a:spcPct val="90000"/>
            </a:lnSpc>
            <a:spcBef>
              <a:spcPct val="0"/>
            </a:spcBef>
            <a:spcAft>
              <a:spcPct val="35000"/>
            </a:spcAft>
            <a:buNone/>
          </a:pPr>
          <a:r>
            <a:rPr lang="en-US" sz="1800" kern="1200"/>
            <a:t>Become the “manager” of your team</a:t>
          </a:r>
        </a:p>
      </dsp:txBody>
      <dsp:txXfrm>
        <a:off x="3963608" y="1420113"/>
        <a:ext cx="1780903" cy="1609419"/>
      </dsp:txXfrm>
    </dsp:sp>
    <dsp:sp modelId="{E564DC3C-3417-F14B-ACAB-971AF05475FC}">
      <dsp:nvSpPr>
        <dsp:cNvPr id="0" name=""/>
        <dsp:cNvSpPr/>
      </dsp:nvSpPr>
      <dsp:spPr>
        <a:xfrm>
          <a:off x="5942391" y="505724"/>
          <a:ext cx="1780903" cy="72"/>
        </a:xfrm>
        <a:prstGeom prst="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5153E11-8B55-2C48-91A5-6E8D12871F1E}">
      <dsp:nvSpPr>
        <dsp:cNvPr id="0" name=""/>
        <dsp:cNvSpPr/>
      </dsp:nvSpPr>
      <dsp:spPr>
        <a:xfrm>
          <a:off x="7770785" y="439208"/>
          <a:ext cx="91023" cy="171133"/>
        </a:xfrm>
        <a:prstGeom prst="chevron">
          <a:avLst>
            <a:gd name="adj" fmla="val 9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124D87E-27EA-494E-92A0-B04017584AF4}">
      <dsp:nvSpPr>
        <dsp:cNvPr id="0" name=""/>
        <dsp:cNvSpPr/>
      </dsp:nvSpPr>
      <dsp:spPr>
        <a:xfrm>
          <a:off x="6440271" y="113188"/>
          <a:ext cx="785143" cy="785143"/>
        </a:xfrm>
        <a:prstGeom prst="ellipse">
          <a:avLst/>
        </a:prstGeom>
        <a:gradFill rotWithShape="0">
          <a:gsLst>
            <a:gs pos="0">
              <a:schemeClr val="accent5">
                <a:hueOff val="0"/>
                <a:satOff val="0"/>
                <a:lumOff val="0"/>
                <a:alphaOff val="0"/>
                <a:tint val="94000"/>
                <a:satMod val="105000"/>
                <a:lumMod val="102000"/>
              </a:schemeClr>
            </a:gs>
            <a:gs pos="100000">
              <a:schemeClr val="accent5">
                <a:hueOff val="0"/>
                <a:satOff val="0"/>
                <a:lumOff val="0"/>
                <a:alphaOff val="0"/>
                <a:shade val="74000"/>
                <a:satMod val="128000"/>
                <a:lumMod val="100000"/>
              </a:schemeClr>
            </a:gs>
          </a:gsLst>
          <a:lin ang="5400000" scaled="0"/>
        </a:gradFill>
        <a:ln w="9525" cap="flat" cmpd="sng" algn="ctr">
          <a:solidFill>
            <a:schemeClr val="accent5">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30468" tIns="30468" rIns="30468" bIns="30468" numCol="1" spcCol="1270" anchor="ctr" anchorCtr="0">
          <a:noAutofit/>
        </a:bodyPr>
        <a:lstStyle/>
        <a:p>
          <a:pPr marL="0" lvl="0" indent="0" algn="ctr" defTabSz="1555750">
            <a:lnSpc>
              <a:spcPct val="90000"/>
            </a:lnSpc>
            <a:spcBef>
              <a:spcPct val="0"/>
            </a:spcBef>
            <a:spcAft>
              <a:spcPct val="35000"/>
            </a:spcAft>
            <a:buNone/>
          </a:pPr>
          <a:r>
            <a:rPr lang="en-US" sz="3500" kern="1200"/>
            <a:t>4</a:t>
          </a:r>
        </a:p>
      </dsp:txBody>
      <dsp:txXfrm>
        <a:off x="6555253" y="228170"/>
        <a:ext cx="555179" cy="555179"/>
      </dsp:txXfrm>
    </dsp:sp>
    <dsp:sp modelId="{5A294F95-A534-5747-B4CB-FF473D1F0F1D}">
      <dsp:nvSpPr>
        <dsp:cNvPr id="0" name=""/>
        <dsp:cNvSpPr/>
      </dsp:nvSpPr>
      <dsp:spPr>
        <a:xfrm>
          <a:off x="5942391" y="1063932"/>
          <a:ext cx="1780903" cy="1965600"/>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480" tIns="165100" rIns="140480" bIns="165100" numCol="1" spcCol="1270" anchor="t" anchorCtr="0">
          <a:noAutofit/>
        </a:bodyPr>
        <a:lstStyle/>
        <a:p>
          <a:pPr marL="0" lvl="0" indent="0" algn="l" defTabSz="800100">
            <a:lnSpc>
              <a:spcPct val="90000"/>
            </a:lnSpc>
            <a:spcBef>
              <a:spcPct val="0"/>
            </a:spcBef>
            <a:spcAft>
              <a:spcPct val="35000"/>
            </a:spcAft>
            <a:buNone/>
          </a:pPr>
          <a:r>
            <a:rPr lang="en-US" sz="1800" kern="1200"/>
            <a:t>Find time to teach throughout the day</a:t>
          </a:r>
        </a:p>
      </dsp:txBody>
      <dsp:txXfrm>
        <a:off x="5942391" y="1420113"/>
        <a:ext cx="1780903" cy="1609419"/>
      </dsp:txXfrm>
    </dsp:sp>
    <dsp:sp modelId="{4E65F12E-1355-1D42-93EB-BCC098C21C85}">
      <dsp:nvSpPr>
        <dsp:cNvPr id="0" name=""/>
        <dsp:cNvSpPr/>
      </dsp:nvSpPr>
      <dsp:spPr>
        <a:xfrm>
          <a:off x="7921173" y="505724"/>
          <a:ext cx="890451" cy="72"/>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2983B87-3135-BF4C-AB44-546B084E9EB2}">
      <dsp:nvSpPr>
        <dsp:cNvPr id="0" name=""/>
        <dsp:cNvSpPr/>
      </dsp:nvSpPr>
      <dsp:spPr>
        <a:xfrm>
          <a:off x="8419053" y="113188"/>
          <a:ext cx="785143" cy="785143"/>
        </a:xfrm>
        <a:prstGeom prst="ellipse">
          <a:avLst/>
        </a:prstGeom>
        <a:gradFill rotWithShape="0">
          <a:gsLst>
            <a:gs pos="0">
              <a:schemeClr val="accent6">
                <a:hueOff val="0"/>
                <a:satOff val="0"/>
                <a:lumOff val="0"/>
                <a:alphaOff val="0"/>
                <a:tint val="94000"/>
                <a:satMod val="105000"/>
                <a:lumMod val="102000"/>
              </a:schemeClr>
            </a:gs>
            <a:gs pos="100000">
              <a:schemeClr val="accent6">
                <a:hueOff val="0"/>
                <a:satOff val="0"/>
                <a:lumOff val="0"/>
                <a:alphaOff val="0"/>
                <a:shade val="74000"/>
                <a:satMod val="128000"/>
                <a:lumMod val="100000"/>
              </a:schemeClr>
            </a:gs>
          </a:gsLst>
          <a:lin ang="5400000" scaled="0"/>
        </a:gradFill>
        <a:ln w="9525" cap="flat" cmpd="sng" algn="ctr">
          <a:solidFill>
            <a:schemeClr val="accent6">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30468" tIns="30468" rIns="30468" bIns="30468" numCol="1" spcCol="1270" anchor="ctr" anchorCtr="0">
          <a:noAutofit/>
        </a:bodyPr>
        <a:lstStyle/>
        <a:p>
          <a:pPr marL="0" lvl="0" indent="0" algn="ctr" defTabSz="1555750">
            <a:lnSpc>
              <a:spcPct val="90000"/>
            </a:lnSpc>
            <a:spcBef>
              <a:spcPct val="0"/>
            </a:spcBef>
            <a:spcAft>
              <a:spcPct val="35000"/>
            </a:spcAft>
            <a:buNone/>
          </a:pPr>
          <a:r>
            <a:rPr lang="en-US" sz="3500" kern="1200"/>
            <a:t>5</a:t>
          </a:r>
        </a:p>
      </dsp:txBody>
      <dsp:txXfrm>
        <a:off x="8534035" y="228170"/>
        <a:ext cx="555179" cy="555179"/>
      </dsp:txXfrm>
    </dsp:sp>
    <dsp:sp modelId="{F40B6E88-A732-2745-A6F4-E449C36B516C}">
      <dsp:nvSpPr>
        <dsp:cNvPr id="0" name=""/>
        <dsp:cNvSpPr/>
      </dsp:nvSpPr>
      <dsp:spPr>
        <a:xfrm>
          <a:off x="7921173" y="1063932"/>
          <a:ext cx="1780903" cy="1965600"/>
        </a:xfrm>
        <a:prstGeom prst="upArrowCallout">
          <a:avLst>
            <a:gd name="adj1" fmla="val 50000"/>
            <a:gd name="adj2" fmla="val 20000"/>
            <a:gd name="adj3" fmla="val 20000"/>
            <a:gd name="adj4" fmla="val 100000"/>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0480" tIns="165100" rIns="140480" bIns="165100" numCol="1" spcCol="1270" anchor="t" anchorCtr="0">
          <a:noAutofit/>
        </a:bodyPr>
        <a:lstStyle/>
        <a:p>
          <a:pPr marL="0" lvl="0" indent="0" algn="l" defTabSz="800100">
            <a:lnSpc>
              <a:spcPct val="90000"/>
            </a:lnSpc>
            <a:spcBef>
              <a:spcPct val="0"/>
            </a:spcBef>
            <a:spcAft>
              <a:spcPct val="35000"/>
            </a:spcAft>
            <a:buNone/>
          </a:pPr>
          <a:r>
            <a:rPr lang="en-US" sz="1800" kern="1200"/>
            <a:t>Provide feedback frequently</a:t>
          </a:r>
        </a:p>
      </dsp:txBody>
      <dsp:txXfrm>
        <a:off x="7921173" y="1420113"/>
        <a:ext cx="1780903" cy="1609419"/>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770E36-11E5-A041-AD4C-48322A1E7820}" type="datetimeFigureOut">
              <a:rPr lang="en-US" smtClean="0"/>
              <a:t>5/31/2024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9363A4-59BA-6C44-9365-5473E8039059}" type="slidenum">
              <a:rPr lang="en-US" smtClean="0"/>
              <a:t>‹#›</a:t>
            </a:fld>
            <a:endParaRPr lang="en-US"/>
          </a:p>
        </p:txBody>
      </p:sp>
    </p:spTree>
    <p:extLst>
      <p:ext uri="{BB962C8B-B14F-4D97-AF65-F5344CB8AC3E}">
        <p14:creationId xmlns:p14="http://schemas.microsoft.com/office/powerpoint/2010/main" val="3477105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Ask them to think about their favorite residents and their least favorite residents.    </a:t>
            </a:r>
          </a:p>
          <a:p>
            <a:endParaRPr lang="en-US"/>
          </a:p>
        </p:txBody>
      </p:sp>
      <p:sp>
        <p:nvSpPr>
          <p:cNvPr id="4" name="Slide Number Placeholder 3"/>
          <p:cNvSpPr>
            <a:spLocks noGrp="1"/>
          </p:cNvSpPr>
          <p:nvPr>
            <p:ph type="sldNum" sz="quarter" idx="5"/>
          </p:nvPr>
        </p:nvSpPr>
        <p:spPr/>
        <p:txBody>
          <a:bodyPr/>
          <a:lstStyle/>
          <a:p>
            <a:fld id="{889363A4-59BA-6C44-9365-5473E8039059}" type="slidenum">
              <a:rPr lang="en-US" smtClean="0"/>
              <a:t>2</a:t>
            </a:fld>
            <a:endParaRPr lang="en-US"/>
          </a:p>
        </p:txBody>
      </p:sp>
    </p:spTree>
    <p:extLst>
      <p:ext uri="{BB962C8B-B14F-4D97-AF65-F5344CB8AC3E}">
        <p14:creationId xmlns:p14="http://schemas.microsoft.com/office/powerpoint/2010/main" val="3092306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Jake</a:t>
            </a:r>
          </a:p>
        </p:txBody>
      </p:sp>
      <p:sp>
        <p:nvSpPr>
          <p:cNvPr id="4" name="Slide Number Placeholder 3"/>
          <p:cNvSpPr>
            <a:spLocks noGrp="1"/>
          </p:cNvSpPr>
          <p:nvPr>
            <p:ph type="sldNum" sz="quarter" idx="5"/>
          </p:nvPr>
        </p:nvSpPr>
        <p:spPr/>
        <p:txBody>
          <a:bodyPr/>
          <a:lstStyle/>
          <a:p>
            <a:fld id="{889363A4-59BA-6C44-9365-5473E8039059}" type="slidenum">
              <a:rPr lang="en-US" smtClean="0"/>
              <a:t>13</a:t>
            </a:fld>
            <a:endParaRPr lang="en-US"/>
          </a:p>
        </p:txBody>
      </p:sp>
    </p:spTree>
    <p:extLst>
      <p:ext uri="{BB962C8B-B14F-4D97-AF65-F5344CB8AC3E}">
        <p14:creationId xmlns:p14="http://schemas.microsoft.com/office/powerpoint/2010/main" val="8617254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Pierce</a:t>
            </a:r>
          </a:p>
        </p:txBody>
      </p:sp>
      <p:sp>
        <p:nvSpPr>
          <p:cNvPr id="4" name="Slide Number Placeholder 3"/>
          <p:cNvSpPr>
            <a:spLocks noGrp="1"/>
          </p:cNvSpPr>
          <p:nvPr>
            <p:ph type="sldNum" sz="quarter" idx="5"/>
          </p:nvPr>
        </p:nvSpPr>
        <p:spPr/>
        <p:txBody>
          <a:bodyPr/>
          <a:lstStyle/>
          <a:p>
            <a:fld id="{889363A4-59BA-6C44-9365-5473E8039059}" type="slidenum">
              <a:rPr lang="en-US" smtClean="0"/>
              <a:t>14</a:t>
            </a:fld>
            <a:endParaRPr lang="en-US"/>
          </a:p>
        </p:txBody>
      </p:sp>
    </p:spTree>
    <p:extLst>
      <p:ext uri="{BB962C8B-B14F-4D97-AF65-F5344CB8AC3E}">
        <p14:creationId xmlns:p14="http://schemas.microsoft.com/office/powerpoint/2010/main" val="194211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Pierce</a:t>
            </a:r>
          </a:p>
        </p:txBody>
      </p:sp>
      <p:sp>
        <p:nvSpPr>
          <p:cNvPr id="4" name="Slide Number Placeholder 3"/>
          <p:cNvSpPr>
            <a:spLocks noGrp="1"/>
          </p:cNvSpPr>
          <p:nvPr>
            <p:ph type="sldNum" sz="quarter" idx="5"/>
          </p:nvPr>
        </p:nvSpPr>
        <p:spPr/>
        <p:txBody>
          <a:bodyPr/>
          <a:lstStyle/>
          <a:p>
            <a:fld id="{889363A4-59BA-6C44-9365-5473E8039059}" type="slidenum">
              <a:rPr lang="en-US" smtClean="0"/>
              <a:t>15</a:t>
            </a:fld>
            <a:endParaRPr lang="en-US"/>
          </a:p>
        </p:txBody>
      </p:sp>
    </p:spTree>
    <p:extLst>
      <p:ext uri="{BB962C8B-B14F-4D97-AF65-F5344CB8AC3E}">
        <p14:creationId xmlns:p14="http://schemas.microsoft.com/office/powerpoint/2010/main" val="2719757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Pierce</a:t>
            </a:r>
          </a:p>
        </p:txBody>
      </p:sp>
      <p:sp>
        <p:nvSpPr>
          <p:cNvPr id="4" name="Slide Number Placeholder 3"/>
          <p:cNvSpPr>
            <a:spLocks noGrp="1"/>
          </p:cNvSpPr>
          <p:nvPr>
            <p:ph type="sldNum" sz="quarter" idx="5"/>
          </p:nvPr>
        </p:nvSpPr>
        <p:spPr/>
        <p:txBody>
          <a:bodyPr/>
          <a:lstStyle/>
          <a:p>
            <a:fld id="{889363A4-59BA-6C44-9365-5473E8039059}" type="slidenum">
              <a:rPr lang="en-US" smtClean="0"/>
              <a:t>16</a:t>
            </a:fld>
            <a:endParaRPr lang="en-US"/>
          </a:p>
        </p:txBody>
      </p:sp>
    </p:spTree>
    <p:extLst>
      <p:ext uri="{BB962C8B-B14F-4D97-AF65-F5344CB8AC3E}">
        <p14:creationId xmlns:p14="http://schemas.microsoft.com/office/powerpoint/2010/main" val="932638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Pierce</a:t>
            </a:r>
          </a:p>
        </p:txBody>
      </p:sp>
      <p:sp>
        <p:nvSpPr>
          <p:cNvPr id="4" name="Slide Number Placeholder 3"/>
          <p:cNvSpPr>
            <a:spLocks noGrp="1"/>
          </p:cNvSpPr>
          <p:nvPr>
            <p:ph type="sldNum" sz="quarter" idx="5"/>
          </p:nvPr>
        </p:nvSpPr>
        <p:spPr/>
        <p:txBody>
          <a:bodyPr/>
          <a:lstStyle/>
          <a:p>
            <a:fld id="{889363A4-59BA-6C44-9365-5473E8039059}" type="slidenum">
              <a:rPr lang="en-US" smtClean="0"/>
              <a:t>17</a:t>
            </a:fld>
            <a:endParaRPr lang="en-US"/>
          </a:p>
        </p:txBody>
      </p:sp>
    </p:spTree>
    <p:extLst>
      <p:ext uri="{BB962C8B-B14F-4D97-AF65-F5344CB8AC3E}">
        <p14:creationId xmlns:p14="http://schemas.microsoft.com/office/powerpoint/2010/main" val="1360554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included the project list from last year if you want to print a few copies to circulate </a:t>
            </a:r>
            <a:r>
              <a:rPr lang="en-US">
                <a:sym typeface="Wingdings" panose="05000000000000000000" pitchFamily="2" charset="2"/>
              </a:rPr>
              <a:t> </a:t>
            </a:r>
          </a:p>
          <a:p>
            <a:r>
              <a:rPr lang="en-US">
                <a:sym typeface="Wingdings" panose="05000000000000000000" pitchFamily="2" charset="2"/>
              </a:rPr>
              <a:t>This would be a good time to speak with a 3</a:t>
            </a:r>
            <a:r>
              <a:rPr lang="en-US" baseline="30000">
                <a:sym typeface="Wingdings" panose="05000000000000000000" pitchFamily="2" charset="2"/>
              </a:rPr>
              <a:t>rd</a:t>
            </a:r>
            <a:r>
              <a:rPr lang="en-US">
                <a:sym typeface="Wingdings" panose="05000000000000000000" pitchFamily="2" charset="2"/>
              </a:rPr>
              <a:t> year if you see a project that they are working on that you want to take over from them and get their project planning worksheet </a:t>
            </a:r>
            <a:endParaRPr lang="en-US"/>
          </a:p>
        </p:txBody>
      </p:sp>
      <p:sp>
        <p:nvSpPr>
          <p:cNvPr id="4" name="Slide Number Placeholder 3"/>
          <p:cNvSpPr>
            <a:spLocks noGrp="1"/>
          </p:cNvSpPr>
          <p:nvPr>
            <p:ph type="sldNum" sz="quarter" idx="5"/>
          </p:nvPr>
        </p:nvSpPr>
        <p:spPr/>
        <p:txBody>
          <a:bodyPr/>
          <a:lstStyle/>
          <a:p>
            <a:fld id="{F2114A56-8858-470A-957C-F0611C493731}" type="slidenum">
              <a:rPr lang="en-US" smtClean="0"/>
              <a:t>30</a:t>
            </a:fld>
            <a:endParaRPr lang="en-US"/>
          </a:p>
        </p:txBody>
      </p:sp>
    </p:spTree>
    <p:extLst>
      <p:ext uri="{BB962C8B-B14F-4D97-AF65-F5344CB8AC3E}">
        <p14:creationId xmlns:p14="http://schemas.microsoft.com/office/powerpoint/2010/main" val="867065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Ahsan</a:t>
            </a:r>
          </a:p>
        </p:txBody>
      </p:sp>
      <p:sp>
        <p:nvSpPr>
          <p:cNvPr id="4" name="Slide Number Placeholder 3"/>
          <p:cNvSpPr>
            <a:spLocks noGrp="1"/>
          </p:cNvSpPr>
          <p:nvPr>
            <p:ph type="sldNum" sz="quarter" idx="5"/>
          </p:nvPr>
        </p:nvSpPr>
        <p:spPr/>
        <p:txBody>
          <a:bodyPr/>
          <a:lstStyle/>
          <a:p>
            <a:fld id="{889363A4-59BA-6C44-9365-5473E8039059}" type="slidenum">
              <a:rPr lang="en-US" smtClean="0"/>
              <a:t>31</a:t>
            </a:fld>
            <a:endParaRPr lang="en-US"/>
          </a:p>
        </p:txBody>
      </p:sp>
    </p:spTree>
    <p:extLst>
      <p:ext uri="{BB962C8B-B14F-4D97-AF65-F5344CB8AC3E}">
        <p14:creationId xmlns:p14="http://schemas.microsoft.com/office/powerpoint/2010/main" val="1798069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Tara</a:t>
            </a:r>
          </a:p>
        </p:txBody>
      </p:sp>
      <p:sp>
        <p:nvSpPr>
          <p:cNvPr id="4" name="Slide Number Placeholder 3"/>
          <p:cNvSpPr>
            <a:spLocks noGrp="1"/>
          </p:cNvSpPr>
          <p:nvPr>
            <p:ph type="sldNum" sz="quarter" idx="5"/>
          </p:nvPr>
        </p:nvSpPr>
        <p:spPr/>
        <p:txBody>
          <a:bodyPr/>
          <a:lstStyle/>
          <a:p>
            <a:fld id="{889363A4-59BA-6C44-9365-5473E8039059}" type="slidenum">
              <a:rPr lang="en-US" smtClean="0"/>
              <a:t>33</a:t>
            </a:fld>
            <a:endParaRPr lang="en-US"/>
          </a:p>
        </p:txBody>
      </p:sp>
    </p:spTree>
    <p:extLst>
      <p:ext uri="{BB962C8B-B14F-4D97-AF65-F5344CB8AC3E}">
        <p14:creationId xmlns:p14="http://schemas.microsoft.com/office/powerpoint/2010/main" val="2063897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Carolyn and Jake</a:t>
            </a:r>
          </a:p>
        </p:txBody>
      </p:sp>
      <p:sp>
        <p:nvSpPr>
          <p:cNvPr id="4" name="Slide Number Placeholder 3"/>
          <p:cNvSpPr>
            <a:spLocks noGrp="1"/>
          </p:cNvSpPr>
          <p:nvPr>
            <p:ph type="sldNum" sz="quarter" idx="5"/>
          </p:nvPr>
        </p:nvSpPr>
        <p:spPr/>
        <p:txBody>
          <a:bodyPr/>
          <a:lstStyle/>
          <a:p>
            <a:fld id="{889363A4-59BA-6C44-9365-5473E8039059}" type="slidenum">
              <a:rPr lang="en-US" smtClean="0"/>
              <a:t>5</a:t>
            </a:fld>
            <a:endParaRPr lang="en-US"/>
          </a:p>
        </p:txBody>
      </p:sp>
    </p:spTree>
    <p:extLst>
      <p:ext uri="{BB962C8B-B14F-4D97-AF65-F5344CB8AC3E}">
        <p14:creationId xmlns:p14="http://schemas.microsoft.com/office/powerpoint/2010/main" val="295588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Carolyn</a:t>
            </a:r>
          </a:p>
        </p:txBody>
      </p:sp>
      <p:sp>
        <p:nvSpPr>
          <p:cNvPr id="4" name="Slide Number Placeholder 3"/>
          <p:cNvSpPr>
            <a:spLocks noGrp="1"/>
          </p:cNvSpPr>
          <p:nvPr>
            <p:ph type="sldNum" sz="quarter" idx="5"/>
          </p:nvPr>
        </p:nvSpPr>
        <p:spPr/>
        <p:txBody>
          <a:bodyPr/>
          <a:lstStyle/>
          <a:p>
            <a:fld id="{889363A4-59BA-6C44-9365-5473E8039059}" type="slidenum">
              <a:rPr lang="en-US" smtClean="0"/>
              <a:t>6</a:t>
            </a:fld>
            <a:endParaRPr lang="en-US"/>
          </a:p>
        </p:txBody>
      </p:sp>
    </p:spTree>
    <p:extLst>
      <p:ext uri="{BB962C8B-B14F-4D97-AF65-F5344CB8AC3E}">
        <p14:creationId xmlns:p14="http://schemas.microsoft.com/office/powerpoint/2010/main" val="449423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cs typeface="Calibri"/>
              </a:rPr>
              <a:t>Carolyn</a:t>
            </a:r>
            <a:endParaRPr lang="en-US"/>
          </a:p>
          <a:p>
            <a:pPr>
              <a:defRPr/>
            </a:pPr>
            <a:endParaRPr lang="en-US"/>
          </a:p>
          <a:p>
            <a:pPr marL="0" marR="0" lvl="0" indent="0" algn="l" defTabSz="914400">
              <a:lnSpc>
                <a:spcPct val="100000"/>
              </a:lnSpc>
              <a:spcBef>
                <a:spcPts val="0"/>
              </a:spcBef>
              <a:spcAft>
                <a:spcPts val="0"/>
              </a:spcAft>
              <a:buClrTx/>
              <a:buSzTx/>
              <a:buFontTx/>
              <a:buNone/>
              <a:tabLst/>
              <a:defRPr/>
            </a:pPr>
            <a:r>
              <a:rPr lang="en-US"/>
              <a:t>avoid being the “super-tern”</a:t>
            </a:r>
            <a:endParaRPr lang="en-US">
              <a:cs typeface="Calibri"/>
            </a:endParaRPr>
          </a:p>
          <a:p>
            <a:pPr>
              <a:defRPr/>
            </a:pPr>
            <a:r>
              <a:rPr lang="en-US"/>
              <a:t>Learn to become a delegator </a:t>
            </a:r>
            <a:endParaRPr lang="en-US">
              <a:ea typeface="Calibri"/>
              <a:cs typeface="Calibri"/>
            </a:endParaRPr>
          </a:p>
          <a:p>
            <a:pPr>
              <a:defRPr/>
            </a:pPr>
            <a:endParaRPr lang="en-US">
              <a:cs typeface="Calibri" panose="020F0502020204030204"/>
            </a:endParaRPr>
          </a:p>
          <a:p>
            <a:pPr>
              <a:defRPr/>
            </a:pPr>
            <a:endParaRPr lang="en-US">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“Senior residents should serve in a supervisory role of junior residents in recognition of their progress toward independence, based on the needs of each patient and the skills of the individual resident.” (RC-IM VI.D.4.c.)  Residents are responsible for the day-to-day management of the patient care team under the attending physician's supervision.  On some services that do not have interns, the resident may be primarily responsible for the care of patients under the guidance and supervision of the attending physician and more senior trainees.  They may serve as part of a team providing consultative services, or care for patients in the inpatient or outpatient setting or emergency department under the supervision of senior trainees and Medical Staff.  These residents may coordinate the actions of the team, as well as interact with nursing and other administrative staff.  Along with the attending physician they provide for the educational needs of any interns and students.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889363A4-59BA-6C44-9365-5473E8039059}" type="slidenum">
              <a:rPr lang="en-US" smtClean="0"/>
              <a:t>7</a:t>
            </a:fld>
            <a:endParaRPr lang="en-US"/>
          </a:p>
        </p:txBody>
      </p:sp>
    </p:spTree>
    <p:extLst>
      <p:ext uri="{BB962C8B-B14F-4D97-AF65-F5344CB8AC3E}">
        <p14:creationId xmlns:p14="http://schemas.microsoft.com/office/powerpoint/2010/main" val="131931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Carolyn</a:t>
            </a:r>
          </a:p>
        </p:txBody>
      </p:sp>
      <p:sp>
        <p:nvSpPr>
          <p:cNvPr id="4" name="Slide Number Placeholder 3"/>
          <p:cNvSpPr>
            <a:spLocks noGrp="1"/>
          </p:cNvSpPr>
          <p:nvPr>
            <p:ph type="sldNum" sz="quarter" idx="5"/>
          </p:nvPr>
        </p:nvSpPr>
        <p:spPr/>
        <p:txBody>
          <a:bodyPr/>
          <a:lstStyle/>
          <a:p>
            <a:fld id="{889363A4-59BA-6C44-9365-5473E8039059}" type="slidenum">
              <a:rPr lang="en-US" smtClean="0"/>
              <a:t>8</a:t>
            </a:fld>
            <a:endParaRPr lang="en-US"/>
          </a:p>
        </p:txBody>
      </p:sp>
    </p:spTree>
    <p:extLst>
      <p:ext uri="{BB962C8B-B14F-4D97-AF65-F5344CB8AC3E}">
        <p14:creationId xmlns:p14="http://schemas.microsoft.com/office/powerpoint/2010/main" val="3267286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Carolyn</a:t>
            </a:r>
          </a:p>
        </p:txBody>
      </p:sp>
      <p:sp>
        <p:nvSpPr>
          <p:cNvPr id="4" name="Slide Number Placeholder 3"/>
          <p:cNvSpPr>
            <a:spLocks noGrp="1"/>
          </p:cNvSpPr>
          <p:nvPr>
            <p:ph type="sldNum" sz="quarter" idx="5"/>
          </p:nvPr>
        </p:nvSpPr>
        <p:spPr/>
        <p:txBody>
          <a:bodyPr/>
          <a:lstStyle/>
          <a:p>
            <a:fld id="{889363A4-59BA-6C44-9365-5473E8039059}" type="slidenum">
              <a:rPr lang="en-US" smtClean="0"/>
              <a:t>9</a:t>
            </a:fld>
            <a:endParaRPr lang="en-US"/>
          </a:p>
        </p:txBody>
      </p:sp>
    </p:spTree>
    <p:extLst>
      <p:ext uri="{BB962C8B-B14F-4D97-AF65-F5344CB8AC3E}">
        <p14:creationId xmlns:p14="http://schemas.microsoft.com/office/powerpoint/2010/main" val="1143122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Jake </a:t>
            </a:r>
          </a:p>
          <a:p>
            <a:r>
              <a:rPr lang="en-US">
                <a:ea typeface="Calibri"/>
                <a:cs typeface="Calibri"/>
              </a:rPr>
              <a:t>Run your list often – because your interns are going to be frantically trying to get their notes completed, figure out which tasks are most important to complete now, which can wait, and what you can take on to offload the team (e.g., calling consults, family discussions, </a:t>
            </a:r>
            <a:r>
              <a:rPr lang="en-US" err="1">
                <a:ea typeface="Calibri"/>
                <a:cs typeface="Calibri"/>
              </a:rPr>
              <a:t>etc</a:t>
            </a:r>
            <a:r>
              <a:rPr lang="en-US">
                <a:ea typeface="Calibri"/>
                <a:cs typeface="Calibri"/>
              </a:rPr>
              <a:t>)</a:t>
            </a:r>
            <a:endParaRPr lang="en-US"/>
          </a:p>
          <a:p>
            <a:r>
              <a:rPr lang="en-US">
                <a:ea typeface="Calibri"/>
                <a:cs typeface="Calibri"/>
              </a:rPr>
              <a:t>You are the safety net to making sure when you run the list later in the day with your attending that most or all of your items have been completed</a:t>
            </a:r>
          </a:p>
          <a:p>
            <a:endParaRPr lang="en-US">
              <a:ea typeface="Calibri"/>
              <a:cs typeface="Calibri"/>
            </a:endParaRPr>
          </a:p>
          <a:p>
            <a:r>
              <a:rPr lang="en-US">
                <a:ea typeface="Calibri"/>
                <a:cs typeface="Calibri"/>
              </a:rPr>
              <a:t>Teaching is also an important aspect of being a senior to help you solidify your knowledge and management of basic medical problems while also helping the interns learn and grow. </a:t>
            </a:r>
          </a:p>
          <a:p>
            <a:r>
              <a:rPr lang="en-US">
                <a:ea typeface="Calibri"/>
                <a:cs typeface="Calibri"/>
              </a:rPr>
              <a:t>This can be a dynamic process throughout the year that you can do more or less of depending on how busy your service is. </a:t>
            </a:r>
          </a:p>
          <a:p>
            <a:r>
              <a:rPr lang="en-US">
                <a:ea typeface="Calibri"/>
                <a:cs typeface="Calibri"/>
              </a:rPr>
              <a:t>The most important piece of advice I have about this is to </a:t>
            </a:r>
            <a:r>
              <a:rPr lang="en-US" b="1">
                <a:ea typeface="Calibri"/>
                <a:cs typeface="Calibri"/>
              </a:rPr>
              <a:t>be intentional</a:t>
            </a:r>
            <a:r>
              <a:rPr lang="en-US">
                <a:ea typeface="Calibri"/>
                <a:cs typeface="Calibri"/>
              </a:rPr>
              <a:t> about it</a:t>
            </a:r>
          </a:p>
        </p:txBody>
      </p:sp>
      <p:sp>
        <p:nvSpPr>
          <p:cNvPr id="4" name="Slide Number Placeholder 3"/>
          <p:cNvSpPr>
            <a:spLocks noGrp="1"/>
          </p:cNvSpPr>
          <p:nvPr>
            <p:ph type="sldNum" sz="quarter" idx="5"/>
          </p:nvPr>
        </p:nvSpPr>
        <p:spPr/>
        <p:txBody>
          <a:bodyPr/>
          <a:lstStyle/>
          <a:p>
            <a:fld id="{889363A4-59BA-6C44-9365-5473E8039059}" type="slidenum">
              <a:rPr lang="en-US" smtClean="0"/>
              <a:t>10</a:t>
            </a:fld>
            <a:endParaRPr lang="en-US"/>
          </a:p>
        </p:txBody>
      </p:sp>
    </p:spTree>
    <p:extLst>
      <p:ext uri="{BB962C8B-B14F-4D97-AF65-F5344CB8AC3E}">
        <p14:creationId xmlns:p14="http://schemas.microsoft.com/office/powerpoint/2010/main" val="2225948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Jake</a:t>
            </a:r>
          </a:p>
          <a:p>
            <a:r>
              <a:rPr lang="en-US">
                <a:ea typeface="Calibri"/>
                <a:cs typeface="Calibri"/>
              </a:rPr>
              <a:t>Make sure to get your med recs done at the time of admission just to set yourself up for success around discharge. You can delegate this task if needed.</a:t>
            </a:r>
          </a:p>
          <a:p>
            <a:r>
              <a:rPr lang="en-US">
                <a:ea typeface="Calibri"/>
                <a:cs typeface="Calibri"/>
              </a:rPr>
              <a:t>One pearl I remember from med school is that if you notice your intern or medical student is struggling to come up with a problem list for their patients, use their home medications as a guide</a:t>
            </a:r>
          </a:p>
          <a:p>
            <a:endParaRPr lang="en-US">
              <a:ea typeface="Calibri"/>
              <a:cs typeface="Calibri"/>
            </a:endParaRPr>
          </a:p>
          <a:p>
            <a:r>
              <a:rPr lang="en-US">
                <a:ea typeface="Calibri"/>
                <a:cs typeface="Calibri"/>
              </a:rPr>
              <a:t>Make sure to get your admission and teach orders in! Everyone does this differently, I tend to put prelim orders in as I'm chart stalking just so they start the process of getting a bed, then complete the admit orders after I've seen the patient. </a:t>
            </a:r>
          </a:p>
          <a:p>
            <a:r>
              <a:rPr lang="en-US">
                <a:ea typeface="Calibri"/>
                <a:cs typeface="Calibri"/>
              </a:rPr>
              <a:t>If you guys need or have any questions or concerns about this just reach out and we are happy to help.</a:t>
            </a:r>
            <a:endParaRPr lang="en-US"/>
          </a:p>
          <a:p>
            <a:endParaRPr lang="en-US">
              <a:ea typeface="Calibri"/>
              <a:cs typeface="Calibri"/>
            </a:endParaRPr>
          </a:p>
        </p:txBody>
      </p:sp>
      <p:sp>
        <p:nvSpPr>
          <p:cNvPr id="4" name="Slide Number Placeholder 3"/>
          <p:cNvSpPr>
            <a:spLocks noGrp="1"/>
          </p:cNvSpPr>
          <p:nvPr>
            <p:ph type="sldNum" sz="quarter" idx="5"/>
          </p:nvPr>
        </p:nvSpPr>
        <p:spPr/>
        <p:txBody>
          <a:bodyPr/>
          <a:lstStyle/>
          <a:p>
            <a:fld id="{889363A4-59BA-6C44-9365-5473E8039059}" type="slidenum">
              <a:rPr lang="en-US" smtClean="0"/>
              <a:t>11</a:t>
            </a:fld>
            <a:endParaRPr lang="en-US"/>
          </a:p>
        </p:txBody>
      </p:sp>
    </p:spTree>
    <p:extLst>
      <p:ext uri="{BB962C8B-B14F-4D97-AF65-F5344CB8AC3E}">
        <p14:creationId xmlns:p14="http://schemas.microsoft.com/office/powerpoint/2010/main" val="4152240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Jake</a:t>
            </a:r>
          </a:p>
          <a:p>
            <a:r>
              <a:rPr lang="en-US">
                <a:ea typeface="Calibri"/>
                <a:cs typeface="Calibri"/>
              </a:rPr>
              <a:t>I can't emphasize enough to start getting in the habit of discharge planning shortly after you've admitted someone.</a:t>
            </a:r>
          </a:p>
          <a:p>
            <a:r>
              <a:rPr lang="en-US">
                <a:ea typeface="Calibri"/>
                <a:cs typeface="Calibri"/>
              </a:rPr>
              <a:t>Invariably you will get to a call day where you have 4 or 5 discharges (some planned, some not) and the call pager is being super unrelenting with admit after admit. Your life wil be a lot easier if most of the discharge is already complete and only the DC order needs to be signed</a:t>
            </a:r>
            <a:endParaRPr lang="en-US"/>
          </a:p>
          <a:p>
            <a:endParaRPr lang="en-US">
              <a:ea typeface="Calibri"/>
              <a:cs typeface="Calibri"/>
            </a:endParaRPr>
          </a:p>
          <a:p>
            <a:r>
              <a:rPr lang="en-US">
                <a:ea typeface="Calibri"/>
                <a:cs typeface="Calibri"/>
              </a:rPr>
              <a:t>Make sure you get your prior </a:t>
            </a:r>
            <a:r>
              <a:rPr lang="en-US" err="1">
                <a:ea typeface="Calibri"/>
                <a:cs typeface="Calibri"/>
              </a:rPr>
              <a:t>auths</a:t>
            </a:r>
            <a:r>
              <a:rPr lang="en-US">
                <a:ea typeface="Calibri"/>
                <a:cs typeface="Calibri"/>
              </a:rPr>
              <a:t> in (we will provide a list of meds at some point that require prior </a:t>
            </a:r>
            <a:r>
              <a:rPr lang="en-US" err="1">
                <a:ea typeface="Calibri"/>
                <a:cs typeface="Calibri"/>
              </a:rPr>
              <a:t>auths</a:t>
            </a:r>
            <a:r>
              <a:rPr lang="en-US">
                <a:ea typeface="Calibri"/>
                <a:cs typeface="Calibri"/>
              </a:rPr>
              <a:t>) - pharmacy can be helpful here if you have questions</a:t>
            </a: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889363A4-59BA-6C44-9365-5473E8039059}" type="slidenum">
              <a:rPr lang="en-US" smtClean="0"/>
              <a:t>12</a:t>
            </a:fld>
            <a:endParaRPr lang="en-US"/>
          </a:p>
        </p:txBody>
      </p:sp>
    </p:spTree>
    <p:extLst>
      <p:ext uri="{BB962C8B-B14F-4D97-AF65-F5344CB8AC3E}">
        <p14:creationId xmlns:p14="http://schemas.microsoft.com/office/powerpoint/2010/main" val="28697808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5/31/2024</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33703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07577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965098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3619943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577806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74349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5/31/2024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705983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7721909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22004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702D6-BB8A-458F-86BF-BBDB74494C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68ED48-981B-407F-8E92-786D49E511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6C6B12-BE26-4980-9DE8-422A4CE0A476}"/>
              </a:ext>
            </a:extLst>
          </p:cNvPr>
          <p:cNvSpPr>
            <a:spLocks noGrp="1"/>
          </p:cNvSpPr>
          <p:nvPr>
            <p:ph type="dt" sz="half" idx="10"/>
          </p:nvPr>
        </p:nvSpPr>
        <p:spPr/>
        <p:txBody>
          <a:bodyPr/>
          <a:lstStyle/>
          <a:p>
            <a:fld id="{8EF63E34-140E-4EC7-B4AC-8F42CCE4566C}" type="datetimeFigureOut">
              <a:rPr lang="en-US" smtClean="0"/>
              <a:t>5/31/2024</a:t>
            </a:fld>
            <a:endParaRPr lang="en-US"/>
          </a:p>
        </p:txBody>
      </p:sp>
      <p:sp>
        <p:nvSpPr>
          <p:cNvPr id="5" name="Footer Placeholder 4">
            <a:extLst>
              <a:ext uri="{FF2B5EF4-FFF2-40B4-BE49-F238E27FC236}">
                <a16:creationId xmlns:a16="http://schemas.microsoft.com/office/drawing/2014/main" id="{B6839204-80C2-4166-AE6C-568450F558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661EBE-30BA-4993-A08F-2F7147000F99}"/>
              </a:ext>
            </a:extLst>
          </p:cNvPr>
          <p:cNvSpPr>
            <a:spLocks noGrp="1"/>
          </p:cNvSpPr>
          <p:nvPr>
            <p:ph type="sldNum" sz="quarter" idx="12"/>
          </p:nvPr>
        </p:nvSpPr>
        <p:spPr/>
        <p:txBody>
          <a:bodyPr/>
          <a:lstStyle/>
          <a:p>
            <a:fld id="{59E86104-9A6F-44ED-ADAA-4D3FE3DA763B}" type="slidenum">
              <a:rPr lang="en-US" smtClean="0"/>
              <a:t>‹#›</a:t>
            </a:fld>
            <a:endParaRPr lang="en-US"/>
          </a:p>
        </p:txBody>
      </p:sp>
    </p:spTree>
    <p:extLst>
      <p:ext uri="{BB962C8B-B14F-4D97-AF65-F5344CB8AC3E}">
        <p14:creationId xmlns:p14="http://schemas.microsoft.com/office/powerpoint/2010/main" val="21223618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2D093-E3B7-411C-B496-7E64F418D2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025EDC-EAA9-4813-BF18-C7DAD4CE18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6046D9-AAF8-4E69-BED3-54FA3C298C8D}"/>
              </a:ext>
            </a:extLst>
          </p:cNvPr>
          <p:cNvSpPr>
            <a:spLocks noGrp="1"/>
          </p:cNvSpPr>
          <p:nvPr>
            <p:ph type="dt" sz="half" idx="10"/>
          </p:nvPr>
        </p:nvSpPr>
        <p:spPr/>
        <p:txBody>
          <a:bodyPr/>
          <a:lstStyle/>
          <a:p>
            <a:fld id="{8EF63E34-140E-4EC7-B4AC-8F42CCE4566C}" type="datetimeFigureOut">
              <a:rPr lang="en-US" smtClean="0"/>
              <a:t>5/31/2024</a:t>
            </a:fld>
            <a:endParaRPr lang="en-US"/>
          </a:p>
        </p:txBody>
      </p:sp>
      <p:sp>
        <p:nvSpPr>
          <p:cNvPr id="5" name="Footer Placeholder 4">
            <a:extLst>
              <a:ext uri="{FF2B5EF4-FFF2-40B4-BE49-F238E27FC236}">
                <a16:creationId xmlns:a16="http://schemas.microsoft.com/office/drawing/2014/main" id="{0A567DD1-97A3-446E-9271-877B03D929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30FA90-4013-4C44-98AC-117ADB63A93E}"/>
              </a:ext>
            </a:extLst>
          </p:cNvPr>
          <p:cNvSpPr>
            <a:spLocks noGrp="1"/>
          </p:cNvSpPr>
          <p:nvPr>
            <p:ph type="sldNum" sz="quarter" idx="12"/>
          </p:nvPr>
        </p:nvSpPr>
        <p:spPr/>
        <p:txBody>
          <a:bodyPr/>
          <a:lstStyle/>
          <a:p>
            <a:fld id="{59E86104-9A6F-44ED-ADAA-4D3FE3DA763B}" type="slidenum">
              <a:rPr lang="en-US" smtClean="0"/>
              <a:t>‹#›</a:t>
            </a:fld>
            <a:endParaRPr lang="en-US"/>
          </a:p>
        </p:txBody>
      </p:sp>
    </p:spTree>
    <p:extLst>
      <p:ext uri="{BB962C8B-B14F-4D97-AF65-F5344CB8AC3E}">
        <p14:creationId xmlns:p14="http://schemas.microsoft.com/office/powerpoint/2010/main" val="4040952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946435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643F2-66B4-4FF2-8C59-11195078DD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8A8CBCD-6504-4E65-A037-00D5751BFF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9018DA-D3D8-4E85-AFD2-4C6E053058D3}"/>
              </a:ext>
            </a:extLst>
          </p:cNvPr>
          <p:cNvSpPr>
            <a:spLocks noGrp="1"/>
          </p:cNvSpPr>
          <p:nvPr>
            <p:ph type="dt" sz="half" idx="10"/>
          </p:nvPr>
        </p:nvSpPr>
        <p:spPr/>
        <p:txBody>
          <a:bodyPr/>
          <a:lstStyle/>
          <a:p>
            <a:fld id="{8EF63E34-140E-4EC7-B4AC-8F42CCE4566C}" type="datetimeFigureOut">
              <a:rPr lang="en-US" smtClean="0"/>
              <a:t>5/31/2024</a:t>
            </a:fld>
            <a:endParaRPr lang="en-US"/>
          </a:p>
        </p:txBody>
      </p:sp>
      <p:sp>
        <p:nvSpPr>
          <p:cNvPr id="5" name="Footer Placeholder 4">
            <a:extLst>
              <a:ext uri="{FF2B5EF4-FFF2-40B4-BE49-F238E27FC236}">
                <a16:creationId xmlns:a16="http://schemas.microsoft.com/office/drawing/2014/main" id="{67E99DD1-F8A2-47A7-8088-F271B86211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73E1E-647B-41AC-9105-B82CD7B4C1E3}"/>
              </a:ext>
            </a:extLst>
          </p:cNvPr>
          <p:cNvSpPr>
            <a:spLocks noGrp="1"/>
          </p:cNvSpPr>
          <p:nvPr>
            <p:ph type="sldNum" sz="quarter" idx="12"/>
          </p:nvPr>
        </p:nvSpPr>
        <p:spPr/>
        <p:txBody>
          <a:bodyPr/>
          <a:lstStyle/>
          <a:p>
            <a:fld id="{59E86104-9A6F-44ED-ADAA-4D3FE3DA763B}" type="slidenum">
              <a:rPr lang="en-US" smtClean="0"/>
              <a:t>‹#›</a:t>
            </a:fld>
            <a:endParaRPr lang="en-US"/>
          </a:p>
        </p:txBody>
      </p:sp>
    </p:spTree>
    <p:extLst>
      <p:ext uri="{BB962C8B-B14F-4D97-AF65-F5344CB8AC3E}">
        <p14:creationId xmlns:p14="http://schemas.microsoft.com/office/powerpoint/2010/main" val="4039155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3545E-EC9F-487E-8E60-978DB178B4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316990-0398-4393-A34A-D83751D9E6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56747D-EA6A-47B2-A6B8-C2FAD63A4B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9F7E8C-3D65-4A74-BCC3-4564F0BAB4C9}"/>
              </a:ext>
            </a:extLst>
          </p:cNvPr>
          <p:cNvSpPr>
            <a:spLocks noGrp="1"/>
          </p:cNvSpPr>
          <p:nvPr>
            <p:ph type="dt" sz="half" idx="10"/>
          </p:nvPr>
        </p:nvSpPr>
        <p:spPr/>
        <p:txBody>
          <a:bodyPr/>
          <a:lstStyle/>
          <a:p>
            <a:fld id="{8EF63E34-140E-4EC7-B4AC-8F42CCE4566C}" type="datetimeFigureOut">
              <a:rPr lang="en-US" smtClean="0"/>
              <a:t>5/31/2024</a:t>
            </a:fld>
            <a:endParaRPr lang="en-US"/>
          </a:p>
        </p:txBody>
      </p:sp>
      <p:sp>
        <p:nvSpPr>
          <p:cNvPr id="6" name="Footer Placeholder 5">
            <a:extLst>
              <a:ext uri="{FF2B5EF4-FFF2-40B4-BE49-F238E27FC236}">
                <a16:creationId xmlns:a16="http://schemas.microsoft.com/office/drawing/2014/main" id="{6BFE33BD-3B10-4828-A725-A37D05B08F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B6B3C8-B111-4654-8166-34388A510F43}"/>
              </a:ext>
            </a:extLst>
          </p:cNvPr>
          <p:cNvSpPr>
            <a:spLocks noGrp="1"/>
          </p:cNvSpPr>
          <p:nvPr>
            <p:ph type="sldNum" sz="quarter" idx="12"/>
          </p:nvPr>
        </p:nvSpPr>
        <p:spPr/>
        <p:txBody>
          <a:bodyPr/>
          <a:lstStyle/>
          <a:p>
            <a:fld id="{59E86104-9A6F-44ED-ADAA-4D3FE3DA763B}" type="slidenum">
              <a:rPr lang="en-US" smtClean="0"/>
              <a:t>‹#›</a:t>
            </a:fld>
            <a:endParaRPr lang="en-US"/>
          </a:p>
        </p:txBody>
      </p:sp>
    </p:spTree>
    <p:extLst>
      <p:ext uri="{BB962C8B-B14F-4D97-AF65-F5344CB8AC3E}">
        <p14:creationId xmlns:p14="http://schemas.microsoft.com/office/powerpoint/2010/main" val="28299230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7B8ED-7D74-44EC-9AB6-F4E0ABBE52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655C50-256F-43ED-BD21-46AB0AEC07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D85A11-4783-46AE-BCBE-3600D28A7B7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8673C3-FFE3-40BD-BDF9-888E30136C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7644DF-ACBB-4221-BD27-B9CC351CA9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E3D0EE-6B36-474B-A32F-72DE7FE2FED3}"/>
              </a:ext>
            </a:extLst>
          </p:cNvPr>
          <p:cNvSpPr>
            <a:spLocks noGrp="1"/>
          </p:cNvSpPr>
          <p:nvPr>
            <p:ph type="dt" sz="half" idx="10"/>
          </p:nvPr>
        </p:nvSpPr>
        <p:spPr/>
        <p:txBody>
          <a:bodyPr/>
          <a:lstStyle/>
          <a:p>
            <a:fld id="{8EF63E34-140E-4EC7-B4AC-8F42CCE4566C}" type="datetimeFigureOut">
              <a:rPr lang="en-US" smtClean="0"/>
              <a:t>5/31/2024</a:t>
            </a:fld>
            <a:endParaRPr lang="en-US"/>
          </a:p>
        </p:txBody>
      </p:sp>
      <p:sp>
        <p:nvSpPr>
          <p:cNvPr id="8" name="Footer Placeholder 7">
            <a:extLst>
              <a:ext uri="{FF2B5EF4-FFF2-40B4-BE49-F238E27FC236}">
                <a16:creationId xmlns:a16="http://schemas.microsoft.com/office/drawing/2014/main" id="{C131D2EC-64B1-4FE9-B418-CB32372C99A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5B8597-C301-4C62-8B83-1D037ED4DE3C}"/>
              </a:ext>
            </a:extLst>
          </p:cNvPr>
          <p:cNvSpPr>
            <a:spLocks noGrp="1"/>
          </p:cNvSpPr>
          <p:nvPr>
            <p:ph type="sldNum" sz="quarter" idx="12"/>
          </p:nvPr>
        </p:nvSpPr>
        <p:spPr/>
        <p:txBody>
          <a:bodyPr/>
          <a:lstStyle/>
          <a:p>
            <a:fld id="{59E86104-9A6F-44ED-ADAA-4D3FE3DA763B}" type="slidenum">
              <a:rPr lang="en-US" smtClean="0"/>
              <a:t>‹#›</a:t>
            </a:fld>
            <a:endParaRPr lang="en-US"/>
          </a:p>
        </p:txBody>
      </p:sp>
    </p:spTree>
    <p:extLst>
      <p:ext uri="{BB962C8B-B14F-4D97-AF65-F5344CB8AC3E}">
        <p14:creationId xmlns:p14="http://schemas.microsoft.com/office/powerpoint/2010/main" val="149112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5D467-5597-4BEA-9B29-6EFCFF1DB7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81C0F1-777B-4D02-B8BB-55BED1BEAF28}"/>
              </a:ext>
            </a:extLst>
          </p:cNvPr>
          <p:cNvSpPr>
            <a:spLocks noGrp="1"/>
          </p:cNvSpPr>
          <p:nvPr>
            <p:ph type="dt" sz="half" idx="10"/>
          </p:nvPr>
        </p:nvSpPr>
        <p:spPr/>
        <p:txBody>
          <a:bodyPr/>
          <a:lstStyle/>
          <a:p>
            <a:fld id="{8EF63E34-140E-4EC7-B4AC-8F42CCE4566C}" type="datetimeFigureOut">
              <a:rPr lang="en-US" smtClean="0"/>
              <a:t>5/31/2024</a:t>
            </a:fld>
            <a:endParaRPr lang="en-US"/>
          </a:p>
        </p:txBody>
      </p:sp>
      <p:sp>
        <p:nvSpPr>
          <p:cNvPr id="4" name="Footer Placeholder 3">
            <a:extLst>
              <a:ext uri="{FF2B5EF4-FFF2-40B4-BE49-F238E27FC236}">
                <a16:creationId xmlns:a16="http://schemas.microsoft.com/office/drawing/2014/main" id="{9EB180E2-427C-45CE-A8CA-7684A7E224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FBA02B-0B21-4963-8669-F7D5B41A5E59}"/>
              </a:ext>
            </a:extLst>
          </p:cNvPr>
          <p:cNvSpPr>
            <a:spLocks noGrp="1"/>
          </p:cNvSpPr>
          <p:nvPr>
            <p:ph type="sldNum" sz="quarter" idx="12"/>
          </p:nvPr>
        </p:nvSpPr>
        <p:spPr/>
        <p:txBody>
          <a:bodyPr/>
          <a:lstStyle/>
          <a:p>
            <a:fld id="{59E86104-9A6F-44ED-ADAA-4D3FE3DA763B}" type="slidenum">
              <a:rPr lang="en-US" smtClean="0"/>
              <a:t>‹#›</a:t>
            </a:fld>
            <a:endParaRPr lang="en-US"/>
          </a:p>
        </p:txBody>
      </p:sp>
    </p:spTree>
    <p:extLst>
      <p:ext uri="{BB962C8B-B14F-4D97-AF65-F5344CB8AC3E}">
        <p14:creationId xmlns:p14="http://schemas.microsoft.com/office/powerpoint/2010/main" val="508979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FFA72D-1B65-4328-BAD1-567BA60A6918}"/>
              </a:ext>
            </a:extLst>
          </p:cNvPr>
          <p:cNvSpPr>
            <a:spLocks noGrp="1"/>
          </p:cNvSpPr>
          <p:nvPr>
            <p:ph type="dt" sz="half" idx="10"/>
          </p:nvPr>
        </p:nvSpPr>
        <p:spPr/>
        <p:txBody>
          <a:bodyPr/>
          <a:lstStyle/>
          <a:p>
            <a:fld id="{8EF63E34-140E-4EC7-B4AC-8F42CCE4566C}" type="datetimeFigureOut">
              <a:rPr lang="en-US" smtClean="0"/>
              <a:t>5/31/2024</a:t>
            </a:fld>
            <a:endParaRPr lang="en-US"/>
          </a:p>
        </p:txBody>
      </p:sp>
      <p:sp>
        <p:nvSpPr>
          <p:cNvPr id="3" name="Footer Placeholder 2">
            <a:extLst>
              <a:ext uri="{FF2B5EF4-FFF2-40B4-BE49-F238E27FC236}">
                <a16:creationId xmlns:a16="http://schemas.microsoft.com/office/drawing/2014/main" id="{C15DF54C-49DD-4F4B-A1DF-EC11DFFAF7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52153BB-1308-4276-8BEE-100D5A3E72F5}"/>
              </a:ext>
            </a:extLst>
          </p:cNvPr>
          <p:cNvSpPr>
            <a:spLocks noGrp="1"/>
          </p:cNvSpPr>
          <p:nvPr>
            <p:ph type="sldNum" sz="quarter" idx="12"/>
          </p:nvPr>
        </p:nvSpPr>
        <p:spPr/>
        <p:txBody>
          <a:bodyPr/>
          <a:lstStyle/>
          <a:p>
            <a:fld id="{59E86104-9A6F-44ED-ADAA-4D3FE3DA763B}" type="slidenum">
              <a:rPr lang="en-US" smtClean="0"/>
              <a:t>‹#›</a:t>
            </a:fld>
            <a:endParaRPr lang="en-US"/>
          </a:p>
        </p:txBody>
      </p:sp>
    </p:spTree>
    <p:extLst>
      <p:ext uri="{BB962C8B-B14F-4D97-AF65-F5344CB8AC3E}">
        <p14:creationId xmlns:p14="http://schemas.microsoft.com/office/powerpoint/2010/main" val="1350364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A47B-82C7-47CB-ACD9-79A86FD765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CDD8B0-4DDA-40E2-B503-D68D9163D5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1B6836-4E31-4455-A732-30EADDA29B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9DD1A0-DBCE-4F45-9C6D-50B1DE59C30A}"/>
              </a:ext>
            </a:extLst>
          </p:cNvPr>
          <p:cNvSpPr>
            <a:spLocks noGrp="1"/>
          </p:cNvSpPr>
          <p:nvPr>
            <p:ph type="dt" sz="half" idx="10"/>
          </p:nvPr>
        </p:nvSpPr>
        <p:spPr/>
        <p:txBody>
          <a:bodyPr/>
          <a:lstStyle/>
          <a:p>
            <a:fld id="{8EF63E34-140E-4EC7-B4AC-8F42CCE4566C}" type="datetimeFigureOut">
              <a:rPr lang="en-US" smtClean="0"/>
              <a:t>5/31/2024</a:t>
            </a:fld>
            <a:endParaRPr lang="en-US"/>
          </a:p>
        </p:txBody>
      </p:sp>
      <p:sp>
        <p:nvSpPr>
          <p:cNvPr id="6" name="Footer Placeholder 5">
            <a:extLst>
              <a:ext uri="{FF2B5EF4-FFF2-40B4-BE49-F238E27FC236}">
                <a16:creationId xmlns:a16="http://schemas.microsoft.com/office/drawing/2014/main" id="{FE204AD7-5D31-40E7-BED5-FA3FE10AB3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7FD122-5216-4A00-824F-FF7774B3E84E}"/>
              </a:ext>
            </a:extLst>
          </p:cNvPr>
          <p:cNvSpPr>
            <a:spLocks noGrp="1"/>
          </p:cNvSpPr>
          <p:nvPr>
            <p:ph type="sldNum" sz="quarter" idx="12"/>
          </p:nvPr>
        </p:nvSpPr>
        <p:spPr/>
        <p:txBody>
          <a:bodyPr/>
          <a:lstStyle/>
          <a:p>
            <a:fld id="{59E86104-9A6F-44ED-ADAA-4D3FE3DA763B}" type="slidenum">
              <a:rPr lang="en-US" smtClean="0"/>
              <a:t>‹#›</a:t>
            </a:fld>
            <a:endParaRPr lang="en-US"/>
          </a:p>
        </p:txBody>
      </p:sp>
    </p:spTree>
    <p:extLst>
      <p:ext uri="{BB962C8B-B14F-4D97-AF65-F5344CB8AC3E}">
        <p14:creationId xmlns:p14="http://schemas.microsoft.com/office/powerpoint/2010/main" val="2179348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B1395-EA0D-4EE4-8E6E-AB20901339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093097-E073-4AF9-B87D-A1AFBD87A6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74AF29-D0FD-4BEA-8475-73C0D1DF55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256387-AF2C-4C44-90A9-8B2E392A8FD8}"/>
              </a:ext>
            </a:extLst>
          </p:cNvPr>
          <p:cNvSpPr>
            <a:spLocks noGrp="1"/>
          </p:cNvSpPr>
          <p:nvPr>
            <p:ph type="dt" sz="half" idx="10"/>
          </p:nvPr>
        </p:nvSpPr>
        <p:spPr/>
        <p:txBody>
          <a:bodyPr/>
          <a:lstStyle/>
          <a:p>
            <a:fld id="{8EF63E34-140E-4EC7-B4AC-8F42CCE4566C}" type="datetimeFigureOut">
              <a:rPr lang="en-US" smtClean="0"/>
              <a:t>5/31/2024</a:t>
            </a:fld>
            <a:endParaRPr lang="en-US"/>
          </a:p>
        </p:txBody>
      </p:sp>
      <p:sp>
        <p:nvSpPr>
          <p:cNvPr id="6" name="Footer Placeholder 5">
            <a:extLst>
              <a:ext uri="{FF2B5EF4-FFF2-40B4-BE49-F238E27FC236}">
                <a16:creationId xmlns:a16="http://schemas.microsoft.com/office/drawing/2014/main" id="{EA0C3EA4-9067-4D9B-8A5D-3D1B2D9986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99CCDD-9E0C-45A9-BF42-10B8529DCD46}"/>
              </a:ext>
            </a:extLst>
          </p:cNvPr>
          <p:cNvSpPr>
            <a:spLocks noGrp="1"/>
          </p:cNvSpPr>
          <p:nvPr>
            <p:ph type="sldNum" sz="quarter" idx="12"/>
          </p:nvPr>
        </p:nvSpPr>
        <p:spPr/>
        <p:txBody>
          <a:bodyPr/>
          <a:lstStyle/>
          <a:p>
            <a:fld id="{59E86104-9A6F-44ED-ADAA-4D3FE3DA763B}" type="slidenum">
              <a:rPr lang="en-US" smtClean="0"/>
              <a:t>‹#›</a:t>
            </a:fld>
            <a:endParaRPr lang="en-US"/>
          </a:p>
        </p:txBody>
      </p:sp>
    </p:spTree>
    <p:extLst>
      <p:ext uri="{BB962C8B-B14F-4D97-AF65-F5344CB8AC3E}">
        <p14:creationId xmlns:p14="http://schemas.microsoft.com/office/powerpoint/2010/main" val="2229384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DC5E8-21B6-454C-BA8F-291D18DF17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D66425-A4E5-44E8-9FF1-3DC23A8E33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11AB0B-B174-4F76-BD71-301FE602F275}"/>
              </a:ext>
            </a:extLst>
          </p:cNvPr>
          <p:cNvSpPr>
            <a:spLocks noGrp="1"/>
          </p:cNvSpPr>
          <p:nvPr>
            <p:ph type="dt" sz="half" idx="10"/>
          </p:nvPr>
        </p:nvSpPr>
        <p:spPr/>
        <p:txBody>
          <a:bodyPr/>
          <a:lstStyle/>
          <a:p>
            <a:fld id="{8EF63E34-140E-4EC7-B4AC-8F42CCE4566C}" type="datetimeFigureOut">
              <a:rPr lang="en-US" smtClean="0"/>
              <a:t>5/31/2024</a:t>
            </a:fld>
            <a:endParaRPr lang="en-US"/>
          </a:p>
        </p:txBody>
      </p:sp>
      <p:sp>
        <p:nvSpPr>
          <p:cNvPr id="5" name="Footer Placeholder 4">
            <a:extLst>
              <a:ext uri="{FF2B5EF4-FFF2-40B4-BE49-F238E27FC236}">
                <a16:creationId xmlns:a16="http://schemas.microsoft.com/office/drawing/2014/main" id="{4A14C7DA-16AB-4526-B355-625B6BF4F7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2AEC4E-8AFE-4025-9187-A24846E1EB33}"/>
              </a:ext>
            </a:extLst>
          </p:cNvPr>
          <p:cNvSpPr>
            <a:spLocks noGrp="1"/>
          </p:cNvSpPr>
          <p:nvPr>
            <p:ph type="sldNum" sz="quarter" idx="12"/>
          </p:nvPr>
        </p:nvSpPr>
        <p:spPr/>
        <p:txBody>
          <a:bodyPr/>
          <a:lstStyle/>
          <a:p>
            <a:fld id="{59E86104-9A6F-44ED-ADAA-4D3FE3DA763B}" type="slidenum">
              <a:rPr lang="en-US" smtClean="0"/>
              <a:t>‹#›</a:t>
            </a:fld>
            <a:endParaRPr lang="en-US"/>
          </a:p>
        </p:txBody>
      </p:sp>
    </p:spTree>
    <p:extLst>
      <p:ext uri="{BB962C8B-B14F-4D97-AF65-F5344CB8AC3E}">
        <p14:creationId xmlns:p14="http://schemas.microsoft.com/office/powerpoint/2010/main" val="3103275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536B7F-1A35-48A5-AE40-0140CC649F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E4F09F-BC87-41E7-AA09-219469607E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7C723-7551-44D5-89CD-AEA31550D6A4}"/>
              </a:ext>
            </a:extLst>
          </p:cNvPr>
          <p:cNvSpPr>
            <a:spLocks noGrp="1"/>
          </p:cNvSpPr>
          <p:nvPr>
            <p:ph type="dt" sz="half" idx="10"/>
          </p:nvPr>
        </p:nvSpPr>
        <p:spPr/>
        <p:txBody>
          <a:bodyPr/>
          <a:lstStyle/>
          <a:p>
            <a:fld id="{8EF63E34-140E-4EC7-B4AC-8F42CCE4566C}" type="datetimeFigureOut">
              <a:rPr lang="en-US" smtClean="0"/>
              <a:t>5/31/2024</a:t>
            </a:fld>
            <a:endParaRPr lang="en-US"/>
          </a:p>
        </p:txBody>
      </p:sp>
      <p:sp>
        <p:nvSpPr>
          <p:cNvPr id="5" name="Footer Placeholder 4">
            <a:extLst>
              <a:ext uri="{FF2B5EF4-FFF2-40B4-BE49-F238E27FC236}">
                <a16:creationId xmlns:a16="http://schemas.microsoft.com/office/drawing/2014/main" id="{7BDFA045-4B22-4CF0-902C-A3C91D10C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D223A-1ADB-4F99-89FC-AE5E73F53A99}"/>
              </a:ext>
            </a:extLst>
          </p:cNvPr>
          <p:cNvSpPr>
            <a:spLocks noGrp="1"/>
          </p:cNvSpPr>
          <p:nvPr>
            <p:ph type="sldNum" sz="quarter" idx="12"/>
          </p:nvPr>
        </p:nvSpPr>
        <p:spPr/>
        <p:txBody>
          <a:bodyPr/>
          <a:lstStyle/>
          <a:p>
            <a:fld id="{59E86104-9A6F-44ED-ADAA-4D3FE3DA763B}" type="slidenum">
              <a:rPr lang="en-US" smtClean="0"/>
              <a:t>‹#›</a:t>
            </a:fld>
            <a:endParaRPr lang="en-US"/>
          </a:p>
        </p:txBody>
      </p:sp>
    </p:spTree>
    <p:extLst>
      <p:ext uri="{BB962C8B-B14F-4D97-AF65-F5344CB8AC3E}">
        <p14:creationId xmlns:p14="http://schemas.microsoft.com/office/powerpoint/2010/main" val="12914351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5/31/2024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567317451"/>
      </p:ext>
    </p:extLst>
  </p:cSld>
  <p:clrMapOvr>
    <a:masterClrMapping/>
  </p:clrMapOvr>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32040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89637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A87A34-81AB-432B-8DAE-1953F412C126}" type="datetimeFigureOut">
              <a:rPr lang="en-US" smtClean="0"/>
              <a:t>5/31/2024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033400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5/31/2024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567317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81833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117495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192628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5/31/2024</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3892852887"/>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A07B59-B2A8-4F07-BB30-791D418C34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3EC227-4A81-4E5E-82BC-EA22D185F8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C4963-C78B-49D9-A213-7C726F7273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F63E34-140E-4EC7-B4AC-8F42CCE4566C}" type="datetimeFigureOut">
              <a:rPr lang="en-US" smtClean="0"/>
              <a:t>5/31/2024</a:t>
            </a:fld>
            <a:endParaRPr lang="en-US"/>
          </a:p>
        </p:txBody>
      </p:sp>
      <p:sp>
        <p:nvSpPr>
          <p:cNvPr id="5" name="Footer Placeholder 4">
            <a:extLst>
              <a:ext uri="{FF2B5EF4-FFF2-40B4-BE49-F238E27FC236}">
                <a16:creationId xmlns:a16="http://schemas.microsoft.com/office/drawing/2014/main" id="{7B70F346-CAF0-467A-BBA0-2BD5B7D2E8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03E085-FD38-4565-81FE-A5C31E569F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E86104-9A6F-44ED-ADAA-4D3FE3DA763B}" type="slidenum">
              <a:rPr lang="en-US" smtClean="0"/>
              <a:t>‹#›</a:t>
            </a:fld>
            <a:endParaRPr lang="en-US"/>
          </a:p>
        </p:txBody>
      </p:sp>
    </p:spTree>
    <p:extLst>
      <p:ext uri="{BB962C8B-B14F-4D97-AF65-F5344CB8AC3E}">
        <p14:creationId xmlns:p14="http://schemas.microsoft.com/office/powerpoint/2010/main" val="2750861211"/>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5/31/2024</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3892852887"/>
      </p:ext>
    </p:extLst>
  </p:cSld>
  <p:clrMap bg1="dk1" tx1="lt1" bg2="dk2" tx2="lt2" accent1="accent1" accent2="accent2" accent3="accent3" accent4="accent4" accent5="accent5" accent6="accent6" hlink="hlink" folHlink="folHlink"/>
  <p:sldLayoutIdLst>
    <p:sldLayoutId id="2147483688" r:id="rId1"/>
  </p:sldLayoutIdLst>
  <mc:AlternateContent xmlns:mc="http://schemas.openxmlformats.org/markup-compatibility/2006">
    <mc:Choice xmlns:p14="http://schemas.microsoft.com/office/powerpoint/2010/main" Requires="p14">
      <p:transition spd="med" p14:dur="700" advClick="0" advTm="20000">
        <p:fade/>
      </p:transition>
    </mc:Choice>
    <mc:Fallback>
      <p:transition spd="med" advClick="0" advTm="20000">
        <p:fade/>
      </p:transition>
    </mc:Fallback>
  </mc:AlternateConten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eath Star Wallpaper (73+ pictures)">
            <a:extLst>
              <a:ext uri="{FF2B5EF4-FFF2-40B4-BE49-F238E27FC236}">
                <a16:creationId xmlns:a16="http://schemas.microsoft.com/office/drawing/2014/main" id="{99E12714-4280-5976-0023-F7AD5A111CDF}"/>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r="30"/>
          <a:stretch/>
        </p:blipFill>
        <p:spPr bwMode="auto">
          <a:xfrm>
            <a:off x="0" y="0"/>
            <a:ext cx="12188389" cy="685799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by FlamingText.com">
            <a:extLst>
              <a:ext uri="{FF2B5EF4-FFF2-40B4-BE49-F238E27FC236}">
                <a16:creationId xmlns:a16="http://schemas.microsoft.com/office/drawing/2014/main" id="{D5493712-7A5D-0A6B-1CE8-8A1E8BB28E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0204" y="1526710"/>
            <a:ext cx="5503191" cy="19412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by FlamingText.com">
            <a:extLst>
              <a:ext uri="{FF2B5EF4-FFF2-40B4-BE49-F238E27FC236}">
                <a16:creationId xmlns:a16="http://schemas.microsoft.com/office/drawing/2014/main" id="{80387A05-301C-886E-B781-3C280EDC92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8968" y="3907946"/>
            <a:ext cx="741045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by FlamingText.com">
            <a:extLst>
              <a:ext uri="{FF2B5EF4-FFF2-40B4-BE49-F238E27FC236}">
                <a16:creationId xmlns:a16="http://schemas.microsoft.com/office/drawing/2014/main" id="{ADCE8184-46E5-1AB0-9E41-D2C29B590A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7006" y="4591679"/>
            <a:ext cx="8334375" cy="10382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by FlamingText.com">
            <a:extLst>
              <a:ext uri="{FF2B5EF4-FFF2-40B4-BE49-F238E27FC236}">
                <a16:creationId xmlns:a16="http://schemas.microsoft.com/office/drawing/2014/main" id="{A9098F35-996C-B379-B979-FDCD8FE4C6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1144" y="5300663"/>
            <a:ext cx="10706100" cy="1038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845247"/>
      </p:ext>
    </p:extLst>
  </p:cSld>
  <p:clrMapOvr>
    <a:masterClrMapping/>
  </p:clrMapOvr>
  <mc:AlternateContent xmlns:mc="http://schemas.openxmlformats.org/markup-compatibility/2006">
    <mc:Choice xmlns:p14="http://schemas.microsoft.com/office/powerpoint/2010/main" Requires="p14">
      <p:transition p14:dur="0" advClick="0" advTm="20000"/>
    </mc:Choice>
    <mc:Fallback>
      <p:transition advClick="0"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CA35A-867B-B04D-A4E2-45877826D6B1}"/>
              </a:ext>
            </a:extLst>
          </p:cNvPr>
          <p:cNvSpPr>
            <a:spLocks noGrp="1"/>
          </p:cNvSpPr>
          <p:nvPr>
            <p:ph type="title"/>
          </p:nvPr>
        </p:nvSpPr>
        <p:spPr/>
        <p:txBody>
          <a:bodyPr/>
          <a:lstStyle/>
          <a:p>
            <a:r>
              <a:rPr lang="en-US"/>
              <a:t>Post rounds	</a:t>
            </a:r>
          </a:p>
        </p:txBody>
      </p:sp>
      <p:sp>
        <p:nvSpPr>
          <p:cNvPr id="3" name="Content Placeholder 2">
            <a:extLst>
              <a:ext uri="{FF2B5EF4-FFF2-40B4-BE49-F238E27FC236}">
                <a16:creationId xmlns:a16="http://schemas.microsoft.com/office/drawing/2014/main" id="{E328D173-C2DC-DB40-A7A7-7A8D6144C63B}"/>
              </a:ext>
            </a:extLst>
          </p:cNvPr>
          <p:cNvSpPr>
            <a:spLocks noGrp="1"/>
          </p:cNvSpPr>
          <p:nvPr>
            <p:ph idx="1"/>
          </p:nvPr>
        </p:nvSpPr>
        <p:spPr>
          <a:xfrm>
            <a:off x="1141412" y="1976218"/>
            <a:ext cx="9905999" cy="3541714"/>
          </a:xfrm>
        </p:spPr>
        <p:txBody>
          <a:bodyPr vert="horz" lIns="91440" tIns="45720" rIns="91440" bIns="45720" rtlCol="0" anchor="t">
            <a:normAutofit/>
          </a:bodyPr>
          <a:lstStyle/>
          <a:p>
            <a:r>
              <a:rPr lang="en-US"/>
              <a:t>Run your list!  </a:t>
            </a:r>
          </a:p>
          <a:p>
            <a:r>
              <a:rPr lang="en-US"/>
              <a:t>Take time for teaching.  </a:t>
            </a:r>
          </a:p>
          <a:p>
            <a:pPr lvl="1"/>
            <a:r>
              <a:rPr lang="en-US"/>
              <a:t>One Minute Preceptor: 5 Microskills </a:t>
            </a:r>
          </a:p>
          <a:p>
            <a:pPr lvl="1"/>
            <a:r>
              <a:rPr lang="en-US"/>
              <a:t>Give feedback! </a:t>
            </a:r>
          </a:p>
          <a:p>
            <a:pPr lvl="1"/>
            <a:r>
              <a:rPr lang="en-US"/>
              <a:t>Pick a high yield topic to teach to your team. Use your patient's conditions as examples! </a:t>
            </a:r>
          </a:p>
          <a:p>
            <a:pPr lvl="1"/>
            <a:r>
              <a:rPr lang="en-US"/>
              <a:t>Don’t have one? Pick a MKSAP topic, find some time to do questions together</a:t>
            </a:r>
          </a:p>
          <a:p>
            <a:pPr lvl="1"/>
            <a:r>
              <a:rPr lang="en-US"/>
              <a:t>Look up next week’s AHD topic and go over teaching points</a:t>
            </a:r>
          </a:p>
        </p:txBody>
      </p:sp>
    </p:spTree>
    <p:extLst>
      <p:ext uri="{BB962C8B-B14F-4D97-AF65-F5344CB8AC3E}">
        <p14:creationId xmlns:p14="http://schemas.microsoft.com/office/powerpoint/2010/main" val="2276849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1A8F9-5CA5-B642-80EA-3F77922E1D97}"/>
              </a:ext>
            </a:extLst>
          </p:cNvPr>
          <p:cNvSpPr>
            <a:spLocks noGrp="1"/>
          </p:cNvSpPr>
          <p:nvPr>
            <p:ph type="title"/>
          </p:nvPr>
        </p:nvSpPr>
        <p:spPr/>
        <p:txBody>
          <a:bodyPr/>
          <a:lstStyle/>
          <a:p>
            <a:r>
              <a:rPr lang="en-US"/>
              <a:t>Let’s admit someone!</a:t>
            </a:r>
          </a:p>
        </p:txBody>
      </p:sp>
      <p:sp>
        <p:nvSpPr>
          <p:cNvPr id="3" name="Content Placeholder 2">
            <a:extLst>
              <a:ext uri="{FF2B5EF4-FFF2-40B4-BE49-F238E27FC236}">
                <a16:creationId xmlns:a16="http://schemas.microsoft.com/office/drawing/2014/main" id="{1AA95FE7-B00B-C14E-9A8C-33805A04C281}"/>
              </a:ext>
            </a:extLst>
          </p:cNvPr>
          <p:cNvSpPr>
            <a:spLocks noGrp="1"/>
          </p:cNvSpPr>
          <p:nvPr>
            <p:ph idx="1"/>
          </p:nvPr>
        </p:nvSpPr>
        <p:spPr>
          <a:xfrm>
            <a:off x="1141412" y="2013005"/>
            <a:ext cx="9905999" cy="3541714"/>
          </a:xfrm>
        </p:spPr>
        <p:txBody>
          <a:bodyPr vert="horz" lIns="91440" tIns="45720" rIns="91440" bIns="45720" rtlCol="0" anchor="t">
            <a:normAutofit fontScale="92500" lnSpcReduction="10000"/>
          </a:bodyPr>
          <a:lstStyle/>
          <a:p>
            <a:r>
              <a:rPr lang="en-US"/>
              <a:t>Get admission orders in!</a:t>
            </a:r>
          </a:p>
          <a:p>
            <a:r>
              <a:rPr lang="en-US"/>
              <a:t>A good med rec sets you up for an easy stay and easier discharge, avoid those late-night pages for a home med the patient says they aren’t getting.</a:t>
            </a:r>
          </a:p>
          <a:p>
            <a:r>
              <a:rPr lang="en-US"/>
              <a:t>This is a good time to delegate!</a:t>
            </a:r>
          </a:p>
          <a:p>
            <a:pPr lvl="1"/>
            <a:r>
              <a:rPr lang="en-US"/>
              <a:t>Use your med students to call pharmacies if your patient doesn’t know their medications. </a:t>
            </a:r>
          </a:p>
          <a:p>
            <a:r>
              <a:rPr lang="en-US"/>
              <a:t>Easy teaching points </a:t>
            </a:r>
          </a:p>
          <a:p>
            <a:pPr lvl="1"/>
            <a:r>
              <a:rPr lang="en-US"/>
              <a:t>Ex: calculating insulin doses, holding parameters for: blood pressure meds, narcotic meds, bowel care, etc.</a:t>
            </a:r>
          </a:p>
        </p:txBody>
      </p:sp>
    </p:spTree>
    <p:extLst>
      <p:ext uri="{BB962C8B-B14F-4D97-AF65-F5344CB8AC3E}">
        <p14:creationId xmlns:p14="http://schemas.microsoft.com/office/powerpoint/2010/main" val="2658086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62914-57F4-764D-A628-EC15912A91B7}"/>
              </a:ext>
            </a:extLst>
          </p:cNvPr>
          <p:cNvSpPr>
            <a:spLocks noGrp="1"/>
          </p:cNvSpPr>
          <p:nvPr>
            <p:ph type="title"/>
          </p:nvPr>
        </p:nvSpPr>
        <p:spPr/>
        <p:txBody>
          <a:bodyPr/>
          <a:lstStyle/>
          <a:p>
            <a:r>
              <a:rPr lang="en-US"/>
              <a:t>DISCHARGE </a:t>
            </a:r>
          </a:p>
        </p:txBody>
      </p:sp>
      <p:sp>
        <p:nvSpPr>
          <p:cNvPr id="3" name="Content Placeholder 2">
            <a:extLst>
              <a:ext uri="{FF2B5EF4-FFF2-40B4-BE49-F238E27FC236}">
                <a16:creationId xmlns:a16="http://schemas.microsoft.com/office/drawing/2014/main" id="{FCF7A5AF-8C25-814F-AE34-B623D8E447BA}"/>
              </a:ext>
            </a:extLst>
          </p:cNvPr>
          <p:cNvSpPr>
            <a:spLocks noGrp="1"/>
          </p:cNvSpPr>
          <p:nvPr>
            <p:ph idx="1"/>
          </p:nvPr>
        </p:nvSpPr>
        <p:spPr>
          <a:xfrm>
            <a:off x="1141412" y="2007750"/>
            <a:ext cx="9905999" cy="3541714"/>
          </a:xfrm>
        </p:spPr>
        <p:txBody>
          <a:bodyPr vert="horz" lIns="91440" tIns="45720" rIns="91440" bIns="45720" rtlCol="0" anchor="t">
            <a:normAutofit fontScale="92500"/>
          </a:bodyPr>
          <a:lstStyle/>
          <a:p>
            <a:r>
              <a:rPr lang="en-US"/>
              <a:t>Discharge planning </a:t>
            </a:r>
            <a:r>
              <a:rPr lang="en-US" u="sng"/>
              <a:t>starts at admission</a:t>
            </a:r>
            <a:r>
              <a:rPr lang="en-US"/>
              <a:t>. Thorough social history on admission important!</a:t>
            </a:r>
          </a:p>
          <a:p>
            <a:r>
              <a:rPr lang="en-US"/>
              <a:t>Anticipate discharge – look for potential difficulties early (SNF?, IV </a:t>
            </a:r>
            <a:r>
              <a:rPr lang="en-US" err="1"/>
              <a:t>ABx</a:t>
            </a:r>
            <a:r>
              <a:rPr lang="en-US"/>
              <a:t>?, Ride?, DME?) </a:t>
            </a:r>
          </a:p>
          <a:p>
            <a:r>
              <a:rPr lang="en-US"/>
              <a:t>Don’t forget about PRIOR AUTHS, this can hold up your patient’s discharge</a:t>
            </a:r>
          </a:p>
          <a:p>
            <a:r>
              <a:rPr lang="en-US"/>
              <a:t>Read your PT/OT/Wound recs for DME supplies to avoid pages before discharge</a:t>
            </a:r>
          </a:p>
          <a:p>
            <a:r>
              <a:rPr lang="en-US"/>
              <a:t>Case managers are your helpful friends!</a:t>
            </a:r>
          </a:p>
        </p:txBody>
      </p:sp>
    </p:spTree>
    <p:extLst>
      <p:ext uri="{BB962C8B-B14F-4D97-AF65-F5344CB8AC3E}">
        <p14:creationId xmlns:p14="http://schemas.microsoft.com/office/powerpoint/2010/main" val="1594999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ADEFB-F8F5-4026-BD03-CA990D93A89A}"/>
              </a:ext>
            </a:extLst>
          </p:cNvPr>
          <p:cNvSpPr>
            <a:spLocks noGrp="1"/>
          </p:cNvSpPr>
          <p:nvPr>
            <p:ph type="title"/>
          </p:nvPr>
        </p:nvSpPr>
        <p:spPr/>
        <p:txBody>
          <a:bodyPr/>
          <a:lstStyle/>
          <a:p>
            <a:r>
              <a:rPr lang="en-US"/>
              <a:t>A word about Sign out</a:t>
            </a:r>
          </a:p>
        </p:txBody>
      </p:sp>
      <p:sp>
        <p:nvSpPr>
          <p:cNvPr id="3" name="Content Placeholder 2">
            <a:extLst>
              <a:ext uri="{FF2B5EF4-FFF2-40B4-BE49-F238E27FC236}">
                <a16:creationId xmlns:a16="http://schemas.microsoft.com/office/drawing/2014/main" id="{5D021505-7FB2-45A1-BCED-D8C830B3FF55}"/>
              </a:ext>
            </a:extLst>
          </p:cNvPr>
          <p:cNvSpPr>
            <a:spLocks noGrp="1"/>
          </p:cNvSpPr>
          <p:nvPr>
            <p:ph idx="1"/>
          </p:nvPr>
        </p:nvSpPr>
        <p:spPr>
          <a:xfrm>
            <a:off x="1141412" y="2086928"/>
            <a:ext cx="5415279" cy="3551874"/>
          </a:xfrm>
        </p:spPr>
        <p:txBody>
          <a:bodyPr vert="horz" lIns="91440" tIns="45720" rIns="91440" bIns="45720" rtlCol="0" anchor="t">
            <a:normAutofit/>
          </a:bodyPr>
          <a:lstStyle/>
          <a:p>
            <a:r>
              <a:rPr lang="en-US"/>
              <a:t>Check for consultant recommendations </a:t>
            </a:r>
          </a:p>
          <a:p>
            <a:r>
              <a:rPr lang="en-US"/>
              <a:t>Check that everyone has appropriate labs for the morning</a:t>
            </a:r>
          </a:p>
          <a:p>
            <a:r>
              <a:rPr lang="en-US"/>
              <a:t>Run the list one more time – discuss sign out with interns </a:t>
            </a:r>
          </a:p>
          <a:p>
            <a:r>
              <a:rPr lang="en-US"/>
              <a:t>Observe intern sign out (</a:t>
            </a:r>
            <a:r>
              <a:rPr lang="en-US" err="1"/>
              <a:t>iPASS</a:t>
            </a:r>
            <a:r>
              <a:rPr lang="en-US"/>
              <a:t>), highlight any concerns to the NF senior </a:t>
            </a:r>
          </a:p>
          <a:p>
            <a:endParaRPr lang="en-US"/>
          </a:p>
        </p:txBody>
      </p:sp>
      <p:pic>
        <p:nvPicPr>
          <p:cNvPr id="4" name="Picture 3">
            <a:extLst>
              <a:ext uri="{FF2B5EF4-FFF2-40B4-BE49-F238E27FC236}">
                <a16:creationId xmlns:a16="http://schemas.microsoft.com/office/drawing/2014/main" id="{6BA321AA-1691-124E-6FC9-A46BBE44F0EE}"/>
              </a:ext>
            </a:extLst>
          </p:cNvPr>
          <p:cNvPicPr>
            <a:picLocks noChangeAspect="1"/>
          </p:cNvPicPr>
          <p:nvPr/>
        </p:nvPicPr>
        <p:blipFill>
          <a:blip r:embed="rId3"/>
          <a:stretch>
            <a:fillRect/>
          </a:stretch>
        </p:blipFill>
        <p:spPr>
          <a:xfrm>
            <a:off x="7120747" y="1000125"/>
            <a:ext cx="3697255" cy="5238750"/>
          </a:xfrm>
          <a:prstGeom prst="rect">
            <a:avLst/>
          </a:prstGeom>
        </p:spPr>
      </p:pic>
    </p:spTree>
    <p:extLst>
      <p:ext uri="{BB962C8B-B14F-4D97-AF65-F5344CB8AC3E}">
        <p14:creationId xmlns:p14="http://schemas.microsoft.com/office/powerpoint/2010/main" val="17789468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ADEFB-F8F5-4026-BD03-CA990D93A89A}"/>
              </a:ext>
            </a:extLst>
          </p:cNvPr>
          <p:cNvSpPr>
            <a:spLocks noGrp="1"/>
          </p:cNvSpPr>
          <p:nvPr>
            <p:ph type="title"/>
          </p:nvPr>
        </p:nvSpPr>
        <p:spPr>
          <a:xfrm>
            <a:off x="1141413" y="237518"/>
            <a:ext cx="9905998" cy="1478570"/>
          </a:xfrm>
        </p:spPr>
        <p:txBody>
          <a:bodyPr/>
          <a:lstStyle/>
          <a:p>
            <a:r>
              <a:rPr lang="en-US"/>
              <a:t>An example of organization scheme</a:t>
            </a:r>
          </a:p>
        </p:txBody>
      </p:sp>
      <p:cxnSp>
        <p:nvCxnSpPr>
          <p:cNvPr id="5" name="Straight Arrow Connector 4">
            <a:extLst>
              <a:ext uri="{FF2B5EF4-FFF2-40B4-BE49-F238E27FC236}">
                <a16:creationId xmlns:a16="http://schemas.microsoft.com/office/drawing/2014/main" id="{56A3D83B-3C26-20A6-BAAE-FC26303DB17D}"/>
              </a:ext>
            </a:extLst>
          </p:cNvPr>
          <p:cNvCxnSpPr/>
          <p:nvPr/>
        </p:nvCxnSpPr>
        <p:spPr>
          <a:xfrm flipV="1">
            <a:off x="2479929" y="3643377"/>
            <a:ext cx="5605976" cy="1723"/>
          </a:xfrm>
          <a:prstGeom prst="straightConnector1">
            <a:avLst/>
          </a:prstGeom>
          <a:ln>
            <a:solidFill>
              <a:schemeClr val="tx1"/>
            </a:solidFill>
          </a:ln>
        </p:spPr>
        <p:style>
          <a:lnRef idx="3">
            <a:schemeClr val="dk1"/>
          </a:lnRef>
          <a:fillRef idx="0">
            <a:schemeClr val="dk1"/>
          </a:fillRef>
          <a:effectRef idx="2">
            <a:schemeClr val="dk1"/>
          </a:effectRef>
          <a:fontRef idx="minor">
            <a:schemeClr val="tx1"/>
          </a:fontRef>
        </p:style>
      </p:cxnSp>
      <p:cxnSp>
        <p:nvCxnSpPr>
          <p:cNvPr id="6" name="Straight Arrow Connector 5">
            <a:extLst>
              <a:ext uri="{FF2B5EF4-FFF2-40B4-BE49-F238E27FC236}">
                <a16:creationId xmlns:a16="http://schemas.microsoft.com/office/drawing/2014/main" id="{4F8AF4D1-878A-EA2F-1A76-B2F5928BCA3A}"/>
              </a:ext>
            </a:extLst>
          </p:cNvPr>
          <p:cNvCxnSpPr>
            <a:cxnSpLocks/>
          </p:cNvCxnSpPr>
          <p:nvPr/>
        </p:nvCxnSpPr>
        <p:spPr>
          <a:xfrm>
            <a:off x="5199798" y="1649846"/>
            <a:ext cx="49133" cy="3994559"/>
          </a:xfrm>
          <a:prstGeom prst="straightConnector1">
            <a:avLst/>
          </a:prstGeom>
          <a:ln>
            <a:solidFill>
              <a:schemeClr val="tx1"/>
            </a:solidFill>
          </a:ln>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C7B981B1-E096-B384-7505-801A0C097BA5}"/>
              </a:ext>
            </a:extLst>
          </p:cNvPr>
          <p:cNvSpPr txBox="1"/>
          <p:nvPr/>
        </p:nvSpPr>
        <p:spPr>
          <a:xfrm>
            <a:off x="2768343" y="2412633"/>
            <a:ext cx="126285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Chart</a:t>
            </a:r>
            <a:endParaRPr lang="en-US"/>
          </a:p>
        </p:txBody>
      </p:sp>
      <p:sp>
        <p:nvSpPr>
          <p:cNvPr id="13" name="TextBox 12">
            <a:extLst>
              <a:ext uri="{FF2B5EF4-FFF2-40B4-BE49-F238E27FC236}">
                <a16:creationId xmlns:a16="http://schemas.microsoft.com/office/drawing/2014/main" id="{A7BADA2E-4201-4FBA-44C7-3B9BA4D026AD}"/>
              </a:ext>
            </a:extLst>
          </p:cNvPr>
          <p:cNvSpPr txBox="1"/>
          <p:nvPr/>
        </p:nvSpPr>
        <p:spPr>
          <a:xfrm>
            <a:off x="6176177" y="2412633"/>
            <a:ext cx="147451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Orders</a:t>
            </a:r>
            <a:endParaRPr lang="en-US"/>
          </a:p>
        </p:txBody>
      </p:sp>
      <p:sp>
        <p:nvSpPr>
          <p:cNvPr id="14" name="TextBox 13">
            <a:extLst>
              <a:ext uri="{FF2B5EF4-FFF2-40B4-BE49-F238E27FC236}">
                <a16:creationId xmlns:a16="http://schemas.microsoft.com/office/drawing/2014/main" id="{B746A68F-C0C6-79E3-8322-38BDB35D4369}"/>
              </a:ext>
            </a:extLst>
          </p:cNvPr>
          <p:cNvSpPr txBox="1"/>
          <p:nvPr/>
        </p:nvSpPr>
        <p:spPr>
          <a:xfrm>
            <a:off x="2584899" y="4345855"/>
            <a:ext cx="162974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Sign-Out</a:t>
            </a:r>
            <a:endParaRPr lang="en-US"/>
          </a:p>
        </p:txBody>
      </p:sp>
      <p:sp>
        <p:nvSpPr>
          <p:cNvPr id="15" name="TextBox 14">
            <a:extLst>
              <a:ext uri="{FF2B5EF4-FFF2-40B4-BE49-F238E27FC236}">
                <a16:creationId xmlns:a16="http://schemas.microsoft.com/office/drawing/2014/main" id="{6DE3AA39-C3D4-A01F-D732-859ABFB42009}"/>
              </a:ext>
            </a:extLst>
          </p:cNvPr>
          <p:cNvSpPr txBox="1"/>
          <p:nvPr/>
        </p:nvSpPr>
        <p:spPr>
          <a:xfrm>
            <a:off x="6098565" y="4345855"/>
            <a:ext cx="162974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AM Labs</a:t>
            </a:r>
            <a:endParaRPr lang="en-US"/>
          </a:p>
        </p:txBody>
      </p:sp>
      <p:sp>
        <p:nvSpPr>
          <p:cNvPr id="3" name="Multiplication Sign 2">
            <a:extLst>
              <a:ext uri="{FF2B5EF4-FFF2-40B4-BE49-F238E27FC236}">
                <a16:creationId xmlns:a16="http://schemas.microsoft.com/office/drawing/2014/main" id="{B6C48F2B-CAC3-C419-F8C6-EDD3164F5548}"/>
              </a:ext>
            </a:extLst>
          </p:cNvPr>
          <p:cNvSpPr/>
          <p:nvPr/>
        </p:nvSpPr>
        <p:spPr>
          <a:xfrm>
            <a:off x="2561166" y="1968499"/>
            <a:ext cx="1650999" cy="1467555"/>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ultiplication Sign 7">
            <a:extLst>
              <a:ext uri="{FF2B5EF4-FFF2-40B4-BE49-F238E27FC236}">
                <a16:creationId xmlns:a16="http://schemas.microsoft.com/office/drawing/2014/main" id="{0B37C99E-B1B2-C889-34F9-8305F459839F}"/>
              </a:ext>
            </a:extLst>
          </p:cNvPr>
          <p:cNvSpPr/>
          <p:nvPr/>
        </p:nvSpPr>
        <p:spPr>
          <a:xfrm>
            <a:off x="6084839" y="1966960"/>
            <a:ext cx="1650999" cy="1467555"/>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ication Sign 9">
            <a:extLst>
              <a:ext uri="{FF2B5EF4-FFF2-40B4-BE49-F238E27FC236}">
                <a16:creationId xmlns:a16="http://schemas.microsoft.com/office/drawing/2014/main" id="{A3066AEC-2B5C-77F9-523E-E7FBC077BD0E}"/>
              </a:ext>
            </a:extLst>
          </p:cNvPr>
          <p:cNvSpPr/>
          <p:nvPr/>
        </p:nvSpPr>
        <p:spPr>
          <a:xfrm>
            <a:off x="2582718" y="3906596"/>
            <a:ext cx="1650999" cy="1467555"/>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ication Sign 11">
            <a:extLst>
              <a:ext uri="{FF2B5EF4-FFF2-40B4-BE49-F238E27FC236}">
                <a16:creationId xmlns:a16="http://schemas.microsoft.com/office/drawing/2014/main" id="{0187CA22-0C37-765C-1CF8-CBD534B86011}"/>
              </a:ext>
            </a:extLst>
          </p:cNvPr>
          <p:cNvSpPr/>
          <p:nvPr/>
        </p:nvSpPr>
        <p:spPr>
          <a:xfrm>
            <a:off x="6084839" y="3906596"/>
            <a:ext cx="1650999" cy="1467555"/>
          </a:xfrm>
          <a:prstGeom prst="mathMultiply">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9321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7913B64F-0FE3-3876-B9C3-8E0603362525}"/>
              </a:ext>
            </a:extLst>
          </p:cNvPr>
          <p:cNvSpPr>
            <a:spLocks noGrp="1"/>
          </p:cNvSpPr>
          <p:nvPr>
            <p:ph type="title"/>
          </p:nvPr>
        </p:nvSpPr>
        <p:spPr>
          <a:xfrm>
            <a:off x="2778302" y="166963"/>
            <a:ext cx="6632221" cy="1379793"/>
          </a:xfrm>
        </p:spPr>
        <p:txBody>
          <a:bodyPr/>
          <a:lstStyle/>
          <a:p>
            <a:r>
              <a:rPr lang="en-US"/>
              <a:t>Check-boxes</a:t>
            </a:r>
          </a:p>
        </p:txBody>
      </p:sp>
      <p:pic>
        <p:nvPicPr>
          <p:cNvPr id="2" name="Picture 1" descr="A black check mark in a square&#10;&#10;Description automatically generated">
            <a:extLst>
              <a:ext uri="{FF2B5EF4-FFF2-40B4-BE49-F238E27FC236}">
                <a16:creationId xmlns:a16="http://schemas.microsoft.com/office/drawing/2014/main" id="{9C237999-BE36-8AB6-4097-7425A88C4623}"/>
              </a:ext>
            </a:extLst>
          </p:cNvPr>
          <p:cNvPicPr>
            <a:picLocks noChangeAspect="1"/>
          </p:cNvPicPr>
          <p:nvPr/>
        </p:nvPicPr>
        <p:blipFill>
          <a:blip r:embed="rId3"/>
          <a:stretch>
            <a:fillRect/>
          </a:stretch>
        </p:blipFill>
        <p:spPr>
          <a:xfrm>
            <a:off x="4354161" y="1687161"/>
            <a:ext cx="3483680" cy="3483680"/>
          </a:xfrm>
          <a:prstGeom prst="rect">
            <a:avLst/>
          </a:prstGeom>
        </p:spPr>
      </p:pic>
    </p:spTree>
    <p:extLst>
      <p:ext uri="{BB962C8B-B14F-4D97-AF65-F5344CB8AC3E}">
        <p14:creationId xmlns:p14="http://schemas.microsoft.com/office/powerpoint/2010/main" val="35887933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D113466E-B7D8-921C-1E66-3772D30360D4}"/>
              </a:ext>
            </a:extLst>
          </p:cNvPr>
          <p:cNvPicPr>
            <a:picLocks noChangeAspect="1"/>
          </p:cNvPicPr>
          <p:nvPr/>
        </p:nvPicPr>
        <p:blipFill>
          <a:blip r:embed="rId3"/>
          <a:stretch>
            <a:fillRect/>
          </a:stretch>
        </p:blipFill>
        <p:spPr>
          <a:xfrm>
            <a:off x="3481552" y="931333"/>
            <a:ext cx="5221198" cy="5203151"/>
          </a:xfrm>
          <a:prstGeom prst="rect">
            <a:avLst/>
          </a:prstGeom>
        </p:spPr>
      </p:pic>
      <p:sp>
        <p:nvSpPr>
          <p:cNvPr id="20" name="TextBox 6">
            <a:extLst>
              <a:ext uri="{FF2B5EF4-FFF2-40B4-BE49-F238E27FC236}">
                <a16:creationId xmlns:a16="http://schemas.microsoft.com/office/drawing/2014/main" id="{2660AB68-B7D9-C5FD-C7FE-C35512CD8444}"/>
              </a:ext>
            </a:extLst>
          </p:cNvPr>
          <p:cNvSpPr txBox="1"/>
          <p:nvPr/>
        </p:nvSpPr>
        <p:spPr>
          <a:xfrm>
            <a:off x="4221146" y="2189788"/>
            <a:ext cx="1878060" cy="83099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a:t>Escalate + </a:t>
            </a:r>
            <a:endParaRPr lang="en-US" sz="2400"/>
          </a:p>
          <a:p>
            <a:pPr algn="ctr"/>
            <a:r>
              <a:rPr lang="en-US" sz="2400" b="1"/>
              <a:t>Go Bedside</a:t>
            </a:r>
          </a:p>
        </p:txBody>
      </p:sp>
      <p:sp>
        <p:nvSpPr>
          <p:cNvPr id="21" name="TextBox 7">
            <a:extLst>
              <a:ext uri="{FF2B5EF4-FFF2-40B4-BE49-F238E27FC236}">
                <a16:creationId xmlns:a16="http://schemas.microsoft.com/office/drawing/2014/main" id="{1583AE4B-59AF-BB04-2927-09A315EC07AE}"/>
              </a:ext>
            </a:extLst>
          </p:cNvPr>
          <p:cNvSpPr txBox="1"/>
          <p:nvPr/>
        </p:nvSpPr>
        <p:spPr>
          <a:xfrm>
            <a:off x="6450701" y="2189788"/>
            <a:ext cx="1878060" cy="83099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a:t>Do or Ask/ Check Box</a:t>
            </a:r>
            <a:endParaRPr lang="en-US"/>
          </a:p>
        </p:txBody>
      </p:sp>
      <p:sp>
        <p:nvSpPr>
          <p:cNvPr id="22" name="TextBox 8">
            <a:extLst>
              <a:ext uri="{FF2B5EF4-FFF2-40B4-BE49-F238E27FC236}">
                <a16:creationId xmlns:a16="http://schemas.microsoft.com/office/drawing/2014/main" id="{FBCD0F64-5C0D-9EE4-B227-19317A7A4316}"/>
              </a:ext>
            </a:extLst>
          </p:cNvPr>
          <p:cNvSpPr txBox="1"/>
          <p:nvPr/>
        </p:nvSpPr>
        <p:spPr>
          <a:xfrm>
            <a:off x="4221146" y="4292343"/>
            <a:ext cx="1878060" cy="830997"/>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a:t>Do / </a:t>
            </a:r>
            <a:endParaRPr lang="en-US" sz="2400"/>
          </a:p>
          <a:p>
            <a:pPr algn="ctr"/>
            <a:r>
              <a:rPr lang="en-US" sz="2400" b="1"/>
              <a:t>Nurse Order</a:t>
            </a:r>
          </a:p>
        </p:txBody>
      </p:sp>
      <p:sp>
        <p:nvSpPr>
          <p:cNvPr id="23" name="TextBox 9">
            <a:extLst>
              <a:ext uri="{FF2B5EF4-FFF2-40B4-BE49-F238E27FC236}">
                <a16:creationId xmlns:a16="http://schemas.microsoft.com/office/drawing/2014/main" id="{A234F7BB-A536-58B6-C77F-377FD4FD3387}"/>
              </a:ext>
            </a:extLst>
          </p:cNvPr>
          <p:cNvSpPr txBox="1"/>
          <p:nvPr/>
        </p:nvSpPr>
        <p:spPr>
          <a:xfrm>
            <a:off x="6373090" y="4320565"/>
            <a:ext cx="2033282" cy="800219"/>
          </a:xfrm>
          <a:prstGeom prst="rect">
            <a:avLst/>
          </a:prstGeom>
          <a:solidFill>
            <a:schemeClr val="bg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300" b="1"/>
              <a:t>Acknowledge</a:t>
            </a:r>
            <a:endParaRPr lang="en-US" sz="2300"/>
          </a:p>
          <a:p>
            <a:pPr algn="ctr"/>
            <a:endParaRPr lang="en-US" sz="2300"/>
          </a:p>
        </p:txBody>
      </p:sp>
      <p:sp>
        <p:nvSpPr>
          <p:cNvPr id="27" name="Title 1">
            <a:extLst>
              <a:ext uri="{FF2B5EF4-FFF2-40B4-BE49-F238E27FC236}">
                <a16:creationId xmlns:a16="http://schemas.microsoft.com/office/drawing/2014/main" id="{7913B64F-0FE3-3876-B9C3-8E0603362525}"/>
              </a:ext>
            </a:extLst>
          </p:cNvPr>
          <p:cNvSpPr>
            <a:spLocks noGrp="1"/>
          </p:cNvSpPr>
          <p:nvPr>
            <p:ph type="title"/>
          </p:nvPr>
        </p:nvSpPr>
        <p:spPr>
          <a:xfrm>
            <a:off x="1141413" y="-143482"/>
            <a:ext cx="9905998" cy="1478570"/>
          </a:xfrm>
        </p:spPr>
        <p:txBody>
          <a:bodyPr/>
          <a:lstStyle/>
          <a:p>
            <a:r>
              <a:rPr lang="en-US"/>
              <a:t>Triage by Urgency/Importance</a:t>
            </a:r>
          </a:p>
        </p:txBody>
      </p:sp>
    </p:spTree>
    <p:extLst>
      <p:ext uri="{BB962C8B-B14F-4D97-AF65-F5344CB8AC3E}">
        <p14:creationId xmlns:p14="http://schemas.microsoft.com/office/powerpoint/2010/main" val="3848039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7913B64F-0FE3-3876-B9C3-8E0603362525}"/>
              </a:ext>
            </a:extLst>
          </p:cNvPr>
          <p:cNvSpPr>
            <a:spLocks noGrp="1"/>
          </p:cNvSpPr>
          <p:nvPr>
            <p:ph type="title"/>
          </p:nvPr>
        </p:nvSpPr>
        <p:spPr>
          <a:xfrm>
            <a:off x="1141413" y="-143482"/>
            <a:ext cx="9905998" cy="1478570"/>
          </a:xfrm>
        </p:spPr>
        <p:txBody>
          <a:bodyPr/>
          <a:lstStyle/>
          <a:p>
            <a:r>
              <a:rPr lang="en-US"/>
              <a:t>Triage by Time of day</a:t>
            </a:r>
          </a:p>
        </p:txBody>
      </p:sp>
      <p:sp>
        <p:nvSpPr>
          <p:cNvPr id="3" name="Content Placeholder 2">
            <a:extLst>
              <a:ext uri="{FF2B5EF4-FFF2-40B4-BE49-F238E27FC236}">
                <a16:creationId xmlns:a16="http://schemas.microsoft.com/office/drawing/2014/main" id="{37BA6683-A382-D41E-03ED-9A2B52D4FE2A}"/>
              </a:ext>
            </a:extLst>
          </p:cNvPr>
          <p:cNvSpPr>
            <a:spLocks noGrp="1"/>
          </p:cNvSpPr>
          <p:nvPr>
            <p:ph idx="1"/>
          </p:nvPr>
        </p:nvSpPr>
        <p:spPr>
          <a:xfrm>
            <a:off x="1141412" y="1593624"/>
            <a:ext cx="9905999" cy="4752749"/>
          </a:xfrm>
        </p:spPr>
        <p:txBody>
          <a:bodyPr vert="horz" lIns="91440" tIns="45720" rIns="91440" bIns="45720" rtlCol="0" anchor="t">
            <a:normAutofit fontScale="70000" lnSpcReduction="20000"/>
          </a:bodyPr>
          <a:lstStyle/>
          <a:p>
            <a:pPr marL="457200" indent="-457200">
              <a:buAutoNum type="arabicPeriod"/>
            </a:pPr>
            <a:r>
              <a:rPr lang="en-US"/>
              <a:t>Pre-Rounds 6-9 AM</a:t>
            </a:r>
          </a:p>
          <a:p>
            <a:pPr marL="914400" lvl="1" indent="-457200">
              <a:buFont typeface="Courier New" panose="020B0604020202020204" pitchFamily="34" charset="0"/>
              <a:buChar char="o"/>
            </a:pPr>
            <a:r>
              <a:rPr lang="en-US"/>
              <a:t>See all patients and check in with all bedside RNs (especially early on as PGY2, give interns more independence later in year)</a:t>
            </a:r>
          </a:p>
          <a:p>
            <a:pPr marL="1371600" lvl="2" indent="-457200">
              <a:buFont typeface="Wingdings" panose="020B0604020202020204" pitchFamily="34" charset="0"/>
              <a:buChar char="§"/>
            </a:pPr>
            <a:r>
              <a:rPr lang="en-US"/>
              <a:t>Unstable -&gt; New admits -&gt; anticipated discharges -&gt; stable follow-ups</a:t>
            </a:r>
          </a:p>
          <a:p>
            <a:pPr marL="914400" lvl="1" indent="-457200">
              <a:buFont typeface="Courier New" panose="020B0604020202020204" pitchFamily="34" charset="0"/>
              <a:buChar char="o"/>
            </a:pPr>
            <a:r>
              <a:rPr lang="en-US"/>
              <a:t>Call consults and place orders that you feel cannot wait for rounds (must rely on clinical judgement and usually involves unstable patients)</a:t>
            </a:r>
          </a:p>
          <a:p>
            <a:pPr marL="914400" lvl="1" indent="-457200">
              <a:buFont typeface="Courier New" panose="020B0604020202020204" pitchFamily="34" charset="0"/>
              <a:buChar char="o"/>
            </a:pPr>
            <a:r>
              <a:rPr lang="en-US"/>
              <a:t>Run the list with interns 20-30 mins prior to rounds</a:t>
            </a:r>
          </a:p>
          <a:p>
            <a:pPr marL="457200" indent="-457200">
              <a:buAutoNum type="arabicPeriod"/>
            </a:pPr>
            <a:r>
              <a:rPr lang="en-US"/>
              <a:t>During Rounds 9-12PM</a:t>
            </a:r>
          </a:p>
          <a:p>
            <a:pPr marL="914400" lvl="1" indent="-457200">
              <a:buFont typeface="Courier New" panose="020B0604020202020204" pitchFamily="34" charset="0"/>
              <a:buChar char="o"/>
            </a:pPr>
            <a:r>
              <a:rPr lang="en-US"/>
              <a:t>Orders, orders, orders (especially as early PGY2) - non-urgent orders can be good opportunities for interns after rounds</a:t>
            </a:r>
          </a:p>
          <a:p>
            <a:pPr marL="914400" lvl="1" indent="-457200">
              <a:buFont typeface="Courier New" panose="020B0604020202020204" pitchFamily="34" charset="0"/>
              <a:buChar char="o"/>
            </a:pPr>
            <a:r>
              <a:rPr lang="en-US"/>
              <a:t>Consults (especially those requiring possible procedures – cards, GI)</a:t>
            </a:r>
          </a:p>
          <a:p>
            <a:pPr marL="914400" lvl="1" indent="-457200">
              <a:buFont typeface="Courier New" panose="020B0604020202020204" pitchFamily="34" charset="0"/>
              <a:buChar char="o"/>
            </a:pPr>
            <a:r>
              <a:rPr lang="en-US"/>
              <a:t>Listen to plan during rounds and make your checklist</a:t>
            </a:r>
          </a:p>
          <a:p>
            <a:pPr marL="914400" lvl="1" indent="-457200">
              <a:buFont typeface="Courier New" panose="020B0604020202020204" pitchFamily="34" charset="0"/>
              <a:buChar char="o"/>
            </a:pPr>
            <a:r>
              <a:rPr lang="en-US"/>
              <a:t>Sign discharge orders</a:t>
            </a:r>
          </a:p>
          <a:p>
            <a:pPr marL="457200" indent="-457200">
              <a:buAutoNum type="arabicPeriod"/>
            </a:pPr>
            <a:r>
              <a:rPr lang="en-US"/>
              <a:t>Prior to Sign out 12-5 PM</a:t>
            </a:r>
          </a:p>
          <a:p>
            <a:pPr marL="914400" lvl="1" indent="-457200">
              <a:buFont typeface="Courier New" panose="020B0604020202020204" pitchFamily="34" charset="0"/>
              <a:buChar char="o"/>
            </a:pPr>
            <a:r>
              <a:rPr lang="en-US"/>
              <a:t>Run the list once more with interns at about 2PM</a:t>
            </a:r>
          </a:p>
          <a:p>
            <a:pPr marL="914400" lvl="1" indent="-457200">
              <a:buFont typeface="Courier New" panose="020B0604020202020204" pitchFamily="34" charset="0"/>
              <a:buChar char="o"/>
            </a:pPr>
            <a:r>
              <a:rPr lang="en-US"/>
              <a:t>Procedures (paracentesis, LPs, etc...)</a:t>
            </a:r>
          </a:p>
          <a:p>
            <a:pPr marL="914400" lvl="1" indent="-457200">
              <a:buFont typeface="Courier New" panose="020B0604020202020204" pitchFamily="34" charset="0"/>
              <a:buChar char="o"/>
            </a:pPr>
            <a:r>
              <a:rPr lang="en-US"/>
              <a:t>Identify potential discharges for the next workday – prepare dc instructions and orders</a:t>
            </a:r>
          </a:p>
          <a:p>
            <a:pPr>
              <a:buAutoNum type="arabicPeriod"/>
            </a:pPr>
            <a:endParaRPr lang="en-US"/>
          </a:p>
        </p:txBody>
      </p:sp>
    </p:spTree>
    <p:extLst>
      <p:ext uri="{BB962C8B-B14F-4D97-AF65-F5344CB8AC3E}">
        <p14:creationId xmlns:p14="http://schemas.microsoft.com/office/powerpoint/2010/main" val="1538017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C19D-6B92-4F91-A2AB-2D798CE90300}"/>
              </a:ext>
            </a:extLst>
          </p:cNvPr>
          <p:cNvSpPr>
            <a:spLocks noGrp="1"/>
          </p:cNvSpPr>
          <p:nvPr>
            <p:ph type="ctrTitle"/>
          </p:nvPr>
        </p:nvSpPr>
        <p:spPr>
          <a:xfrm>
            <a:off x="7305773" y="1783959"/>
            <a:ext cx="4449451" cy="2889114"/>
          </a:xfrm>
        </p:spPr>
        <p:txBody>
          <a:bodyPr anchor="b">
            <a:normAutofit fontScale="90000"/>
          </a:bodyPr>
          <a:lstStyle/>
          <a:p>
            <a:pPr algn="l"/>
            <a:r>
              <a:rPr lang="en-US" sz="5000">
                <a:latin typeface="Abadi" panose="020B0604020104020204" pitchFamily="34" charset="0"/>
              </a:rPr>
              <a:t>HOW TO BE AN </a:t>
            </a:r>
            <a:r>
              <a:rPr lang="en-US" sz="5000">
                <a:solidFill>
                  <a:srgbClr val="FF0000"/>
                </a:solidFill>
                <a:latin typeface="Abadi" panose="020B0604020104020204" pitchFamily="34" charset="0"/>
              </a:rPr>
              <a:t>EXTRAORDINARY</a:t>
            </a:r>
            <a:r>
              <a:rPr lang="en-US" sz="5000">
                <a:latin typeface="Abadi" panose="020B0604020104020204" pitchFamily="34" charset="0"/>
              </a:rPr>
              <a:t>  RESIDENT ON NIGHTFLOAT</a:t>
            </a:r>
          </a:p>
        </p:txBody>
      </p:sp>
      <p:sp>
        <p:nvSpPr>
          <p:cNvPr id="3" name="Subtitle 2">
            <a:extLst>
              <a:ext uri="{FF2B5EF4-FFF2-40B4-BE49-F238E27FC236}">
                <a16:creationId xmlns:a16="http://schemas.microsoft.com/office/drawing/2014/main" id="{C2ECA6F9-396C-422D-9D19-7AF5C670A604}"/>
              </a:ext>
            </a:extLst>
          </p:cNvPr>
          <p:cNvSpPr>
            <a:spLocks noGrp="1"/>
          </p:cNvSpPr>
          <p:nvPr>
            <p:ph type="subTitle" idx="1"/>
          </p:nvPr>
        </p:nvSpPr>
        <p:spPr>
          <a:xfrm>
            <a:off x="7464612" y="4750893"/>
            <a:ext cx="4087305" cy="1147863"/>
          </a:xfrm>
        </p:spPr>
        <p:txBody>
          <a:bodyPr anchor="t">
            <a:normAutofit/>
          </a:bodyPr>
          <a:lstStyle/>
          <a:p>
            <a:pPr algn="l"/>
            <a:r>
              <a:rPr lang="en-US" sz="2000">
                <a:latin typeface="Abadi" panose="020B0604020104020204" pitchFamily="34" charset="0"/>
              </a:rPr>
              <a:t>AY 24-25</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picture containing logo&#10;&#10;Description automatically generated">
            <a:extLst>
              <a:ext uri="{FF2B5EF4-FFF2-40B4-BE49-F238E27FC236}">
                <a16:creationId xmlns:a16="http://schemas.microsoft.com/office/drawing/2014/main" id="{974F3525-5A99-458B-8A81-CADB6826E10C}"/>
              </a:ext>
            </a:extLst>
          </p:cNvPr>
          <p:cNvPicPr>
            <a:picLocks noChangeAspect="1"/>
          </p:cNvPicPr>
          <p:nvPr/>
        </p:nvPicPr>
        <p:blipFill rotWithShape="1">
          <a:blip r:embed="rId2">
            <a:extLst>
              <a:ext uri="{28A0092B-C50C-407E-A947-70E740481C1C}">
                <a14:useLocalDpi xmlns:a14="http://schemas.microsoft.com/office/drawing/2010/main" val="0"/>
              </a:ext>
            </a:extLst>
          </a:blip>
          <a:srcRect t="17953" b="16917"/>
          <a:stretch/>
        </p:blipFill>
        <p:spPr>
          <a:xfrm>
            <a:off x="259493" y="454942"/>
            <a:ext cx="6095999" cy="5948115"/>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734137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22E571-9DA9-411C-ACD9-BB8CD4D2E54F}"/>
              </a:ext>
            </a:extLst>
          </p:cNvPr>
          <p:cNvSpPr txBox="1">
            <a:spLocks/>
          </p:cNvSpPr>
          <p:nvPr/>
        </p:nvSpPr>
        <p:spPr>
          <a:xfrm>
            <a:off x="720806" y="1705905"/>
            <a:ext cx="11092253" cy="45413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a:latin typeface="Abadi" panose="020B0604020104020204" pitchFamily="34" charset="0"/>
              </a:rPr>
              <a:t>It is a tough job.  (remember this when you are DAY TEAM – always have grace!)</a:t>
            </a:r>
          </a:p>
          <a:p>
            <a:pPr>
              <a:buFont typeface="Wingdings" panose="05000000000000000000" pitchFamily="2" charset="2"/>
              <a:buChar char="§"/>
            </a:pPr>
            <a:r>
              <a:rPr lang="en-US">
                <a:latin typeface="Abadi" panose="020B0604020104020204" pitchFamily="34" charset="0"/>
              </a:rPr>
              <a:t>Taking care of yourself has never been more important.</a:t>
            </a:r>
          </a:p>
          <a:p>
            <a:pPr>
              <a:buFont typeface="Wingdings" panose="05000000000000000000" pitchFamily="2" charset="2"/>
              <a:buChar char="§"/>
            </a:pPr>
            <a:r>
              <a:rPr lang="en-US">
                <a:latin typeface="Abadi" panose="020B0604020104020204" pitchFamily="34" charset="0"/>
              </a:rPr>
              <a:t>We are here to help.</a:t>
            </a:r>
          </a:p>
          <a:p>
            <a:pPr lvl="1">
              <a:buFont typeface="Wingdings" panose="05000000000000000000" pitchFamily="2" charset="2"/>
              <a:buChar char="§"/>
            </a:pPr>
            <a:r>
              <a:rPr lang="en-US" sz="2200">
                <a:latin typeface="Abadi" panose="020B0604020104020204" pitchFamily="34" charset="0"/>
              </a:rPr>
              <a:t>Jake Hillyer	   425-533-6823		Dr. Holland 602-363-2301	</a:t>
            </a:r>
          </a:p>
          <a:p>
            <a:pPr lvl="1">
              <a:buFont typeface="Wingdings" panose="05000000000000000000" pitchFamily="2" charset="2"/>
              <a:buChar char="§"/>
            </a:pPr>
            <a:r>
              <a:rPr lang="en-US" sz="2200">
                <a:latin typeface="Abadi" panose="020B0604020104020204" pitchFamily="34" charset="0"/>
              </a:rPr>
              <a:t>Carolyn Hofmeister 623-205-2696     		Dr. Mallin 602-717-5872</a:t>
            </a:r>
          </a:p>
          <a:p>
            <a:pPr lvl="1">
              <a:buFont typeface="Wingdings" panose="05000000000000000000" pitchFamily="2" charset="2"/>
              <a:buChar char="§"/>
            </a:pPr>
            <a:r>
              <a:rPr lang="en-US" sz="2200">
                <a:latin typeface="Abadi" panose="020B0604020104020204" pitchFamily="34" charset="0"/>
              </a:rPr>
              <a:t>Dylan McCreary	    612-598-6284		Dr. Crawford 602-369-8420</a:t>
            </a:r>
          </a:p>
          <a:p>
            <a:pPr lvl="1">
              <a:buFont typeface="Wingdings" panose="05000000000000000000" pitchFamily="2" charset="2"/>
              <a:buChar char="§"/>
            </a:pPr>
            <a:r>
              <a:rPr lang="en-US" sz="2200">
                <a:latin typeface="Abadi" panose="020B0604020104020204" pitchFamily="34" charset="0"/>
              </a:rPr>
              <a:t>Elle Newcome	    651-276-5392</a:t>
            </a:r>
          </a:p>
          <a:p>
            <a:pPr lvl="1">
              <a:buFont typeface="Wingdings" panose="05000000000000000000" pitchFamily="2" charset="2"/>
              <a:buChar char="§"/>
            </a:pPr>
            <a:r>
              <a:rPr lang="en-US" sz="2200">
                <a:latin typeface="Abadi" panose="020B0604020104020204" pitchFamily="34" charset="0"/>
              </a:rPr>
              <a:t>Erin </a:t>
            </a:r>
            <a:r>
              <a:rPr lang="en-US" sz="2200" err="1">
                <a:latin typeface="Abadi" panose="020B0604020104020204" pitchFamily="34" charset="0"/>
              </a:rPr>
              <a:t>Biringen</a:t>
            </a:r>
            <a:r>
              <a:rPr lang="en-US" sz="2200">
                <a:latin typeface="Abadi" panose="020B0604020104020204" pitchFamily="34" charset="0"/>
              </a:rPr>
              <a:t>	    303-261-2146</a:t>
            </a:r>
          </a:p>
          <a:p>
            <a:pPr lvl="1">
              <a:buFont typeface="Wingdings" panose="05000000000000000000" pitchFamily="2" charset="2"/>
              <a:buChar char="§"/>
            </a:pPr>
            <a:r>
              <a:rPr lang="en-US" sz="2200" err="1">
                <a:latin typeface="Abadi" panose="020B0604020104020204" pitchFamily="34" charset="0"/>
              </a:rPr>
              <a:t>Fadi</a:t>
            </a:r>
            <a:r>
              <a:rPr lang="en-US" sz="2200">
                <a:latin typeface="Abadi" panose="020B0604020104020204" pitchFamily="34" charset="0"/>
              </a:rPr>
              <a:t> Khoury	    831-277-4343</a:t>
            </a:r>
          </a:p>
          <a:p>
            <a:pPr lvl="1">
              <a:buFont typeface="Wingdings" panose="05000000000000000000" pitchFamily="2" charset="2"/>
              <a:buChar char="§"/>
            </a:pPr>
            <a:r>
              <a:rPr lang="en-US" sz="2200">
                <a:latin typeface="Abadi" panose="020B0604020104020204" pitchFamily="34" charset="0"/>
              </a:rPr>
              <a:t>Miriam Robin	    410-830-1070</a:t>
            </a:r>
          </a:p>
          <a:p>
            <a:pPr lvl="1">
              <a:buFont typeface="Wingdings" panose="05000000000000000000" pitchFamily="2" charset="2"/>
              <a:buChar char="§"/>
            </a:pPr>
            <a:endParaRPr lang="en-US">
              <a:latin typeface="Abadi" panose="020B0604020104020204" pitchFamily="34" charset="0"/>
            </a:endParaRPr>
          </a:p>
          <a:p>
            <a:pPr>
              <a:buFont typeface="Wingdings" panose="05000000000000000000" pitchFamily="2" charset="2"/>
              <a:buChar char="§"/>
            </a:pPr>
            <a:endParaRPr lang="en-US">
              <a:latin typeface="Abadi" panose="020B0604020104020204" pitchFamily="34" charset="0"/>
            </a:endParaRPr>
          </a:p>
          <a:p>
            <a:pPr>
              <a:buFont typeface="Wingdings" panose="05000000000000000000" pitchFamily="2" charset="2"/>
              <a:buChar char="§"/>
            </a:pPr>
            <a:endParaRPr lang="en-US">
              <a:latin typeface="Abadi" panose="020B0604020104020204" pitchFamily="34" charset="0"/>
            </a:endParaRPr>
          </a:p>
        </p:txBody>
      </p:sp>
      <p:sp>
        <p:nvSpPr>
          <p:cNvPr id="4" name="TextBox 3">
            <a:extLst>
              <a:ext uri="{FF2B5EF4-FFF2-40B4-BE49-F238E27FC236}">
                <a16:creationId xmlns:a16="http://schemas.microsoft.com/office/drawing/2014/main" id="{05902D66-7231-4A5D-A15C-199766395C84}"/>
              </a:ext>
            </a:extLst>
          </p:cNvPr>
          <p:cNvSpPr txBox="1"/>
          <p:nvPr/>
        </p:nvSpPr>
        <p:spPr>
          <a:xfrm>
            <a:off x="1299517" y="610721"/>
            <a:ext cx="10416745" cy="923330"/>
          </a:xfrm>
          <a:prstGeom prst="rect">
            <a:avLst/>
          </a:prstGeom>
          <a:noFill/>
        </p:spPr>
        <p:txBody>
          <a:bodyPr wrap="square" rtlCol="0">
            <a:spAutoFit/>
          </a:bodyPr>
          <a:lstStyle/>
          <a:p>
            <a:r>
              <a:rPr lang="en-US" sz="3600">
                <a:latin typeface="Abadi" panose="020B0604020104020204" pitchFamily="34" charset="0"/>
              </a:rPr>
              <a:t>THINGS TO KEEP IN MIND</a:t>
            </a:r>
          </a:p>
          <a:p>
            <a:pPr marL="342900" indent="-342900">
              <a:buAutoNum type="arabicPeriod"/>
            </a:pPr>
            <a:endParaRPr lang="en-US"/>
          </a:p>
        </p:txBody>
      </p:sp>
    </p:spTree>
    <p:extLst>
      <p:ext uri="{BB962C8B-B14F-4D97-AF65-F5344CB8AC3E}">
        <p14:creationId xmlns:p14="http://schemas.microsoft.com/office/powerpoint/2010/main" val="630550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5560D-9255-0540-876C-602F9133B784}"/>
              </a:ext>
            </a:extLst>
          </p:cNvPr>
          <p:cNvSpPr>
            <a:spLocks noGrp="1"/>
          </p:cNvSpPr>
          <p:nvPr>
            <p:ph type="title"/>
          </p:nvPr>
        </p:nvSpPr>
        <p:spPr>
          <a:xfrm>
            <a:off x="1143001" y="4768479"/>
            <a:ext cx="9905998" cy="1478570"/>
          </a:xfrm>
        </p:spPr>
        <p:txBody>
          <a:bodyPr>
            <a:normAutofit fontScale="90000"/>
          </a:bodyPr>
          <a:lstStyle/>
          <a:p>
            <a:pPr algn="ctr"/>
            <a:r>
              <a:rPr lang="en-US"/>
              <a:t>CONGRATULATIONS on finishing intern year!	</a:t>
            </a:r>
            <a:br>
              <a:rPr lang="en-US"/>
            </a:br>
            <a:br>
              <a:rPr lang="en-US"/>
            </a:br>
            <a:r>
              <a:rPr lang="en-US"/>
              <a:t>NOW WHAT?!?</a:t>
            </a:r>
          </a:p>
        </p:txBody>
      </p:sp>
      <p:pic>
        <p:nvPicPr>
          <p:cNvPr id="1026" name="Picture 2" descr="What are the different fighting forms in the Star Wars saga? - Quora">
            <a:extLst>
              <a:ext uri="{FF2B5EF4-FFF2-40B4-BE49-F238E27FC236}">
                <a16:creationId xmlns:a16="http://schemas.microsoft.com/office/drawing/2014/main" id="{0ED491FA-FA8F-6CA2-78C5-2F5FDC82D1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1458844"/>
            <a:ext cx="6096000" cy="264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197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4E2BB1-00A0-43D2-96B5-741B21FC5BE1}"/>
              </a:ext>
            </a:extLst>
          </p:cNvPr>
          <p:cNvSpPr txBox="1"/>
          <p:nvPr/>
        </p:nvSpPr>
        <p:spPr>
          <a:xfrm>
            <a:off x="932528" y="755157"/>
            <a:ext cx="10326942" cy="800219"/>
          </a:xfrm>
          <a:prstGeom prst="rect">
            <a:avLst/>
          </a:prstGeom>
          <a:noFill/>
        </p:spPr>
        <p:txBody>
          <a:bodyPr wrap="square" rtlCol="0">
            <a:spAutoFit/>
          </a:bodyPr>
          <a:lstStyle/>
          <a:p>
            <a:r>
              <a:rPr lang="en-US" sz="2800">
                <a:latin typeface="Abadi" panose="020B0604020104020204" pitchFamily="34" charset="0"/>
              </a:rPr>
              <a:t>1. KNOW WHO YOUR “GO-TO” PEOPLE WILL BE.</a:t>
            </a:r>
          </a:p>
          <a:p>
            <a:pPr marL="342900" indent="-342900">
              <a:buAutoNum type="arabicPeriod"/>
            </a:pPr>
            <a:endParaRPr lang="en-US"/>
          </a:p>
        </p:txBody>
      </p:sp>
      <p:sp>
        <p:nvSpPr>
          <p:cNvPr id="9" name="Content Placeholder 2">
            <a:extLst>
              <a:ext uri="{FF2B5EF4-FFF2-40B4-BE49-F238E27FC236}">
                <a16:creationId xmlns:a16="http://schemas.microsoft.com/office/drawing/2014/main" id="{E47AB94A-8201-4236-89F4-9BD42564E0E1}"/>
              </a:ext>
            </a:extLst>
          </p:cNvPr>
          <p:cNvSpPr>
            <a:spLocks noGrp="1"/>
          </p:cNvSpPr>
          <p:nvPr>
            <p:ph idx="1"/>
          </p:nvPr>
        </p:nvSpPr>
        <p:spPr>
          <a:xfrm>
            <a:off x="1338648" y="1730205"/>
            <a:ext cx="11022227" cy="3756195"/>
          </a:xfrm>
        </p:spPr>
        <p:txBody>
          <a:bodyPr>
            <a:noAutofit/>
          </a:bodyPr>
          <a:lstStyle/>
          <a:p>
            <a:pPr>
              <a:buFont typeface="Wingdings" panose="05000000000000000000" pitchFamily="2" charset="2"/>
              <a:buChar char="§"/>
            </a:pPr>
            <a:r>
              <a:rPr lang="en-US">
                <a:latin typeface="Abadi" panose="020B0604020104020204" pitchFamily="34" charset="0"/>
              </a:rPr>
              <a:t>Review the AMION schedule</a:t>
            </a:r>
          </a:p>
          <a:p>
            <a:pPr lvl="1">
              <a:buFont typeface="Wingdings" panose="05000000000000000000" pitchFamily="2" charset="2"/>
              <a:buChar char="§"/>
            </a:pPr>
            <a:r>
              <a:rPr lang="en-US">
                <a:latin typeface="Abadi" panose="020B0604020104020204" pitchFamily="34" charset="0"/>
              </a:rPr>
              <a:t>ICU resident/Fellow in-house (remember when upgrading to the ICU to page the ICU admit/attending pager and NOT the ICU call pager)</a:t>
            </a:r>
          </a:p>
          <a:p>
            <a:pPr lvl="1">
              <a:buFont typeface="Wingdings" panose="05000000000000000000" pitchFamily="2" charset="2"/>
              <a:buChar char="§"/>
            </a:pPr>
            <a:r>
              <a:rPr lang="en-US">
                <a:latin typeface="Abadi" panose="020B0604020104020204" pitchFamily="34" charset="0"/>
              </a:rPr>
              <a:t>Cardiology Fellow in-house</a:t>
            </a:r>
          </a:p>
          <a:p>
            <a:pPr lvl="1">
              <a:buFont typeface="Wingdings" panose="05000000000000000000" pitchFamily="2" charset="2"/>
              <a:buChar char="§"/>
            </a:pPr>
            <a:r>
              <a:rPr lang="en-US">
                <a:latin typeface="Abadi" panose="020B0604020104020204" pitchFamily="34" charset="0"/>
              </a:rPr>
              <a:t>Night hospitalist </a:t>
            </a:r>
          </a:p>
          <a:p>
            <a:pPr lvl="1">
              <a:buFont typeface="Wingdings" panose="05000000000000000000" pitchFamily="2" charset="2"/>
              <a:buChar char="§"/>
            </a:pPr>
            <a:r>
              <a:rPr lang="en-US">
                <a:latin typeface="Abadi" panose="020B0604020104020204" pitchFamily="34" charset="0"/>
              </a:rPr>
              <a:t>BUMCP - </a:t>
            </a:r>
            <a:r>
              <a:rPr lang="en-US" err="1">
                <a:latin typeface="Abadi" panose="020B0604020104020204" pitchFamily="34" charset="0"/>
              </a:rPr>
              <a:t>Nightfloat</a:t>
            </a:r>
            <a:r>
              <a:rPr lang="en-US">
                <a:latin typeface="Abadi" panose="020B0604020104020204" pitchFamily="34" charset="0"/>
              </a:rPr>
              <a:t> Attending / LC Attending</a:t>
            </a:r>
          </a:p>
          <a:p>
            <a:pPr lvl="1">
              <a:buFont typeface="Wingdings" panose="05000000000000000000" pitchFamily="2" charset="2"/>
              <a:buChar char="§"/>
            </a:pPr>
            <a:r>
              <a:rPr lang="en-US">
                <a:latin typeface="Abadi" panose="020B0604020104020204" pitchFamily="34" charset="0"/>
              </a:rPr>
              <a:t>You can check </a:t>
            </a:r>
            <a:r>
              <a:rPr lang="en-US" err="1">
                <a:latin typeface="Abadi" panose="020B0604020104020204" pitchFamily="34" charset="0"/>
              </a:rPr>
              <a:t>Amion</a:t>
            </a:r>
            <a:r>
              <a:rPr lang="en-US">
                <a:latin typeface="Abadi" panose="020B0604020104020204" pitchFamily="34" charset="0"/>
              </a:rPr>
              <a:t> for the Cardiology fellow in-house, GI on call, and Endocrine on call</a:t>
            </a:r>
          </a:p>
          <a:p>
            <a:pPr marL="457200" lvl="1" indent="0">
              <a:buNone/>
            </a:pPr>
            <a:endParaRPr lang="en-US">
              <a:latin typeface="Abadi" panose="020B0604020104020204" pitchFamily="34" charset="0"/>
            </a:endParaRPr>
          </a:p>
          <a:p>
            <a:pPr marL="457200" lvl="1" indent="0">
              <a:buNone/>
            </a:pPr>
            <a:endParaRPr lang="en-US">
              <a:latin typeface="Abadi" panose="020B0604020104020204" pitchFamily="34" charset="0"/>
            </a:endParaRPr>
          </a:p>
          <a:p>
            <a:endParaRPr lang="en-US" sz="2400">
              <a:solidFill>
                <a:srgbClr val="FFFF00"/>
              </a:solidFill>
              <a:latin typeface="Abadi" panose="020B0604020104020204" pitchFamily="34" charset="0"/>
            </a:endParaRPr>
          </a:p>
          <a:p>
            <a:endParaRPr lang="en-US" sz="2800">
              <a:solidFill>
                <a:srgbClr val="FFFF00"/>
              </a:solidFill>
              <a:latin typeface="Abadi" panose="020B0604020104020204" pitchFamily="34" charset="0"/>
            </a:endParaRPr>
          </a:p>
        </p:txBody>
      </p:sp>
    </p:spTree>
    <p:extLst>
      <p:ext uri="{BB962C8B-B14F-4D97-AF65-F5344CB8AC3E}">
        <p14:creationId xmlns:p14="http://schemas.microsoft.com/office/powerpoint/2010/main" val="3120613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4E2BB1-00A0-43D2-96B5-741B21FC5BE1}"/>
              </a:ext>
            </a:extLst>
          </p:cNvPr>
          <p:cNvSpPr txBox="1"/>
          <p:nvPr/>
        </p:nvSpPr>
        <p:spPr>
          <a:xfrm>
            <a:off x="748990" y="103865"/>
            <a:ext cx="10326942" cy="800219"/>
          </a:xfrm>
          <a:prstGeom prst="rect">
            <a:avLst/>
          </a:prstGeom>
          <a:noFill/>
        </p:spPr>
        <p:txBody>
          <a:bodyPr wrap="square" rtlCol="0">
            <a:spAutoFit/>
          </a:bodyPr>
          <a:lstStyle/>
          <a:p>
            <a:r>
              <a:rPr lang="en-US" sz="2800">
                <a:latin typeface="Abadi" panose="020B0604020104020204" pitchFamily="34" charset="0"/>
              </a:rPr>
              <a:t>2. INTAKE OF PATIENTS</a:t>
            </a:r>
          </a:p>
          <a:p>
            <a:pPr marL="342900" indent="-342900">
              <a:buAutoNum type="arabicPeriod"/>
            </a:pPr>
            <a:endParaRPr lang="en-US"/>
          </a:p>
        </p:txBody>
      </p:sp>
      <p:sp>
        <p:nvSpPr>
          <p:cNvPr id="9" name="Content Placeholder 2">
            <a:extLst>
              <a:ext uri="{FF2B5EF4-FFF2-40B4-BE49-F238E27FC236}">
                <a16:creationId xmlns:a16="http://schemas.microsoft.com/office/drawing/2014/main" id="{E47AB94A-8201-4236-89F4-9BD42564E0E1}"/>
              </a:ext>
            </a:extLst>
          </p:cNvPr>
          <p:cNvSpPr>
            <a:spLocks noGrp="1"/>
          </p:cNvSpPr>
          <p:nvPr>
            <p:ph idx="1"/>
          </p:nvPr>
        </p:nvSpPr>
        <p:spPr>
          <a:xfrm>
            <a:off x="391500" y="503974"/>
            <a:ext cx="11409000" cy="3756195"/>
          </a:xfrm>
        </p:spPr>
        <p:txBody>
          <a:bodyPr>
            <a:noAutofit/>
          </a:bodyPr>
          <a:lstStyle/>
          <a:p>
            <a:pPr>
              <a:buFont typeface="Wingdings" panose="05000000000000000000" pitchFamily="2" charset="2"/>
              <a:buChar char="§"/>
            </a:pPr>
            <a:r>
              <a:rPr lang="en-US" sz="2400">
                <a:latin typeface="Abadi" panose="020B0604020104020204" pitchFamily="34" charset="0"/>
              </a:rPr>
              <a:t>Review patient chart quickly prior to returning page. </a:t>
            </a:r>
            <a:r>
              <a:rPr lang="en-US" sz="2000">
                <a:solidFill>
                  <a:schemeClr val="tx1">
                    <a:lumMod val="75000"/>
                  </a:schemeClr>
                </a:solidFill>
                <a:latin typeface="Abadi" panose="020B0604020104020204" pitchFamily="34" charset="0"/>
              </a:rPr>
              <a:t>Review to ensure they are going to the correct team (our service vs family med vs ICU). </a:t>
            </a:r>
            <a:endParaRPr lang="en-US" sz="2400">
              <a:solidFill>
                <a:schemeClr val="tx1">
                  <a:lumMod val="75000"/>
                </a:schemeClr>
              </a:solidFill>
              <a:latin typeface="Abadi" panose="020B0604020104020204" pitchFamily="34" charset="0"/>
            </a:endParaRPr>
          </a:p>
          <a:p>
            <a:pPr>
              <a:buFont typeface="Wingdings" panose="05000000000000000000" pitchFamily="2" charset="2"/>
              <a:buChar char="§"/>
            </a:pPr>
            <a:r>
              <a:rPr lang="en-US" sz="2400">
                <a:latin typeface="Abadi" panose="020B0604020104020204" pitchFamily="34" charset="0"/>
              </a:rPr>
              <a:t>Speak to the transferring doctor whenever possible.  </a:t>
            </a:r>
            <a:r>
              <a:rPr lang="en-US" sz="2400">
                <a:solidFill>
                  <a:srgbClr val="C00000"/>
                </a:solidFill>
                <a:latin typeface="Abadi" panose="020B0604020104020204" pitchFamily="34" charset="0"/>
              </a:rPr>
              <a:t>Be respectful  </a:t>
            </a:r>
            <a:r>
              <a:rPr lang="en-US" sz="2400">
                <a:latin typeface="Abadi" panose="020B0604020104020204" pitchFamily="34" charset="0"/>
              </a:rPr>
              <a:t>Get the information you need to take care of the patient - </a:t>
            </a:r>
            <a:r>
              <a:rPr lang="en-US" sz="2000">
                <a:latin typeface="Abadi" panose="020B0604020104020204" pitchFamily="34" charset="0"/>
              </a:rPr>
              <a:t>have antibiotics been given? Current vitals? Other interventions completed (CT scan results, blood transfusions, </a:t>
            </a:r>
            <a:r>
              <a:rPr lang="en-US" sz="2000" err="1">
                <a:latin typeface="Abadi" panose="020B0604020104020204" pitchFamily="34" charset="0"/>
              </a:rPr>
              <a:t>etc</a:t>
            </a:r>
            <a:r>
              <a:rPr lang="en-US" sz="2000">
                <a:latin typeface="Abadi" panose="020B0604020104020204" pitchFamily="34" charset="0"/>
              </a:rPr>
              <a:t>).  Sometimes the chart doesn’t arrive with them as planned</a:t>
            </a:r>
            <a:r>
              <a:rPr lang="en-US" sz="2400">
                <a:latin typeface="Abadi" panose="020B0604020104020204" pitchFamily="34" charset="0"/>
              </a:rPr>
              <a:t>.</a:t>
            </a:r>
          </a:p>
          <a:p>
            <a:pPr lvl="1">
              <a:buFont typeface="Wingdings" panose="05000000000000000000" pitchFamily="2" charset="2"/>
              <a:buChar char="§"/>
            </a:pPr>
            <a:r>
              <a:rPr lang="en-US" sz="2000">
                <a:solidFill>
                  <a:schemeClr val="tx1">
                    <a:lumMod val="75000"/>
                  </a:schemeClr>
                </a:solidFill>
                <a:latin typeface="Abadi" panose="020B0604020104020204" pitchFamily="34" charset="0"/>
              </a:rPr>
              <a:t>At BUMCP, if a patient is coming for sub-specialist care – ask the transfer service if that sub-specialty has been contacted (this is not always possible for certain specialties)</a:t>
            </a:r>
          </a:p>
          <a:p>
            <a:pPr>
              <a:buFont typeface="Wingdings" panose="05000000000000000000" pitchFamily="2" charset="2"/>
              <a:buChar char="§"/>
            </a:pPr>
            <a:r>
              <a:rPr lang="en-US" sz="2400">
                <a:latin typeface="Abadi" panose="020B0604020104020204" pitchFamily="34" charset="0"/>
              </a:rPr>
              <a:t>Determine the most appropriate place for the patient (telemetry, med-surg, ICU).  </a:t>
            </a:r>
            <a:r>
              <a:rPr lang="en-US" sz="2000">
                <a:latin typeface="Abadi" panose="020B0604020104020204" pitchFamily="34" charset="0"/>
              </a:rPr>
              <a:t>If in doubt, discuss with the attending </a:t>
            </a:r>
            <a:r>
              <a:rPr lang="en-US" sz="2000">
                <a:solidFill>
                  <a:schemeClr val="tx1">
                    <a:lumMod val="75000"/>
                  </a:schemeClr>
                </a:solidFill>
                <a:latin typeface="Abadi" panose="020B0604020104020204" pitchFamily="34" charset="0"/>
              </a:rPr>
              <a:t>(long call attending before 10 pm/</a:t>
            </a:r>
            <a:r>
              <a:rPr lang="en-US" sz="2000">
                <a:solidFill>
                  <a:srgbClr val="FF0000"/>
                </a:solidFill>
                <a:latin typeface="Abadi" panose="020B0604020104020204" pitchFamily="34" charset="0"/>
              </a:rPr>
              <a:t>BUMG night </a:t>
            </a:r>
            <a:r>
              <a:rPr lang="en-US" sz="2000">
                <a:solidFill>
                  <a:schemeClr val="tx1">
                    <a:lumMod val="75000"/>
                  </a:schemeClr>
                </a:solidFill>
                <a:latin typeface="Abadi" panose="020B0604020104020204" pitchFamily="34" charset="0"/>
              </a:rPr>
              <a:t>doc after 10 pm)</a:t>
            </a:r>
          </a:p>
          <a:p>
            <a:pPr>
              <a:buFont typeface="Wingdings" panose="05000000000000000000" pitchFamily="2" charset="2"/>
              <a:buChar char="§"/>
            </a:pPr>
            <a:r>
              <a:rPr lang="en-US" sz="2400">
                <a:latin typeface="Abadi" panose="020B0604020104020204" pitchFamily="34" charset="0"/>
              </a:rPr>
              <a:t>Distribute patients &amp; assign to teams </a:t>
            </a:r>
            <a:r>
              <a:rPr lang="en-US" sz="2000">
                <a:solidFill>
                  <a:schemeClr val="tx1">
                    <a:lumMod val="75000"/>
                  </a:schemeClr>
                </a:solidFill>
                <a:latin typeface="Abadi" panose="020B0604020104020204" pitchFamily="34" charset="0"/>
              </a:rPr>
              <a:t>(do this as they arrive or as a group but make sure this occurs by 5 am </a:t>
            </a:r>
            <a:r>
              <a:rPr lang="en-US" sz="2000">
                <a:latin typeface="Abadi" panose="020B0604020104020204" pitchFamily="34" charset="0"/>
              </a:rPr>
              <a:t>and add them to each team list)</a:t>
            </a:r>
          </a:p>
          <a:p>
            <a:pPr>
              <a:buFont typeface="Wingdings" panose="05000000000000000000" pitchFamily="2" charset="2"/>
              <a:buChar char="§"/>
            </a:pPr>
            <a:r>
              <a:rPr lang="en-US" sz="2400">
                <a:latin typeface="Abadi" panose="020B0604020104020204" pitchFamily="34" charset="0"/>
              </a:rPr>
              <a:t>Goal daily census for all teams is ~15 — (Orange team goal ~ 12 &amp; they take non - GI patients if their census is low when all other teams are 12 or above.) </a:t>
            </a:r>
            <a:r>
              <a:rPr lang="en-US" sz="2000">
                <a:solidFill>
                  <a:schemeClr val="tx1">
                    <a:lumMod val="75000"/>
                  </a:schemeClr>
                </a:solidFill>
                <a:latin typeface="Abadi" panose="020B0604020104020204" pitchFamily="34" charset="0"/>
              </a:rPr>
              <a:t>MAXIMUM IS 20 PER TEAM (this is the ACGME rule)</a:t>
            </a:r>
          </a:p>
          <a:p>
            <a:pPr>
              <a:buFont typeface="Wingdings" panose="05000000000000000000" pitchFamily="2" charset="2"/>
              <a:buChar char="§"/>
            </a:pPr>
            <a:r>
              <a:rPr lang="en-US" sz="2400">
                <a:latin typeface="Abadi" panose="020B0604020104020204" pitchFamily="34" charset="0"/>
              </a:rPr>
              <a:t>At BUMCP, we take our bounces, Cystic Fibrosis pts, clinic patients and ‘special requests’ even if teams are at or above goal daily census.</a:t>
            </a:r>
          </a:p>
          <a:p>
            <a:pPr>
              <a:buFont typeface="Wingdings" panose="05000000000000000000" pitchFamily="2" charset="2"/>
              <a:buChar char="§"/>
            </a:pPr>
            <a:endParaRPr lang="en-US" sz="2400">
              <a:latin typeface="Abadi" panose="020B0604020104020204" pitchFamily="34" charset="0"/>
            </a:endParaRPr>
          </a:p>
          <a:p>
            <a:endParaRPr lang="en-US" sz="2400">
              <a:solidFill>
                <a:srgbClr val="FFFF00"/>
              </a:solidFill>
              <a:latin typeface="Abadi" panose="020B0604020104020204" pitchFamily="34" charset="0"/>
            </a:endParaRPr>
          </a:p>
          <a:p>
            <a:endParaRPr lang="en-US" sz="2800">
              <a:solidFill>
                <a:srgbClr val="FFFF00"/>
              </a:solidFill>
              <a:latin typeface="Abadi" panose="020B0604020104020204" pitchFamily="34" charset="0"/>
            </a:endParaRPr>
          </a:p>
        </p:txBody>
      </p:sp>
    </p:spTree>
    <p:extLst>
      <p:ext uri="{BB962C8B-B14F-4D97-AF65-F5344CB8AC3E}">
        <p14:creationId xmlns:p14="http://schemas.microsoft.com/office/powerpoint/2010/main" val="270218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4E2BB1-00A0-43D2-96B5-741B21FC5BE1}"/>
              </a:ext>
            </a:extLst>
          </p:cNvPr>
          <p:cNvSpPr txBox="1"/>
          <p:nvPr/>
        </p:nvSpPr>
        <p:spPr>
          <a:xfrm>
            <a:off x="584886" y="375531"/>
            <a:ext cx="11166390" cy="1231106"/>
          </a:xfrm>
          <a:prstGeom prst="rect">
            <a:avLst/>
          </a:prstGeom>
          <a:noFill/>
        </p:spPr>
        <p:txBody>
          <a:bodyPr wrap="square" rtlCol="0">
            <a:spAutoFit/>
          </a:bodyPr>
          <a:lstStyle/>
          <a:p>
            <a:r>
              <a:rPr lang="en-US" sz="2800">
                <a:latin typeface="Abadi" panose="020B0604020104020204" pitchFamily="34" charset="0"/>
              </a:rPr>
              <a:t>3.  MAKE SURE THE TEAM’S NOTES ARE TEMPLATED TO CAPTURE COMPLETELY THE WORK THAT IS NECESSARY.</a:t>
            </a:r>
          </a:p>
          <a:p>
            <a:pPr marL="342900" indent="-342900">
              <a:buAutoNum type="arabicPeriod"/>
            </a:pPr>
            <a:endParaRPr lang="en-US"/>
          </a:p>
        </p:txBody>
      </p:sp>
      <p:sp>
        <p:nvSpPr>
          <p:cNvPr id="9" name="Content Placeholder 2">
            <a:extLst>
              <a:ext uri="{FF2B5EF4-FFF2-40B4-BE49-F238E27FC236}">
                <a16:creationId xmlns:a16="http://schemas.microsoft.com/office/drawing/2014/main" id="{E47AB94A-8201-4236-89F4-9BD42564E0E1}"/>
              </a:ext>
            </a:extLst>
          </p:cNvPr>
          <p:cNvSpPr>
            <a:spLocks noGrp="1"/>
          </p:cNvSpPr>
          <p:nvPr>
            <p:ph idx="1"/>
          </p:nvPr>
        </p:nvSpPr>
        <p:spPr>
          <a:xfrm>
            <a:off x="584886" y="1550902"/>
            <a:ext cx="11022227" cy="3756195"/>
          </a:xfrm>
        </p:spPr>
        <p:txBody>
          <a:bodyPr>
            <a:noAutofit/>
          </a:bodyPr>
          <a:lstStyle/>
          <a:p>
            <a:pPr>
              <a:buFont typeface="Wingdings" panose="05000000000000000000" pitchFamily="2" charset="2"/>
              <a:buChar char="§"/>
            </a:pPr>
            <a:r>
              <a:rPr lang="en-US" sz="2400">
                <a:latin typeface="Abadi" panose="020B0604020104020204" pitchFamily="34" charset="0"/>
              </a:rPr>
              <a:t>HPI should tell the story chronologically &amp; contain pertinent positives and negatives; (should be able to have a DDX in mind after just the HPI)</a:t>
            </a:r>
          </a:p>
          <a:p>
            <a:pPr lvl="1">
              <a:buFont typeface="Wingdings" panose="05000000000000000000" pitchFamily="2" charset="2"/>
              <a:buChar char="§"/>
            </a:pPr>
            <a:r>
              <a:rPr lang="en-US" sz="1800">
                <a:solidFill>
                  <a:schemeClr val="tx1">
                    <a:lumMod val="75000"/>
                  </a:schemeClr>
                </a:solidFill>
                <a:latin typeface="Abadi" panose="020B0604020104020204" pitchFamily="34" charset="0"/>
              </a:rPr>
              <a:t>Include PQRST when appropriate</a:t>
            </a:r>
          </a:p>
          <a:p>
            <a:pPr lvl="1">
              <a:buFont typeface="Wingdings" panose="05000000000000000000" pitchFamily="2" charset="2"/>
              <a:buChar char="§"/>
            </a:pPr>
            <a:r>
              <a:rPr lang="en-US" sz="1800">
                <a:solidFill>
                  <a:schemeClr val="tx1">
                    <a:lumMod val="75000"/>
                  </a:schemeClr>
                </a:solidFill>
                <a:latin typeface="Abadi" panose="020B0604020104020204" pitchFamily="34" charset="0"/>
              </a:rPr>
              <a:t>All notes must include: patient name, MRN &amp; DOB, </a:t>
            </a:r>
            <a:r>
              <a:rPr lang="en-US" sz="1800">
                <a:latin typeface="Abadi" panose="020B0604020104020204" pitchFamily="34" charset="0"/>
              </a:rPr>
              <a:t>chief complaint</a:t>
            </a:r>
          </a:p>
          <a:p>
            <a:pPr lvl="1">
              <a:buFont typeface="Wingdings" panose="05000000000000000000" pitchFamily="2" charset="2"/>
              <a:buChar char="§"/>
            </a:pPr>
            <a:r>
              <a:rPr lang="en-US" sz="1800">
                <a:solidFill>
                  <a:schemeClr val="tx1">
                    <a:lumMod val="75000"/>
                  </a:schemeClr>
                </a:solidFill>
                <a:latin typeface="Abadi" panose="020B0604020104020204" pitchFamily="34" charset="0"/>
              </a:rPr>
              <a:t>Translator , chaperones use must be documented</a:t>
            </a:r>
          </a:p>
          <a:p>
            <a:pPr lvl="1">
              <a:buFont typeface="Wingdings" panose="05000000000000000000" pitchFamily="2" charset="2"/>
              <a:buChar char="§"/>
            </a:pPr>
            <a:r>
              <a:rPr lang="en-US" sz="2000">
                <a:solidFill>
                  <a:schemeClr val="tx1">
                    <a:lumMod val="75000"/>
                  </a:schemeClr>
                </a:solidFill>
                <a:latin typeface="Abadi" panose="020B0604020104020204" pitchFamily="34" charset="0"/>
              </a:rPr>
              <a:t>Med student intern/resident addendum</a:t>
            </a:r>
          </a:p>
          <a:p>
            <a:pPr>
              <a:buFont typeface="Wingdings" panose="05000000000000000000" pitchFamily="2" charset="2"/>
              <a:buChar char="§"/>
            </a:pPr>
            <a:r>
              <a:rPr lang="en-US" sz="2400">
                <a:latin typeface="Abadi" panose="020B0604020104020204" pitchFamily="34" charset="0"/>
              </a:rPr>
              <a:t>Need 11 organ ROS </a:t>
            </a:r>
            <a:r>
              <a:rPr lang="en-US" sz="2400" u="sng">
                <a:latin typeface="Abadi" panose="020B0604020104020204" pitchFamily="34" charset="0"/>
              </a:rPr>
              <a:t>and</a:t>
            </a:r>
            <a:r>
              <a:rPr lang="en-US" sz="2400">
                <a:latin typeface="Abadi" panose="020B0604020104020204" pitchFamily="34" charset="0"/>
              </a:rPr>
              <a:t> PE </a:t>
            </a:r>
            <a:r>
              <a:rPr lang="en-US" sz="2400">
                <a:solidFill>
                  <a:srgbClr val="FF0000"/>
                </a:solidFill>
                <a:latin typeface="Abadi" panose="020B0604020104020204" pitchFamily="34" charset="0"/>
              </a:rPr>
              <a:t>(CANNOT SAY “NEGATIVE”)</a:t>
            </a:r>
          </a:p>
          <a:p>
            <a:pPr>
              <a:buFont typeface="Wingdings" panose="05000000000000000000" pitchFamily="2" charset="2"/>
              <a:buChar char="§"/>
            </a:pPr>
            <a:r>
              <a:rPr lang="en-US" sz="2400">
                <a:latin typeface="Abadi" panose="020B0604020104020204" pitchFamily="34" charset="0"/>
              </a:rPr>
              <a:t>If unable to obtain information, MUST document why—”patient altered”, “family could not be contacted” – including this, complex billing can still be supported.</a:t>
            </a:r>
          </a:p>
          <a:p>
            <a:pPr>
              <a:buFont typeface="Wingdings" panose="05000000000000000000" pitchFamily="2" charset="2"/>
              <a:buChar char="§"/>
            </a:pPr>
            <a:r>
              <a:rPr lang="en-US" sz="2400">
                <a:latin typeface="Abadi" panose="020B0604020104020204" pitchFamily="34" charset="0"/>
              </a:rPr>
              <a:t>FAMILY HX - document what was asked (DO NOT SAY NON-CONTRIBUTORY)</a:t>
            </a:r>
          </a:p>
          <a:p>
            <a:pPr>
              <a:buFont typeface="Wingdings" panose="05000000000000000000" pitchFamily="2" charset="2"/>
              <a:buChar char="§"/>
            </a:pPr>
            <a:r>
              <a:rPr lang="en-US" sz="2400">
                <a:latin typeface="Abadi" panose="020B0604020104020204" pitchFamily="34" charset="0"/>
              </a:rPr>
              <a:t>ICU downgrades need ICU Accept Note (progress note format) with ICU course summarized at start of note </a:t>
            </a:r>
          </a:p>
          <a:p>
            <a:pPr>
              <a:buFont typeface="Wingdings" panose="05000000000000000000" pitchFamily="2" charset="2"/>
              <a:buChar char="§"/>
            </a:pPr>
            <a:r>
              <a:rPr lang="en-US" sz="2400">
                <a:latin typeface="Abadi" panose="020B0604020104020204" pitchFamily="34" charset="0"/>
              </a:rPr>
              <a:t>Assign the note to the daytime attending of the team the patient is being assigned to (not the night float attending)</a:t>
            </a:r>
          </a:p>
          <a:p>
            <a:endParaRPr lang="en-US" sz="2400">
              <a:solidFill>
                <a:srgbClr val="FFFF00"/>
              </a:solidFill>
              <a:latin typeface="Abadi" panose="020B0604020104020204" pitchFamily="34" charset="0"/>
            </a:endParaRPr>
          </a:p>
          <a:p>
            <a:endParaRPr lang="en-US" sz="2800">
              <a:solidFill>
                <a:srgbClr val="FFFF00"/>
              </a:solidFill>
              <a:latin typeface="Abadi" panose="020B0604020104020204" pitchFamily="34" charset="0"/>
            </a:endParaRPr>
          </a:p>
        </p:txBody>
      </p:sp>
    </p:spTree>
    <p:extLst>
      <p:ext uri="{BB962C8B-B14F-4D97-AF65-F5344CB8AC3E}">
        <p14:creationId xmlns:p14="http://schemas.microsoft.com/office/powerpoint/2010/main" val="2819348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4E2BB1-00A0-43D2-96B5-741B21FC5BE1}"/>
              </a:ext>
            </a:extLst>
          </p:cNvPr>
          <p:cNvSpPr txBox="1"/>
          <p:nvPr/>
        </p:nvSpPr>
        <p:spPr>
          <a:xfrm>
            <a:off x="838200" y="594519"/>
            <a:ext cx="10326942" cy="523220"/>
          </a:xfrm>
          <a:prstGeom prst="rect">
            <a:avLst/>
          </a:prstGeom>
          <a:noFill/>
        </p:spPr>
        <p:txBody>
          <a:bodyPr wrap="square" rtlCol="0">
            <a:spAutoFit/>
          </a:bodyPr>
          <a:lstStyle/>
          <a:p>
            <a:r>
              <a:rPr lang="en-US" sz="2800">
                <a:latin typeface="Abadi" panose="020B0604020104020204" pitchFamily="34" charset="0"/>
              </a:rPr>
              <a:t>4.  IMPORTANT DOCUMENTATION TIPS</a:t>
            </a:r>
            <a:endParaRPr lang="en-US"/>
          </a:p>
        </p:txBody>
      </p:sp>
      <p:sp>
        <p:nvSpPr>
          <p:cNvPr id="9" name="Content Placeholder 2">
            <a:extLst>
              <a:ext uri="{FF2B5EF4-FFF2-40B4-BE49-F238E27FC236}">
                <a16:creationId xmlns:a16="http://schemas.microsoft.com/office/drawing/2014/main" id="{E47AB94A-8201-4236-89F4-9BD42564E0E1}"/>
              </a:ext>
            </a:extLst>
          </p:cNvPr>
          <p:cNvSpPr>
            <a:spLocks noGrp="1"/>
          </p:cNvSpPr>
          <p:nvPr>
            <p:ph idx="1"/>
          </p:nvPr>
        </p:nvSpPr>
        <p:spPr>
          <a:xfrm>
            <a:off x="584886" y="1550902"/>
            <a:ext cx="11022227" cy="3756195"/>
          </a:xfrm>
        </p:spPr>
        <p:txBody>
          <a:bodyPr>
            <a:noAutofit/>
          </a:bodyPr>
          <a:lstStyle/>
          <a:p>
            <a:pPr>
              <a:buFont typeface="Wingdings" panose="05000000000000000000" pitchFamily="2" charset="2"/>
              <a:buChar char="§"/>
            </a:pPr>
            <a:r>
              <a:rPr lang="en-US" sz="2400">
                <a:latin typeface="Abadi" panose="020B0604020104020204" pitchFamily="34" charset="0"/>
              </a:rPr>
              <a:t>Include MPOA name/number, specify if family was present or if contact with them was made </a:t>
            </a:r>
            <a:r>
              <a:rPr lang="en-US" sz="2400">
                <a:solidFill>
                  <a:srgbClr val="FF0000"/>
                </a:solidFill>
                <a:latin typeface="Abadi" panose="020B0604020104020204" pitchFamily="34" charset="0"/>
              </a:rPr>
              <a:t>(or attempted)</a:t>
            </a:r>
          </a:p>
          <a:p>
            <a:r>
              <a:rPr lang="en-US" sz="2400">
                <a:latin typeface="Abadi" panose="020B0604020104020204" pitchFamily="34" charset="0"/>
              </a:rPr>
              <a:t>Document important conversations with patient, family, consultants, </a:t>
            </a:r>
            <a:r>
              <a:rPr lang="en-US" sz="2400" err="1">
                <a:latin typeface="Abadi" panose="020B0604020104020204" pitchFamily="34" charset="0"/>
              </a:rPr>
              <a:t>etc</a:t>
            </a:r>
            <a:r>
              <a:rPr lang="en-US" sz="2400">
                <a:latin typeface="Abadi" panose="020B0604020104020204" pitchFamily="34" charset="0"/>
              </a:rPr>
              <a:t> (these are important for day team to know about) </a:t>
            </a:r>
            <a:r>
              <a:rPr lang="en-US" sz="2400">
                <a:latin typeface="Abadi" panose="020B0604020104020204" pitchFamily="34" charset="0"/>
                <a:sym typeface="Wingdings" pitchFamily="2" charset="2"/>
              </a:rPr>
              <a:t> </a:t>
            </a:r>
            <a:r>
              <a:rPr lang="en-US" sz="2400">
                <a:solidFill>
                  <a:schemeClr val="tx1">
                    <a:lumMod val="85000"/>
                  </a:schemeClr>
                </a:solidFill>
                <a:latin typeface="Abadi" panose="020B0604020104020204" pitchFamily="34" charset="0"/>
                <a:sym typeface="Wingdings" pitchFamily="2" charset="2"/>
              </a:rPr>
              <a:t>especially code status conversation (elaborate briefly ~1 sentence on DNR/DNI)</a:t>
            </a:r>
            <a:endParaRPr lang="en-US" sz="2400">
              <a:solidFill>
                <a:schemeClr val="tx1">
                  <a:lumMod val="85000"/>
                </a:schemeClr>
              </a:solidFill>
              <a:latin typeface="Abadi" panose="020B0604020104020204" pitchFamily="34" charset="0"/>
            </a:endParaRPr>
          </a:p>
          <a:p>
            <a:r>
              <a:rPr lang="en-US" sz="2400">
                <a:latin typeface="Abadi" panose="020B0604020104020204" pitchFamily="34" charset="0"/>
              </a:rPr>
              <a:t>Include signature block at the bottom of ALL your notes: name, position (MS, intern, resident), service, and pager number</a:t>
            </a:r>
          </a:p>
          <a:p>
            <a:r>
              <a:rPr lang="en-US" sz="2400">
                <a:latin typeface="Abadi" panose="020B0604020104020204" pitchFamily="34" charset="0"/>
              </a:rPr>
              <a:t>Pre-charting via notepad on the computer can help make you more efficient for note writing on busy nights. Screenshot the medication list and print it out rather than handwriting all the medications – this will make your med rec easier/faster</a:t>
            </a:r>
          </a:p>
          <a:p>
            <a:r>
              <a:rPr lang="en-US" sz="2400">
                <a:latin typeface="Abadi" panose="020B0604020104020204" pitchFamily="34" charset="0"/>
              </a:rPr>
              <a:t>Cross-cover notes are very important – write one when you go to bedside to evaluate a patient, transfer to the ICU, or anything major happens overnight. These notes are invaluable to the day teams, attending &amp; all others seeing the pt.</a:t>
            </a:r>
          </a:p>
          <a:p>
            <a:pPr>
              <a:buFont typeface="Wingdings" panose="05000000000000000000" pitchFamily="2" charset="2"/>
              <a:buChar char="§"/>
            </a:pPr>
            <a:endParaRPr lang="en-US" sz="2400">
              <a:latin typeface="Abadi" panose="020B0604020104020204" pitchFamily="34" charset="0"/>
            </a:endParaRPr>
          </a:p>
          <a:p>
            <a:pPr>
              <a:buFont typeface="Wingdings" panose="05000000000000000000" pitchFamily="2" charset="2"/>
              <a:buChar char="§"/>
            </a:pPr>
            <a:endParaRPr lang="en-US" sz="2400">
              <a:latin typeface="Abadi" panose="020B0604020104020204" pitchFamily="34" charset="0"/>
            </a:endParaRPr>
          </a:p>
          <a:p>
            <a:pPr>
              <a:buFont typeface="Wingdings" panose="05000000000000000000" pitchFamily="2" charset="2"/>
              <a:buChar char="§"/>
            </a:pPr>
            <a:endParaRPr lang="en-US" sz="2400">
              <a:latin typeface="Abadi" panose="020B0604020104020204" pitchFamily="34" charset="0"/>
            </a:endParaRPr>
          </a:p>
          <a:p>
            <a:endParaRPr lang="en-US" sz="2400">
              <a:solidFill>
                <a:srgbClr val="FFFF00"/>
              </a:solidFill>
              <a:latin typeface="Abadi" panose="020B0604020104020204" pitchFamily="34" charset="0"/>
            </a:endParaRPr>
          </a:p>
          <a:p>
            <a:endParaRPr lang="en-US" sz="2800">
              <a:solidFill>
                <a:srgbClr val="FFFF00"/>
              </a:solidFill>
              <a:latin typeface="Abadi" panose="020B0604020104020204" pitchFamily="34" charset="0"/>
            </a:endParaRPr>
          </a:p>
        </p:txBody>
      </p:sp>
    </p:spTree>
    <p:extLst>
      <p:ext uri="{BB962C8B-B14F-4D97-AF65-F5344CB8AC3E}">
        <p14:creationId xmlns:p14="http://schemas.microsoft.com/office/powerpoint/2010/main" val="70288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17FE-E6BC-492E-A915-D0FCEF7C8508}"/>
              </a:ext>
            </a:extLst>
          </p:cNvPr>
          <p:cNvSpPr>
            <a:spLocks noGrp="1"/>
          </p:cNvSpPr>
          <p:nvPr>
            <p:ph type="title"/>
          </p:nvPr>
        </p:nvSpPr>
        <p:spPr>
          <a:xfrm>
            <a:off x="838200" y="500062"/>
            <a:ext cx="11353800" cy="1325563"/>
          </a:xfrm>
        </p:spPr>
        <p:txBody>
          <a:bodyPr>
            <a:normAutofit/>
          </a:bodyPr>
          <a:lstStyle/>
          <a:p>
            <a:r>
              <a:rPr lang="en-US" sz="3200">
                <a:latin typeface="Abadi" panose="020B0604020104020204" pitchFamily="34" charset="0"/>
              </a:rPr>
              <a:t>Required addendum for Medical student notes</a:t>
            </a:r>
          </a:p>
        </p:txBody>
      </p:sp>
      <p:sp>
        <p:nvSpPr>
          <p:cNvPr id="3" name="Content Placeholder 2">
            <a:extLst>
              <a:ext uri="{FF2B5EF4-FFF2-40B4-BE49-F238E27FC236}">
                <a16:creationId xmlns:a16="http://schemas.microsoft.com/office/drawing/2014/main" id="{4A37C113-5E53-4C20-BA4C-FBF61501A01F}"/>
              </a:ext>
            </a:extLst>
          </p:cNvPr>
          <p:cNvSpPr>
            <a:spLocks noGrp="1"/>
          </p:cNvSpPr>
          <p:nvPr>
            <p:ph idx="1"/>
          </p:nvPr>
        </p:nvSpPr>
        <p:spPr/>
        <p:txBody>
          <a:bodyPr>
            <a:normAutofit/>
          </a:bodyPr>
          <a:lstStyle/>
          <a:p>
            <a:pPr marL="0" indent="0">
              <a:buNone/>
            </a:pPr>
            <a:r>
              <a:rPr lang="en-US" sz="2800" i="1">
                <a:latin typeface="Abadi" panose="020B0604020104020204" pitchFamily="34" charset="0"/>
              </a:rPr>
              <a:t>“I, the resident, was present with the medical student during the visit.  I personally performed an exam, made the assessment and developed the care plan (e.g. medical decision making) as documented above.  I have verified the student’s documentation and agree with the student’s findings.”</a:t>
            </a:r>
          </a:p>
        </p:txBody>
      </p:sp>
    </p:spTree>
    <p:extLst>
      <p:ext uri="{BB962C8B-B14F-4D97-AF65-F5344CB8AC3E}">
        <p14:creationId xmlns:p14="http://schemas.microsoft.com/office/powerpoint/2010/main" val="3557918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4E2BB1-00A0-43D2-96B5-741B21FC5BE1}"/>
              </a:ext>
            </a:extLst>
          </p:cNvPr>
          <p:cNvSpPr txBox="1"/>
          <p:nvPr/>
        </p:nvSpPr>
        <p:spPr>
          <a:xfrm>
            <a:off x="838200" y="594519"/>
            <a:ext cx="10326942" cy="800219"/>
          </a:xfrm>
          <a:prstGeom prst="rect">
            <a:avLst/>
          </a:prstGeom>
          <a:noFill/>
        </p:spPr>
        <p:txBody>
          <a:bodyPr wrap="square" rtlCol="0">
            <a:spAutoFit/>
          </a:bodyPr>
          <a:lstStyle/>
          <a:p>
            <a:r>
              <a:rPr lang="en-US" sz="2800">
                <a:latin typeface="Abadi" panose="020B0604020104020204" pitchFamily="34" charset="0"/>
              </a:rPr>
              <a:t>5.  MAKE SURE ORDERS ARE ACCURATE.</a:t>
            </a:r>
          </a:p>
          <a:p>
            <a:pPr marL="342900" indent="-342900">
              <a:buAutoNum type="arabicPeriod"/>
            </a:pPr>
            <a:endParaRPr lang="en-US"/>
          </a:p>
        </p:txBody>
      </p:sp>
      <p:sp>
        <p:nvSpPr>
          <p:cNvPr id="9" name="Content Placeholder 2">
            <a:extLst>
              <a:ext uri="{FF2B5EF4-FFF2-40B4-BE49-F238E27FC236}">
                <a16:creationId xmlns:a16="http://schemas.microsoft.com/office/drawing/2014/main" id="{E47AB94A-8201-4236-89F4-9BD42564E0E1}"/>
              </a:ext>
            </a:extLst>
          </p:cNvPr>
          <p:cNvSpPr>
            <a:spLocks noGrp="1"/>
          </p:cNvSpPr>
          <p:nvPr>
            <p:ph idx="1"/>
          </p:nvPr>
        </p:nvSpPr>
        <p:spPr>
          <a:xfrm>
            <a:off x="584886" y="1229626"/>
            <a:ext cx="11022227" cy="3756195"/>
          </a:xfrm>
        </p:spPr>
        <p:txBody>
          <a:bodyPr>
            <a:noAutofit/>
          </a:bodyPr>
          <a:lstStyle/>
          <a:p>
            <a:pPr>
              <a:buFont typeface="Wingdings" panose="05000000000000000000" pitchFamily="2" charset="2"/>
              <a:buChar char="§"/>
            </a:pPr>
            <a:r>
              <a:rPr lang="en-US" sz="2400">
                <a:latin typeface="Abadi" panose="020B0604020104020204" pitchFamily="34" charset="0"/>
              </a:rPr>
              <a:t>TEACH ORDER – this determines how the nurses contact the appropriate provider with important updates or questions.  This is especially important as the NF team transitions on Sunday – </a:t>
            </a:r>
            <a:r>
              <a:rPr lang="en-US" sz="2400" b="1">
                <a:latin typeface="Abadi" panose="020B0604020104020204" pitchFamily="34" charset="0"/>
              </a:rPr>
              <a:t>TEACH orders must be updated by 0600.  (</a:t>
            </a:r>
            <a:r>
              <a:rPr lang="en-US" sz="2400">
                <a:latin typeface="Abadi" panose="020B0604020104020204" pitchFamily="34" charset="0"/>
              </a:rPr>
              <a:t>Teach order must be placed before 0600 or provider list (how nurses call us) will be incorrect for the entire day)</a:t>
            </a:r>
          </a:p>
          <a:p>
            <a:pPr lvl="1">
              <a:buFont typeface="Wingdings" panose="05000000000000000000" pitchFamily="2" charset="2"/>
              <a:buChar char="§"/>
            </a:pPr>
            <a:r>
              <a:rPr lang="en-US" sz="2000">
                <a:solidFill>
                  <a:srgbClr val="FF0000"/>
                </a:solidFill>
                <a:latin typeface="Abadi" panose="020B0604020104020204" pitchFamily="34" charset="0"/>
              </a:rPr>
              <a:t>When you are the senior on Saturday night, you MUST change every teach order before 6am on Sunday so that the nurses know which team to page on Sunday!!</a:t>
            </a:r>
            <a:endParaRPr lang="en-US" sz="2400">
              <a:solidFill>
                <a:srgbClr val="FF0000"/>
              </a:solidFill>
              <a:latin typeface="Abadi" panose="020B0604020104020204" pitchFamily="34" charset="0"/>
            </a:endParaRPr>
          </a:p>
          <a:p>
            <a:pPr>
              <a:buFont typeface="Wingdings" panose="05000000000000000000" pitchFamily="2" charset="2"/>
              <a:buChar char="§"/>
            </a:pPr>
            <a:r>
              <a:rPr lang="en-US" sz="2400">
                <a:latin typeface="Abadi" panose="020B0604020104020204" pitchFamily="34" charset="0"/>
              </a:rPr>
              <a:t>MAKE SURE ALL PTS ARE ASSIGNED TO TEAMS WITH TEACH ORDERS BEFORE 0500– variability in census works itself out over the course of the day</a:t>
            </a:r>
          </a:p>
          <a:p>
            <a:pPr>
              <a:buFont typeface="Wingdings" panose="05000000000000000000" pitchFamily="2" charset="2"/>
              <a:buChar char="§"/>
            </a:pPr>
            <a:endParaRPr lang="en-US" sz="2400">
              <a:latin typeface="Abadi" panose="020B0604020104020204" pitchFamily="34" charset="0"/>
            </a:endParaRPr>
          </a:p>
          <a:p>
            <a:pPr>
              <a:buFont typeface="Wingdings" panose="05000000000000000000" pitchFamily="2" charset="2"/>
              <a:buChar char="§"/>
            </a:pPr>
            <a:r>
              <a:rPr lang="en-US" sz="2400">
                <a:latin typeface="Abadi" panose="020B0604020104020204" pitchFamily="34" charset="0"/>
              </a:rPr>
              <a:t>CODE STATUS – discussions clarifying code status are important to document.  CODE STATUS ORDERS SHOULD BE ACCURATE FROM DAY ONE.</a:t>
            </a:r>
          </a:p>
          <a:p>
            <a:pPr>
              <a:buFont typeface="Wingdings" panose="05000000000000000000" pitchFamily="2" charset="2"/>
              <a:buChar char="§"/>
            </a:pPr>
            <a:endParaRPr lang="en-US" sz="2400">
              <a:latin typeface="Abadi" panose="020B0604020104020204" pitchFamily="34" charset="0"/>
            </a:endParaRPr>
          </a:p>
          <a:p>
            <a:pPr>
              <a:buFont typeface="Wingdings" panose="05000000000000000000" pitchFamily="2" charset="2"/>
              <a:buChar char="§"/>
            </a:pPr>
            <a:r>
              <a:rPr lang="en-US" sz="2400">
                <a:latin typeface="Abadi" panose="020B0604020104020204" pitchFamily="34" charset="0"/>
              </a:rPr>
              <a:t>Review admit order sets with the interns and show them how to complete the med rec</a:t>
            </a:r>
          </a:p>
          <a:p>
            <a:endParaRPr lang="en-US" sz="2400">
              <a:latin typeface="Abadi" panose="020B0604020104020204" pitchFamily="34" charset="0"/>
            </a:endParaRPr>
          </a:p>
          <a:p>
            <a:endParaRPr lang="en-US" sz="2400">
              <a:solidFill>
                <a:srgbClr val="FFFF00"/>
              </a:solidFill>
              <a:latin typeface="Abadi" panose="020B0604020104020204" pitchFamily="34" charset="0"/>
            </a:endParaRPr>
          </a:p>
          <a:p>
            <a:endParaRPr lang="en-US" sz="2800">
              <a:solidFill>
                <a:srgbClr val="FFFF00"/>
              </a:solidFill>
              <a:latin typeface="Abadi" panose="020B0604020104020204" pitchFamily="34" charset="0"/>
            </a:endParaRPr>
          </a:p>
        </p:txBody>
      </p:sp>
    </p:spTree>
    <p:extLst>
      <p:ext uri="{BB962C8B-B14F-4D97-AF65-F5344CB8AC3E}">
        <p14:creationId xmlns:p14="http://schemas.microsoft.com/office/powerpoint/2010/main" val="2591216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4E2BB1-00A0-43D2-96B5-741B21FC5BE1}"/>
              </a:ext>
            </a:extLst>
          </p:cNvPr>
          <p:cNvSpPr txBox="1"/>
          <p:nvPr/>
        </p:nvSpPr>
        <p:spPr>
          <a:xfrm>
            <a:off x="838200" y="594519"/>
            <a:ext cx="10326942" cy="523220"/>
          </a:xfrm>
          <a:prstGeom prst="rect">
            <a:avLst/>
          </a:prstGeom>
          <a:noFill/>
        </p:spPr>
        <p:txBody>
          <a:bodyPr wrap="square" rtlCol="0">
            <a:spAutoFit/>
          </a:bodyPr>
          <a:lstStyle/>
          <a:p>
            <a:r>
              <a:rPr lang="en-US" sz="2800">
                <a:latin typeface="Abadi" panose="020B0604020104020204" pitchFamily="34" charset="0"/>
              </a:rPr>
              <a:t>6.  CONSULTING OTHER SERVICES</a:t>
            </a:r>
            <a:endParaRPr lang="en-US"/>
          </a:p>
        </p:txBody>
      </p:sp>
      <p:sp>
        <p:nvSpPr>
          <p:cNvPr id="9" name="Content Placeholder 2">
            <a:extLst>
              <a:ext uri="{FF2B5EF4-FFF2-40B4-BE49-F238E27FC236}">
                <a16:creationId xmlns:a16="http://schemas.microsoft.com/office/drawing/2014/main" id="{E47AB94A-8201-4236-89F4-9BD42564E0E1}"/>
              </a:ext>
            </a:extLst>
          </p:cNvPr>
          <p:cNvSpPr>
            <a:spLocks noGrp="1"/>
          </p:cNvSpPr>
          <p:nvPr>
            <p:ph idx="1"/>
          </p:nvPr>
        </p:nvSpPr>
        <p:spPr>
          <a:xfrm>
            <a:off x="584886" y="1464404"/>
            <a:ext cx="11022227" cy="3756195"/>
          </a:xfrm>
        </p:spPr>
        <p:txBody>
          <a:bodyPr>
            <a:noAutofit/>
          </a:bodyPr>
          <a:lstStyle/>
          <a:p>
            <a:pPr>
              <a:buFont typeface="Wingdings" panose="05000000000000000000" pitchFamily="2" charset="2"/>
              <a:buChar char="§"/>
            </a:pPr>
            <a:r>
              <a:rPr lang="en-US" sz="2400">
                <a:latin typeface="Abadi" panose="020B0604020104020204" pitchFamily="34" charset="0"/>
              </a:rPr>
              <a:t>Call when patients arrive if urgent </a:t>
            </a:r>
          </a:p>
          <a:p>
            <a:pPr>
              <a:buFont typeface="Wingdings" panose="05000000000000000000" pitchFamily="2" charset="2"/>
              <a:buChar char="§"/>
            </a:pPr>
            <a:r>
              <a:rPr lang="en-US" sz="2400">
                <a:latin typeface="Abadi" panose="020B0604020104020204" pitchFamily="34" charset="0"/>
              </a:rPr>
              <a:t>Otherwise notify accepting services of patient arrival: GI, academic Cards, ENT locums, neurology, all surgery services </a:t>
            </a:r>
            <a:r>
              <a:rPr lang="en-US" sz="2000">
                <a:latin typeface="Abadi" panose="020B0604020104020204" pitchFamily="34" charset="0"/>
              </a:rPr>
              <a:t>(GI and academic Cards have fellows that will help triage urgency of procedures that may need to occur)</a:t>
            </a:r>
          </a:p>
          <a:p>
            <a:pPr>
              <a:buFont typeface="Wingdings" panose="05000000000000000000" pitchFamily="2" charset="2"/>
              <a:buChar char="§"/>
            </a:pPr>
            <a:r>
              <a:rPr lang="en-US" sz="2400">
                <a:latin typeface="Abadi" panose="020B0604020104020204" pitchFamily="34" charset="0"/>
              </a:rPr>
              <a:t>Make it clear:</a:t>
            </a:r>
          </a:p>
          <a:p>
            <a:pPr lvl="1">
              <a:buFont typeface="Wingdings" panose="05000000000000000000" pitchFamily="2" charset="2"/>
              <a:buChar char="§"/>
            </a:pPr>
            <a:r>
              <a:rPr lang="en-US" sz="2000">
                <a:latin typeface="Abadi" panose="020B0604020104020204" pitchFamily="34" charset="0"/>
              </a:rPr>
              <a:t>Why we are requesting them to see the patient</a:t>
            </a:r>
          </a:p>
          <a:p>
            <a:pPr lvl="1">
              <a:buFont typeface="Wingdings" panose="05000000000000000000" pitchFamily="2" charset="2"/>
              <a:buChar char="§"/>
            </a:pPr>
            <a:r>
              <a:rPr lang="en-US" sz="2000">
                <a:latin typeface="Abadi" panose="020B0604020104020204" pitchFamily="34" charset="0"/>
              </a:rPr>
              <a:t>Urgency of their evaluation</a:t>
            </a:r>
          </a:p>
          <a:p>
            <a:pPr lvl="1">
              <a:buFont typeface="Wingdings" panose="05000000000000000000" pitchFamily="2" charset="2"/>
              <a:buChar char="§"/>
            </a:pPr>
            <a:r>
              <a:rPr lang="en-US" sz="2000">
                <a:latin typeface="Abadi" panose="020B0604020104020204" pitchFamily="34" charset="0"/>
              </a:rPr>
              <a:t>Clarify when the patient will be seen and how to reach you for coordination of care afterwards.</a:t>
            </a:r>
          </a:p>
          <a:p>
            <a:pPr lvl="1">
              <a:buFont typeface="Wingdings" panose="05000000000000000000" pitchFamily="2" charset="2"/>
              <a:buChar char="§"/>
            </a:pPr>
            <a:r>
              <a:rPr lang="en-US" sz="2000">
                <a:solidFill>
                  <a:srgbClr val="FF0000"/>
                </a:solidFill>
                <a:latin typeface="Abadi" panose="020B0604020104020204" pitchFamily="34" charset="0"/>
              </a:rPr>
              <a:t>Documentation in chart should be clear:  “spoke to GI, they will see </a:t>
            </a:r>
            <a:r>
              <a:rPr lang="en-US" sz="2000" err="1">
                <a:solidFill>
                  <a:srgbClr val="FF0000"/>
                </a:solidFill>
                <a:latin typeface="Abadi" panose="020B0604020104020204" pitchFamily="34" charset="0"/>
              </a:rPr>
              <a:t>pt</a:t>
            </a:r>
            <a:r>
              <a:rPr lang="en-US" sz="2000">
                <a:solidFill>
                  <a:srgbClr val="FF0000"/>
                </a:solidFill>
                <a:latin typeface="Abadi" panose="020B0604020104020204" pitchFamily="34" charset="0"/>
              </a:rPr>
              <a:t> tonight”, “will notify GI service in am”, “spoke to GI, Dr. Z recommends …” </a:t>
            </a:r>
          </a:p>
          <a:p>
            <a:pPr>
              <a:buFont typeface="Wingdings" panose="05000000000000000000" pitchFamily="2" charset="2"/>
              <a:buChar char="§"/>
            </a:pPr>
            <a:r>
              <a:rPr lang="en-US" sz="2400">
                <a:latin typeface="Abadi" panose="020B0604020104020204" pitchFamily="34" charset="0"/>
              </a:rPr>
              <a:t>If you are having difficulty reaching them and need to talk to them, continue to call &amp; discuss with your attending (long call or direct care)</a:t>
            </a:r>
          </a:p>
          <a:p>
            <a:pPr>
              <a:buFont typeface="Wingdings" panose="05000000000000000000" pitchFamily="2" charset="2"/>
              <a:buChar char="§"/>
            </a:pPr>
            <a:endParaRPr lang="en-US" sz="2400">
              <a:latin typeface="Abadi" panose="020B0604020104020204" pitchFamily="34" charset="0"/>
            </a:endParaRPr>
          </a:p>
          <a:p>
            <a:pPr>
              <a:buFont typeface="Wingdings" panose="05000000000000000000" pitchFamily="2" charset="2"/>
              <a:buChar char="§"/>
            </a:pPr>
            <a:endParaRPr lang="en-US" sz="2400">
              <a:latin typeface="Abadi" panose="020B0604020104020204" pitchFamily="34" charset="0"/>
            </a:endParaRPr>
          </a:p>
          <a:p>
            <a:pPr>
              <a:buFont typeface="Wingdings" panose="05000000000000000000" pitchFamily="2" charset="2"/>
              <a:buChar char="§"/>
            </a:pPr>
            <a:endParaRPr lang="en-US" sz="2400">
              <a:latin typeface="Abadi" panose="020B0604020104020204" pitchFamily="34" charset="0"/>
            </a:endParaRPr>
          </a:p>
          <a:p>
            <a:endParaRPr lang="en-US" sz="2400">
              <a:solidFill>
                <a:srgbClr val="FFFF00"/>
              </a:solidFill>
              <a:latin typeface="Abadi" panose="020B0604020104020204" pitchFamily="34" charset="0"/>
            </a:endParaRPr>
          </a:p>
          <a:p>
            <a:endParaRPr lang="en-US" sz="2800">
              <a:solidFill>
                <a:srgbClr val="FFFF00"/>
              </a:solidFill>
              <a:latin typeface="Abadi" panose="020B0604020104020204" pitchFamily="34" charset="0"/>
            </a:endParaRPr>
          </a:p>
        </p:txBody>
      </p:sp>
    </p:spTree>
    <p:extLst>
      <p:ext uri="{BB962C8B-B14F-4D97-AF65-F5344CB8AC3E}">
        <p14:creationId xmlns:p14="http://schemas.microsoft.com/office/powerpoint/2010/main" val="3833473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64E2BB1-00A0-43D2-96B5-741B21FC5BE1}"/>
              </a:ext>
            </a:extLst>
          </p:cNvPr>
          <p:cNvSpPr txBox="1"/>
          <p:nvPr/>
        </p:nvSpPr>
        <p:spPr>
          <a:xfrm>
            <a:off x="838200" y="594519"/>
            <a:ext cx="10326942" cy="523220"/>
          </a:xfrm>
          <a:prstGeom prst="rect">
            <a:avLst/>
          </a:prstGeom>
          <a:noFill/>
        </p:spPr>
        <p:txBody>
          <a:bodyPr wrap="square" rtlCol="0">
            <a:spAutoFit/>
          </a:bodyPr>
          <a:lstStyle/>
          <a:p>
            <a:r>
              <a:rPr lang="en-US" sz="2800">
                <a:latin typeface="Abadi" panose="020B0604020104020204" pitchFamily="34" charset="0"/>
              </a:rPr>
              <a:t>7.  CONSULTING NIGHTIME HOSPITALISTS</a:t>
            </a:r>
            <a:endParaRPr lang="en-US"/>
          </a:p>
        </p:txBody>
      </p:sp>
      <p:sp>
        <p:nvSpPr>
          <p:cNvPr id="9" name="Content Placeholder 2">
            <a:extLst>
              <a:ext uri="{FF2B5EF4-FFF2-40B4-BE49-F238E27FC236}">
                <a16:creationId xmlns:a16="http://schemas.microsoft.com/office/drawing/2014/main" id="{E47AB94A-8201-4236-89F4-9BD42564E0E1}"/>
              </a:ext>
            </a:extLst>
          </p:cNvPr>
          <p:cNvSpPr>
            <a:spLocks noGrp="1"/>
          </p:cNvSpPr>
          <p:nvPr>
            <p:ph idx="1"/>
          </p:nvPr>
        </p:nvSpPr>
        <p:spPr>
          <a:xfrm>
            <a:off x="932529" y="1550902"/>
            <a:ext cx="10326942" cy="3756195"/>
          </a:xfrm>
        </p:spPr>
        <p:txBody>
          <a:bodyPr>
            <a:noAutofit/>
          </a:bodyPr>
          <a:lstStyle/>
          <a:p>
            <a:pPr>
              <a:buFont typeface="Wingdings" panose="05000000000000000000" pitchFamily="2" charset="2"/>
              <a:buChar char="§"/>
            </a:pPr>
            <a:r>
              <a:rPr lang="en-US" sz="2400">
                <a:latin typeface="Abadi" panose="020B0604020104020204" pitchFamily="34" charset="0"/>
              </a:rPr>
              <a:t>There is always someone listed as the go-to person for both BUMCP &amp; the VAMC.  If you need an attending to lay eyes on someone or need in person help, they are there to help you.</a:t>
            </a:r>
          </a:p>
          <a:p>
            <a:pPr>
              <a:buFont typeface="Wingdings" panose="05000000000000000000" pitchFamily="2" charset="2"/>
              <a:buChar char="§"/>
            </a:pPr>
            <a:r>
              <a:rPr lang="en-US" sz="2400">
                <a:latin typeface="Abadi" panose="020B0604020104020204" pitchFamily="34" charset="0"/>
              </a:rPr>
              <a:t>If you admit a patient that will go to the OR in the AM —patient needs to be staffed at night with one of the night hospitalists </a:t>
            </a:r>
            <a:r>
              <a:rPr lang="en-US" sz="2400">
                <a:solidFill>
                  <a:srgbClr val="FF0000"/>
                </a:solidFill>
                <a:latin typeface="Abadi" panose="020B0604020104020204" pitchFamily="34" charset="0"/>
              </a:rPr>
              <a:t>(this is the Direct Care Attending listed on </a:t>
            </a:r>
            <a:r>
              <a:rPr lang="en-US" sz="2400" err="1">
                <a:solidFill>
                  <a:srgbClr val="FF0000"/>
                </a:solidFill>
                <a:latin typeface="Abadi" panose="020B0604020104020204" pitchFamily="34" charset="0"/>
              </a:rPr>
              <a:t>Amion</a:t>
            </a:r>
            <a:r>
              <a:rPr lang="en-US" sz="2400">
                <a:solidFill>
                  <a:srgbClr val="FF0000"/>
                </a:solidFill>
                <a:latin typeface="Abadi" panose="020B0604020104020204" pitchFamily="34" charset="0"/>
              </a:rPr>
              <a:t> call page).</a:t>
            </a:r>
          </a:p>
          <a:p>
            <a:pPr>
              <a:buFont typeface="Wingdings" panose="05000000000000000000" pitchFamily="2" charset="2"/>
              <a:buChar char="§"/>
            </a:pPr>
            <a:r>
              <a:rPr lang="en-US" sz="2400">
                <a:latin typeface="Abadi" panose="020B0604020104020204" pitchFamily="34" charset="0"/>
              </a:rPr>
              <a:t>If you need help with overnight procedures, sick patients, disruptive patients, concerns about patients leaving AMA, appropriate placement of patients in the hospital (ICU vs floor vs ? home)</a:t>
            </a:r>
          </a:p>
          <a:p>
            <a:pPr>
              <a:buFont typeface="Wingdings" panose="05000000000000000000" pitchFamily="2" charset="2"/>
              <a:buChar char="§"/>
            </a:pPr>
            <a:r>
              <a:rPr lang="en-US" sz="2400">
                <a:latin typeface="Abadi" panose="020B0604020104020204" pitchFamily="34" charset="0"/>
              </a:rPr>
              <a:t>If you are having difficulty getting help from consultants</a:t>
            </a:r>
          </a:p>
          <a:p>
            <a:pPr>
              <a:buFont typeface="Wingdings" panose="05000000000000000000" pitchFamily="2" charset="2"/>
              <a:buChar char="§"/>
            </a:pPr>
            <a:endParaRPr lang="en-US" sz="2400">
              <a:latin typeface="Abadi" panose="020B0604020104020204" pitchFamily="34" charset="0"/>
            </a:endParaRPr>
          </a:p>
          <a:p>
            <a:pPr>
              <a:buFont typeface="Wingdings" panose="05000000000000000000" pitchFamily="2" charset="2"/>
              <a:buChar char="§"/>
            </a:pPr>
            <a:endParaRPr lang="en-US" sz="2400">
              <a:latin typeface="Abadi" panose="020B0604020104020204" pitchFamily="34" charset="0"/>
            </a:endParaRPr>
          </a:p>
          <a:p>
            <a:endParaRPr lang="en-US" sz="2400">
              <a:solidFill>
                <a:srgbClr val="FFFF00"/>
              </a:solidFill>
              <a:latin typeface="Abadi" panose="020B0604020104020204" pitchFamily="34" charset="0"/>
            </a:endParaRPr>
          </a:p>
          <a:p>
            <a:endParaRPr lang="en-US" sz="2800">
              <a:solidFill>
                <a:srgbClr val="FFFF00"/>
              </a:solidFill>
              <a:latin typeface="Abadi" panose="020B0604020104020204" pitchFamily="34" charset="0"/>
            </a:endParaRPr>
          </a:p>
        </p:txBody>
      </p:sp>
    </p:spTree>
    <p:extLst>
      <p:ext uri="{BB962C8B-B14F-4D97-AF65-F5344CB8AC3E}">
        <p14:creationId xmlns:p14="http://schemas.microsoft.com/office/powerpoint/2010/main" val="141099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F3F5DC-39B2-4EAD-8003-912B86D6CF92}"/>
              </a:ext>
            </a:extLst>
          </p:cNvPr>
          <p:cNvSpPr txBox="1"/>
          <p:nvPr/>
        </p:nvSpPr>
        <p:spPr>
          <a:xfrm>
            <a:off x="621144" y="635436"/>
            <a:ext cx="10326942" cy="1231106"/>
          </a:xfrm>
          <a:prstGeom prst="rect">
            <a:avLst/>
          </a:prstGeom>
          <a:noFill/>
        </p:spPr>
        <p:txBody>
          <a:bodyPr wrap="square" rtlCol="0">
            <a:spAutoFit/>
          </a:bodyPr>
          <a:lstStyle/>
          <a:p>
            <a:r>
              <a:rPr lang="en-US" sz="2800">
                <a:latin typeface="Abadi" panose="020B0604020104020204" pitchFamily="34" charset="0"/>
              </a:rPr>
              <a:t>8.  TAKE CARE OF YOURSELF SO YOU CAN LEAD THE TEAM WITH COMPASSION</a:t>
            </a:r>
          </a:p>
          <a:p>
            <a:pPr marL="342900" indent="-342900">
              <a:buAutoNum type="arabicPeriod"/>
            </a:pPr>
            <a:endParaRPr lang="en-US"/>
          </a:p>
        </p:txBody>
      </p:sp>
      <p:sp>
        <p:nvSpPr>
          <p:cNvPr id="3" name="Content Placeholder 2">
            <a:extLst>
              <a:ext uri="{FF2B5EF4-FFF2-40B4-BE49-F238E27FC236}">
                <a16:creationId xmlns:a16="http://schemas.microsoft.com/office/drawing/2014/main" id="{0122E571-9DA9-411C-ACD9-BB8CD4D2E54F}"/>
              </a:ext>
            </a:extLst>
          </p:cNvPr>
          <p:cNvSpPr txBox="1">
            <a:spLocks/>
          </p:cNvSpPr>
          <p:nvPr/>
        </p:nvSpPr>
        <p:spPr>
          <a:xfrm>
            <a:off x="459258" y="1780045"/>
            <a:ext cx="10921315" cy="4667443"/>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en-US">
                <a:latin typeface="Abadi" panose="020B0604020104020204" pitchFamily="34" charset="0"/>
              </a:rPr>
              <a:t>Prepare for NIGHTS in advance-</a:t>
            </a:r>
          </a:p>
          <a:p>
            <a:pPr lvl="1">
              <a:buFont typeface="Wingdings" panose="05000000000000000000" pitchFamily="2" charset="2"/>
              <a:buChar char="§"/>
            </a:pPr>
            <a:r>
              <a:rPr lang="en-US">
                <a:solidFill>
                  <a:schemeClr val="tx1">
                    <a:lumMod val="85000"/>
                  </a:schemeClr>
                </a:solidFill>
                <a:latin typeface="Abadi" panose="020B0604020104020204" pitchFamily="34" charset="0"/>
              </a:rPr>
              <a:t>Do laundry, go to grocery store, fill up your gas tank - before the week starts; pay bills, limit other tasks to do while you prioritize sleeping during the day</a:t>
            </a:r>
          </a:p>
          <a:p>
            <a:pPr>
              <a:buFont typeface="Wingdings" panose="05000000000000000000" pitchFamily="2" charset="2"/>
              <a:buChar char="§"/>
            </a:pPr>
            <a:r>
              <a:rPr lang="en-US">
                <a:latin typeface="Abadi" panose="020B0604020104020204" pitchFamily="34" charset="0"/>
              </a:rPr>
              <a:t>Prioritize good sleep:</a:t>
            </a:r>
          </a:p>
          <a:p>
            <a:pPr lvl="1">
              <a:buFont typeface="Wingdings" panose="05000000000000000000" pitchFamily="2" charset="2"/>
              <a:buChar char="§"/>
            </a:pPr>
            <a:r>
              <a:rPr lang="en-US">
                <a:latin typeface="Abadi" panose="020B0604020104020204" pitchFamily="34" charset="0"/>
              </a:rPr>
              <a:t>Ask family/friends to limit phone calls and visits during your sleep hours.</a:t>
            </a:r>
          </a:p>
          <a:p>
            <a:pPr lvl="1">
              <a:buFont typeface="Wingdings" panose="05000000000000000000" pitchFamily="2" charset="2"/>
              <a:buChar char="§"/>
            </a:pPr>
            <a:r>
              <a:rPr lang="en-US">
                <a:latin typeface="Abadi" panose="020B0604020104020204" pitchFamily="34" charset="0"/>
              </a:rPr>
              <a:t>Keep your room cool &amp; use blackout blinds. </a:t>
            </a:r>
          </a:p>
          <a:p>
            <a:pPr lvl="1">
              <a:buFont typeface="Wingdings" panose="05000000000000000000" pitchFamily="2" charset="2"/>
              <a:buChar char="§"/>
            </a:pPr>
            <a:r>
              <a:rPr lang="en-US">
                <a:latin typeface="Abadi" panose="020B0604020104020204" pitchFamily="34" charset="0"/>
              </a:rPr>
              <a:t>Limit caffeine to the beginning of your shift.</a:t>
            </a:r>
          </a:p>
          <a:p>
            <a:pPr lvl="1">
              <a:buFont typeface="Wingdings" panose="05000000000000000000" pitchFamily="2" charset="2"/>
              <a:buChar char="§"/>
            </a:pPr>
            <a:r>
              <a:rPr lang="en-US">
                <a:latin typeface="Abadi" panose="020B0604020104020204" pitchFamily="34" charset="0"/>
              </a:rPr>
              <a:t>Avoid bright light on the way home from work (make use of sunglasses)</a:t>
            </a:r>
          </a:p>
          <a:p>
            <a:pPr>
              <a:buFont typeface="Wingdings" panose="05000000000000000000" pitchFamily="2" charset="2"/>
              <a:buChar char="§"/>
            </a:pPr>
            <a:r>
              <a:rPr lang="en-US">
                <a:latin typeface="Abadi" panose="020B0604020104020204" pitchFamily="34" charset="0"/>
              </a:rPr>
              <a:t>DRIVE HOME SAFELY - take a nap in a call room or call a taxi/uber and email receipt to Debra</a:t>
            </a:r>
          </a:p>
          <a:p>
            <a:pPr>
              <a:buFont typeface="Wingdings" panose="05000000000000000000" pitchFamily="2" charset="2"/>
              <a:buChar char="§"/>
            </a:pPr>
            <a:r>
              <a:rPr lang="en-US">
                <a:latin typeface="Abadi" panose="020B0604020104020204" pitchFamily="34" charset="0"/>
              </a:rPr>
              <a:t>Realize that lack of sleep does not bring out the best in people; be patient with your team, your patients, families.  Assume positive intent.</a:t>
            </a:r>
          </a:p>
        </p:txBody>
      </p:sp>
    </p:spTree>
    <p:extLst>
      <p:ext uri="{BB962C8B-B14F-4D97-AF65-F5344CB8AC3E}">
        <p14:creationId xmlns:p14="http://schemas.microsoft.com/office/powerpoint/2010/main" val="3631631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232B152-3720-4D3B-97ED-45CE5483F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1BAB570-FF10-4E96-8A3F-FA9804702B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4693698" cy="6858000"/>
          </a:xfrm>
          <a:custGeom>
            <a:avLst/>
            <a:gdLst>
              <a:gd name="connsiteX0" fmla="*/ 0 w 4693698"/>
              <a:gd name="connsiteY0" fmla="*/ 0 h 6858000"/>
              <a:gd name="connsiteX1" fmla="*/ 420914 w 4693698"/>
              <a:gd name="connsiteY1" fmla="*/ 0 h 6858000"/>
              <a:gd name="connsiteX2" fmla="*/ 1582057 w 4693698"/>
              <a:gd name="connsiteY2" fmla="*/ 0 h 6858000"/>
              <a:gd name="connsiteX3" fmla="*/ 4503903 w 4693698"/>
              <a:gd name="connsiteY3" fmla="*/ 0 h 6858000"/>
              <a:gd name="connsiteX4" fmla="*/ 4508943 w 4693698"/>
              <a:gd name="connsiteY4" fmla="*/ 66675 h 6858000"/>
              <a:gd name="connsiteX5" fmla="*/ 4517340 w 4693698"/>
              <a:gd name="connsiteY5" fmla="*/ 122237 h 6858000"/>
              <a:gd name="connsiteX6" fmla="*/ 4527418 w 4693698"/>
              <a:gd name="connsiteY6" fmla="*/ 174625 h 6858000"/>
              <a:gd name="connsiteX7" fmla="*/ 4544214 w 4693698"/>
              <a:gd name="connsiteY7" fmla="*/ 217487 h 6858000"/>
              <a:gd name="connsiteX8" fmla="*/ 4561010 w 4693698"/>
              <a:gd name="connsiteY8" fmla="*/ 260350 h 6858000"/>
              <a:gd name="connsiteX9" fmla="*/ 4581165 w 4693698"/>
              <a:gd name="connsiteY9" fmla="*/ 296862 h 6858000"/>
              <a:gd name="connsiteX10" fmla="*/ 4601320 w 4693698"/>
              <a:gd name="connsiteY10" fmla="*/ 334962 h 6858000"/>
              <a:gd name="connsiteX11" fmla="*/ 4619796 w 4693698"/>
              <a:gd name="connsiteY11" fmla="*/ 369887 h 6858000"/>
              <a:gd name="connsiteX12" fmla="*/ 4638271 w 4693698"/>
              <a:gd name="connsiteY12" fmla="*/ 409575 h 6858000"/>
              <a:gd name="connsiteX13" fmla="*/ 4655067 w 4693698"/>
              <a:gd name="connsiteY13" fmla="*/ 450850 h 6858000"/>
              <a:gd name="connsiteX14" fmla="*/ 4670184 w 4693698"/>
              <a:gd name="connsiteY14" fmla="*/ 496887 h 6858000"/>
              <a:gd name="connsiteX15" fmla="*/ 4681941 w 4693698"/>
              <a:gd name="connsiteY15" fmla="*/ 546100 h 6858000"/>
              <a:gd name="connsiteX16" fmla="*/ 4690339 w 4693698"/>
              <a:gd name="connsiteY16" fmla="*/ 606425 h 6858000"/>
              <a:gd name="connsiteX17" fmla="*/ 4693698 w 4693698"/>
              <a:gd name="connsiteY17" fmla="*/ 673100 h 6858000"/>
              <a:gd name="connsiteX18" fmla="*/ 4690339 w 4693698"/>
              <a:gd name="connsiteY18" fmla="*/ 744537 h 6858000"/>
              <a:gd name="connsiteX19" fmla="*/ 4681941 w 4693698"/>
              <a:gd name="connsiteY19" fmla="*/ 801687 h 6858000"/>
              <a:gd name="connsiteX20" fmla="*/ 4670184 w 4693698"/>
              <a:gd name="connsiteY20" fmla="*/ 854075 h 6858000"/>
              <a:gd name="connsiteX21" fmla="*/ 4655067 w 4693698"/>
              <a:gd name="connsiteY21" fmla="*/ 901700 h 6858000"/>
              <a:gd name="connsiteX22" fmla="*/ 4638271 w 4693698"/>
              <a:gd name="connsiteY22" fmla="*/ 942975 h 6858000"/>
              <a:gd name="connsiteX23" fmla="*/ 4618116 w 4693698"/>
              <a:gd name="connsiteY23" fmla="*/ 981075 h 6858000"/>
              <a:gd name="connsiteX24" fmla="*/ 4597961 w 4693698"/>
              <a:gd name="connsiteY24" fmla="*/ 1017587 h 6858000"/>
              <a:gd name="connsiteX25" fmla="*/ 4577806 w 4693698"/>
              <a:gd name="connsiteY25" fmla="*/ 1055687 h 6858000"/>
              <a:gd name="connsiteX26" fmla="*/ 4559330 w 4693698"/>
              <a:gd name="connsiteY26" fmla="*/ 1095375 h 6858000"/>
              <a:gd name="connsiteX27" fmla="*/ 4540854 w 4693698"/>
              <a:gd name="connsiteY27" fmla="*/ 1136650 h 6858000"/>
              <a:gd name="connsiteX28" fmla="*/ 4525739 w 4693698"/>
              <a:gd name="connsiteY28" fmla="*/ 1182687 h 6858000"/>
              <a:gd name="connsiteX29" fmla="*/ 4515661 w 4693698"/>
              <a:gd name="connsiteY29" fmla="*/ 1235075 h 6858000"/>
              <a:gd name="connsiteX30" fmla="*/ 4505583 w 4693698"/>
              <a:gd name="connsiteY30" fmla="*/ 1295400 h 6858000"/>
              <a:gd name="connsiteX31" fmla="*/ 4503903 w 4693698"/>
              <a:gd name="connsiteY31" fmla="*/ 1363662 h 6858000"/>
              <a:gd name="connsiteX32" fmla="*/ 4505583 w 4693698"/>
              <a:gd name="connsiteY32" fmla="*/ 1431925 h 6858000"/>
              <a:gd name="connsiteX33" fmla="*/ 4515661 w 4693698"/>
              <a:gd name="connsiteY33" fmla="*/ 1492250 h 6858000"/>
              <a:gd name="connsiteX34" fmla="*/ 4525739 w 4693698"/>
              <a:gd name="connsiteY34" fmla="*/ 1544637 h 6858000"/>
              <a:gd name="connsiteX35" fmla="*/ 4540854 w 4693698"/>
              <a:gd name="connsiteY35" fmla="*/ 1589087 h 6858000"/>
              <a:gd name="connsiteX36" fmla="*/ 4559330 w 4693698"/>
              <a:gd name="connsiteY36" fmla="*/ 1631950 h 6858000"/>
              <a:gd name="connsiteX37" fmla="*/ 4577806 w 4693698"/>
              <a:gd name="connsiteY37" fmla="*/ 1671637 h 6858000"/>
              <a:gd name="connsiteX38" fmla="*/ 4597961 w 4693698"/>
              <a:gd name="connsiteY38" fmla="*/ 1708150 h 6858000"/>
              <a:gd name="connsiteX39" fmla="*/ 4618116 w 4693698"/>
              <a:gd name="connsiteY39" fmla="*/ 1743075 h 6858000"/>
              <a:gd name="connsiteX40" fmla="*/ 4638271 w 4693698"/>
              <a:gd name="connsiteY40" fmla="*/ 1782762 h 6858000"/>
              <a:gd name="connsiteX41" fmla="*/ 4655067 w 4693698"/>
              <a:gd name="connsiteY41" fmla="*/ 1824037 h 6858000"/>
              <a:gd name="connsiteX42" fmla="*/ 4670184 w 4693698"/>
              <a:gd name="connsiteY42" fmla="*/ 1870075 h 6858000"/>
              <a:gd name="connsiteX43" fmla="*/ 4681941 w 4693698"/>
              <a:gd name="connsiteY43" fmla="*/ 1922462 h 6858000"/>
              <a:gd name="connsiteX44" fmla="*/ 4690339 w 4693698"/>
              <a:gd name="connsiteY44" fmla="*/ 1982787 h 6858000"/>
              <a:gd name="connsiteX45" fmla="*/ 4693698 w 4693698"/>
              <a:gd name="connsiteY45" fmla="*/ 2051050 h 6858000"/>
              <a:gd name="connsiteX46" fmla="*/ 4690339 w 4693698"/>
              <a:gd name="connsiteY46" fmla="*/ 2119312 h 6858000"/>
              <a:gd name="connsiteX47" fmla="*/ 4681941 w 4693698"/>
              <a:gd name="connsiteY47" fmla="*/ 2179637 h 6858000"/>
              <a:gd name="connsiteX48" fmla="*/ 4670184 w 4693698"/>
              <a:gd name="connsiteY48" fmla="*/ 2232025 h 6858000"/>
              <a:gd name="connsiteX49" fmla="*/ 4655067 w 4693698"/>
              <a:gd name="connsiteY49" fmla="*/ 2278062 h 6858000"/>
              <a:gd name="connsiteX50" fmla="*/ 4638271 w 4693698"/>
              <a:gd name="connsiteY50" fmla="*/ 2319337 h 6858000"/>
              <a:gd name="connsiteX51" fmla="*/ 4618116 w 4693698"/>
              <a:gd name="connsiteY51" fmla="*/ 2359025 h 6858000"/>
              <a:gd name="connsiteX52" fmla="*/ 4597961 w 4693698"/>
              <a:gd name="connsiteY52" fmla="*/ 2395537 h 6858000"/>
              <a:gd name="connsiteX53" fmla="*/ 4577806 w 4693698"/>
              <a:gd name="connsiteY53" fmla="*/ 2433637 h 6858000"/>
              <a:gd name="connsiteX54" fmla="*/ 4559330 w 4693698"/>
              <a:gd name="connsiteY54" fmla="*/ 2471737 h 6858000"/>
              <a:gd name="connsiteX55" fmla="*/ 4540854 w 4693698"/>
              <a:gd name="connsiteY55" fmla="*/ 2513012 h 6858000"/>
              <a:gd name="connsiteX56" fmla="*/ 4525739 w 4693698"/>
              <a:gd name="connsiteY56" fmla="*/ 2560637 h 6858000"/>
              <a:gd name="connsiteX57" fmla="*/ 4515661 w 4693698"/>
              <a:gd name="connsiteY57" fmla="*/ 2613025 h 6858000"/>
              <a:gd name="connsiteX58" fmla="*/ 4505583 w 4693698"/>
              <a:gd name="connsiteY58" fmla="*/ 2671762 h 6858000"/>
              <a:gd name="connsiteX59" fmla="*/ 4503903 w 4693698"/>
              <a:gd name="connsiteY59" fmla="*/ 2741612 h 6858000"/>
              <a:gd name="connsiteX60" fmla="*/ 4505583 w 4693698"/>
              <a:gd name="connsiteY60" fmla="*/ 2809875 h 6858000"/>
              <a:gd name="connsiteX61" fmla="*/ 4515661 w 4693698"/>
              <a:gd name="connsiteY61" fmla="*/ 2868612 h 6858000"/>
              <a:gd name="connsiteX62" fmla="*/ 4525739 w 4693698"/>
              <a:gd name="connsiteY62" fmla="*/ 2922587 h 6858000"/>
              <a:gd name="connsiteX63" fmla="*/ 4540854 w 4693698"/>
              <a:gd name="connsiteY63" fmla="*/ 2967037 h 6858000"/>
              <a:gd name="connsiteX64" fmla="*/ 4559330 w 4693698"/>
              <a:gd name="connsiteY64" fmla="*/ 3009900 h 6858000"/>
              <a:gd name="connsiteX65" fmla="*/ 4577806 w 4693698"/>
              <a:gd name="connsiteY65" fmla="*/ 3046412 h 6858000"/>
              <a:gd name="connsiteX66" fmla="*/ 4597961 w 4693698"/>
              <a:gd name="connsiteY66" fmla="*/ 3084512 h 6858000"/>
              <a:gd name="connsiteX67" fmla="*/ 4618116 w 4693698"/>
              <a:gd name="connsiteY67" fmla="*/ 3121025 h 6858000"/>
              <a:gd name="connsiteX68" fmla="*/ 4638271 w 4693698"/>
              <a:gd name="connsiteY68" fmla="*/ 3160712 h 6858000"/>
              <a:gd name="connsiteX69" fmla="*/ 4655067 w 4693698"/>
              <a:gd name="connsiteY69" fmla="*/ 3201987 h 6858000"/>
              <a:gd name="connsiteX70" fmla="*/ 4670184 w 4693698"/>
              <a:gd name="connsiteY70" fmla="*/ 3248025 h 6858000"/>
              <a:gd name="connsiteX71" fmla="*/ 4681941 w 4693698"/>
              <a:gd name="connsiteY71" fmla="*/ 3300412 h 6858000"/>
              <a:gd name="connsiteX72" fmla="*/ 4690339 w 4693698"/>
              <a:gd name="connsiteY72" fmla="*/ 3360737 h 6858000"/>
              <a:gd name="connsiteX73" fmla="*/ 4693698 w 4693698"/>
              <a:gd name="connsiteY73" fmla="*/ 3427412 h 6858000"/>
              <a:gd name="connsiteX74" fmla="*/ 4690339 w 4693698"/>
              <a:gd name="connsiteY74" fmla="*/ 3497262 h 6858000"/>
              <a:gd name="connsiteX75" fmla="*/ 4681941 w 4693698"/>
              <a:gd name="connsiteY75" fmla="*/ 3557587 h 6858000"/>
              <a:gd name="connsiteX76" fmla="*/ 4670184 w 4693698"/>
              <a:gd name="connsiteY76" fmla="*/ 3609975 h 6858000"/>
              <a:gd name="connsiteX77" fmla="*/ 4655067 w 4693698"/>
              <a:gd name="connsiteY77" fmla="*/ 3656012 h 6858000"/>
              <a:gd name="connsiteX78" fmla="*/ 4638271 w 4693698"/>
              <a:gd name="connsiteY78" fmla="*/ 3697287 h 6858000"/>
              <a:gd name="connsiteX79" fmla="*/ 4618116 w 4693698"/>
              <a:gd name="connsiteY79" fmla="*/ 3736975 h 6858000"/>
              <a:gd name="connsiteX80" fmla="*/ 4577806 w 4693698"/>
              <a:gd name="connsiteY80" fmla="*/ 3811587 h 6858000"/>
              <a:gd name="connsiteX81" fmla="*/ 4559330 w 4693698"/>
              <a:gd name="connsiteY81" fmla="*/ 3848100 h 6858000"/>
              <a:gd name="connsiteX82" fmla="*/ 4540854 w 4693698"/>
              <a:gd name="connsiteY82" fmla="*/ 3890962 h 6858000"/>
              <a:gd name="connsiteX83" fmla="*/ 4525739 w 4693698"/>
              <a:gd name="connsiteY83" fmla="*/ 3935412 h 6858000"/>
              <a:gd name="connsiteX84" fmla="*/ 4515661 w 4693698"/>
              <a:gd name="connsiteY84" fmla="*/ 3987800 h 6858000"/>
              <a:gd name="connsiteX85" fmla="*/ 4505583 w 4693698"/>
              <a:gd name="connsiteY85" fmla="*/ 4048125 h 6858000"/>
              <a:gd name="connsiteX86" fmla="*/ 4503903 w 4693698"/>
              <a:gd name="connsiteY86" fmla="*/ 4116387 h 6858000"/>
              <a:gd name="connsiteX87" fmla="*/ 4505583 w 4693698"/>
              <a:gd name="connsiteY87" fmla="*/ 4186237 h 6858000"/>
              <a:gd name="connsiteX88" fmla="*/ 4515661 w 4693698"/>
              <a:gd name="connsiteY88" fmla="*/ 4244975 h 6858000"/>
              <a:gd name="connsiteX89" fmla="*/ 4525739 w 4693698"/>
              <a:gd name="connsiteY89" fmla="*/ 4297362 h 6858000"/>
              <a:gd name="connsiteX90" fmla="*/ 4540854 w 4693698"/>
              <a:gd name="connsiteY90" fmla="*/ 4343400 h 6858000"/>
              <a:gd name="connsiteX91" fmla="*/ 4559330 w 4693698"/>
              <a:gd name="connsiteY91" fmla="*/ 4386262 h 6858000"/>
              <a:gd name="connsiteX92" fmla="*/ 4577806 w 4693698"/>
              <a:gd name="connsiteY92" fmla="*/ 4424362 h 6858000"/>
              <a:gd name="connsiteX93" fmla="*/ 4618116 w 4693698"/>
              <a:gd name="connsiteY93" fmla="*/ 4498975 h 6858000"/>
              <a:gd name="connsiteX94" fmla="*/ 4638271 w 4693698"/>
              <a:gd name="connsiteY94" fmla="*/ 4537075 h 6858000"/>
              <a:gd name="connsiteX95" fmla="*/ 4655067 w 4693698"/>
              <a:gd name="connsiteY95" fmla="*/ 4579937 h 6858000"/>
              <a:gd name="connsiteX96" fmla="*/ 4670184 w 4693698"/>
              <a:gd name="connsiteY96" fmla="*/ 4625975 h 6858000"/>
              <a:gd name="connsiteX97" fmla="*/ 4681941 w 4693698"/>
              <a:gd name="connsiteY97" fmla="*/ 4678362 h 6858000"/>
              <a:gd name="connsiteX98" fmla="*/ 4690339 w 4693698"/>
              <a:gd name="connsiteY98" fmla="*/ 4738687 h 6858000"/>
              <a:gd name="connsiteX99" fmla="*/ 4693698 w 4693698"/>
              <a:gd name="connsiteY99" fmla="*/ 4806950 h 6858000"/>
              <a:gd name="connsiteX100" fmla="*/ 4690339 w 4693698"/>
              <a:gd name="connsiteY100" fmla="*/ 4875212 h 6858000"/>
              <a:gd name="connsiteX101" fmla="*/ 4681941 w 4693698"/>
              <a:gd name="connsiteY101" fmla="*/ 4935537 h 6858000"/>
              <a:gd name="connsiteX102" fmla="*/ 4670184 w 4693698"/>
              <a:gd name="connsiteY102" fmla="*/ 4987925 h 6858000"/>
              <a:gd name="connsiteX103" fmla="*/ 4655067 w 4693698"/>
              <a:gd name="connsiteY103" fmla="*/ 5033962 h 6858000"/>
              <a:gd name="connsiteX104" fmla="*/ 4638271 w 4693698"/>
              <a:gd name="connsiteY104" fmla="*/ 5075237 h 6858000"/>
              <a:gd name="connsiteX105" fmla="*/ 4618116 w 4693698"/>
              <a:gd name="connsiteY105" fmla="*/ 5114925 h 6858000"/>
              <a:gd name="connsiteX106" fmla="*/ 4597961 w 4693698"/>
              <a:gd name="connsiteY106" fmla="*/ 5149850 h 6858000"/>
              <a:gd name="connsiteX107" fmla="*/ 4577806 w 4693698"/>
              <a:gd name="connsiteY107" fmla="*/ 5186362 h 6858000"/>
              <a:gd name="connsiteX108" fmla="*/ 4559330 w 4693698"/>
              <a:gd name="connsiteY108" fmla="*/ 5226050 h 6858000"/>
              <a:gd name="connsiteX109" fmla="*/ 4540854 w 4693698"/>
              <a:gd name="connsiteY109" fmla="*/ 5268912 h 6858000"/>
              <a:gd name="connsiteX110" fmla="*/ 4525739 w 4693698"/>
              <a:gd name="connsiteY110" fmla="*/ 5313362 h 6858000"/>
              <a:gd name="connsiteX111" fmla="*/ 4515661 w 4693698"/>
              <a:gd name="connsiteY111" fmla="*/ 5365750 h 6858000"/>
              <a:gd name="connsiteX112" fmla="*/ 4505583 w 4693698"/>
              <a:gd name="connsiteY112" fmla="*/ 5426075 h 6858000"/>
              <a:gd name="connsiteX113" fmla="*/ 4503903 w 4693698"/>
              <a:gd name="connsiteY113" fmla="*/ 5494337 h 6858000"/>
              <a:gd name="connsiteX114" fmla="*/ 4505583 w 4693698"/>
              <a:gd name="connsiteY114" fmla="*/ 5562600 h 6858000"/>
              <a:gd name="connsiteX115" fmla="*/ 4515661 w 4693698"/>
              <a:gd name="connsiteY115" fmla="*/ 5622925 h 6858000"/>
              <a:gd name="connsiteX116" fmla="*/ 4525739 w 4693698"/>
              <a:gd name="connsiteY116" fmla="*/ 5675312 h 6858000"/>
              <a:gd name="connsiteX117" fmla="*/ 4540854 w 4693698"/>
              <a:gd name="connsiteY117" fmla="*/ 5721350 h 6858000"/>
              <a:gd name="connsiteX118" fmla="*/ 4559330 w 4693698"/>
              <a:gd name="connsiteY118" fmla="*/ 5762625 h 6858000"/>
              <a:gd name="connsiteX119" fmla="*/ 4577806 w 4693698"/>
              <a:gd name="connsiteY119" fmla="*/ 5802312 h 6858000"/>
              <a:gd name="connsiteX120" fmla="*/ 4597961 w 4693698"/>
              <a:gd name="connsiteY120" fmla="*/ 5840412 h 6858000"/>
              <a:gd name="connsiteX121" fmla="*/ 4618116 w 4693698"/>
              <a:gd name="connsiteY121" fmla="*/ 5876925 h 6858000"/>
              <a:gd name="connsiteX122" fmla="*/ 4638271 w 4693698"/>
              <a:gd name="connsiteY122" fmla="*/ 5915025 h 6858000"/>
              <a:gd name="connsiteX123" fmla="*/ 4655067 w 4693698"/>
              <a:gd name="connsiteY123" fmla="*/ 5956300 h 6858000"/>
              <a:gd name="connsiteX124" fmla="*/ 4670184 w 4693698"/>
              <a:gd name="connsiteY124" fmla="*/ 6003925 h 6858000"/>
              <a:gd name="connsiteX125" fmla="*/ 4681941 w 4693698"/>
              <a:gd name="connsiteY125" fmla="*/ 6056312 h 6858000"/>
              <a:gd name="connsiteX126" fmla="*/ 4690339 w 4693698"/>
              <a:gd name="connsiteY126" fmla="*/ 6113462 h 6858000"/>
              <a:gd name="connsiteX127" fmla="*/ 4693698 w 4693698"/>
              <a:gd name="connsiteY127" fmla="*/ 6183312 h 6858000"/>
              <a:gd name="connsiteX128" fmla="*/ 4690339 w 4693698"/>
              <a:gd name="connsiteY128" fmla="*/ 6251575 h 6858000"/>
              <a:gd name="connsiteX129" fmla="*/ 4681941 w 4693698"/>
              <a:gd name="connsiteY129" fmla="*/ 6311900 h 6858000"/>
              <a:gd name="connsiteX130" fmla="*/ 4670184 w 4693698"/>
              <a:gd name="connsiteY130" fmla="*/ 6361112 h 6858000"/>
              <a:gd name="connsiteX131" fmla="*/ 4655067 w 4693698"/>
              <a:gd name="connsiteY131" fmla="*/ 6407150 h 6858000"/>
              <a:gd name="connsiteX132" fmla="*/ 4638271 w 4693698"/>
              <a:gd name="connsiteY132" fmla="*/ 6448425 h 6858000"/>
              <a:gd name="connsiteX133" fmla="*/ 4619796 w 4693698"/>
              <a:gd name="connsiteY133" fmla="*/ 6488112 h 6858000"/>
              <a:gd name="connsiteX134" fmla="*/ 4601320 w 4693698"/>
              <a:gd name="connsiteY134" fmla="*/ 6523037 h 6858000"/>
              <a:gd name="connsiteX135" fmla="*/ 4581165 w 4693698"/>
              <a:gd name="connsiteY135" fmla="*/ 6561137 h 6858000"/>
              <a:gd name="connsiteX136" fmla="*/ 4561010 w 4693698"/>
              <a:gd name="connsiteY136" fmla="*/ 6597650 h 6858000"/>
              <a:gd name="connsiteX137" fmla="*/ 4544214 w 4693698"/>
              <a:gd name="connsiteY137" fmla="*/ 6640512 h 6858000"/>
              <a:gd name="connsiteX138" fmla="*/ 4527418 w 4693698"/>
              <a:gd name="connsiteY138" fmla="*/ 6683375 h 6858000"/>
              <a:gd name="connsiteX139" fmla="*/ 4517340 w 4693698"/>
              <a:gd name="connsiteY139" fmla="*/ 6735762 h 6858000"/>
              <a:gd name="connsiteX140" fmla="*/ 4508943 w 4693698"/>
              <a:gd name="connsiteY140" fmla="*/ 6791325 h 6858000"/>
              <a:gd name="connsiteX141" fmla="*/ 4503903 w 4693698"/>
              <a:gd name="connsiteY141" fmla="*/ 6858000 h 6858000"/>
              <a:gd name="connsiteX142" fmla="*/ 1582057 w 4693698"/>
              <a:gd name="connsiteY142" fmla="*/ 6858000 h 6858000"/>
              <a:gd name="connsiteX143" fmla="*/ 420914 w 4693698"/>
              <a:gd name="connsiteY143" fmla="*/ 6858000 h 6858000"/>
              <a:gd name="connsiteX144" fmla="*/ 0 w 4693698"/>
              <a:gd name="connsiteY14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4693698" h="6858000">
                <a:moveTo>
                  <a:pt x="0" y="0"/>
                </a:moveTo>
                <a:lnTo>
                  <a:pt x="420914" y="0"/>
                </a:lnTo>
                <a:lnTo>
                  <a:pt x="1582057" y="0"/>
                </a:lnTo>
                <a:lnTo>
                  <a:pt x="4503903" y="0"/>
                </a:lnTo>
                <a:lnTo>
                  <a:pt x="4508943" y="66675"/>
                </a:lnTo>
                <a:lnTo>
                  <a:pt x="4517340" y="122237"/>
                </a:lnTo>
                <a:lnTo>
                  <a:pt x="4527418" y="174625"/>
                </a:lnTo>
                <a:lnTo>
                  <a:pt x="4544214" y="217487"/>
                </a:lnTo>
                <a:lnTo>
                  <a:pt x="4561010" y="260350"/>
                </a:lnTo>
                <a:lnTo>
                  <a:pt x="4581165" y="296862"/>
                </a:lnTo>
                <a:lnTo>
                  <a:pt x="4601320" y="334962"/>
                </a:lnTo>
                <a:lnTo>
                  <a:pt x="4619796" y="369887"/>
                </a:lnTo>
                <a:lnTo>
                  <a:pt x="4638271" y="409575"/>
                </a:lnTo>
                <a:lnTo>
                  <a:pt x="4655067" y="450850"/>
                </a:lnTo>
                <a:lnTo>
                  <a:pt x="4670184" y="496887"/>
                </a:lnTo>
                <a:lnTo>
                  <a:pt x="4681941" y="546100"/>
                </a:lnTo>
                <a:lnTo>
                  <a:pt x="4690339" y="606425"/>
                </a:lnTo>
                <a:lnTo>
                  <a:pt x="4693698" y="673100"/>
                </a:lnTo>
                <a:lnTo>
                  <a:pt x="4690339" y="744537"/>
                </a:lnTo>
                <a:lnTo>
                  <a:pt x="4681941" y="801687"/>
                </a:lnTo>
                <a:lnTo>
                  <a:pt x="4670184" y="854075"/>
                </a:lnTo>
                <a:lnTo>
                  <a:pt x="4655067" y="901700"/>
                </a:lnTo>
                <a:lnTo>
                  <a:pt x="4638271" y="942975"/>
                </a:lnTo>
                <a:lnTo>
                  <a:pt x="4618116" y="981075"/>
                </a:lnTo>
                <a:lnTo>
                  <a:pt x="4597961" y="1017587"/>
                </a:lnTo>
                <a:lnTo>
                  <a:pt x="4577806" y="1055687"/>
                </a:lnTo>
                <a:lnTo>
                  <a:pt x="4559330" y="1095375"/>
                </a:lnTo>
                <a:lnTo>
                  <a:pt x="4540854" y="1136650"/>
                </a:lnTo>
                <a:lnTo>
                  <a:pt x="4525739" y="1182687"/>
                </a:lnTo>
                <a:lnTo>
                  <a:pt x="4515661" y="1235075"/>
                </a:lnTo>
                <a:lnTo>
                  <a:pt x="4505583" y="1295400"/>
                </a:lnTo>
                <a:lnTo>
                  <a:pt x="4503903" y="1363662"/>
                </a:lnTo>
                <a:lnTo>
                  <a:pt x="4505583" y="1431925"/>
                </a:lnTo>
                <a:lnTo>
                  <a:pt x="4515661" y="1492250"/>
                </a:lnTo>
                <a:lnTo>
                  <a:pt x="4525739" y="1544637"/>
                </a:lnTo>
                <a:lnTo>
                  <a:pt x="4540854" y="1589087"/>
                </a:lnTo>
                <a:lnTo>
                  <a:pt x="4559330" y="1631950"/>
                </a:lnTo>
                <a:lnTo>
                  <a:pt x="4577806" y="1671637"/>
                </a:lnTo>
                <a:lnTo>
                  <a:pt x="4597961" y="1708150"/>
                </a:lnTo>
                <a:lnTo>
                  <a:pt x="4618116" y="1743075"/>
                </a:lnTo>
                <a:lnTo>
                  <a:pt x="4638271" y="1782762"/>
                </a:lnTo>
                <a:lnTo>
                  <a:pt x="4655067" y="1824037"/>
                </a:lnTo>
                <a:lnTo>
                  <a:pt x="4670184" y="1870075"/>
                </a:lnTo>
                <a:lnTo>
                  <a:pt x="4681941" y="1922462"/>
                </a:lnTo>
                <a:lnTo>
                  <a:pt x="4690339" y="1982787"/>
                </a:lnTo>
                <a:lnTo>
                  <a:pt x="4693698" y="2051050"/>
                </a:lnTo>
                <a:lnTo>
                  <a:pt x="4690339" y="2119312"/>
                </a:lnTo>
                <a:lnTo>
                  <a:pt x="4681941" y="2179637"/>
                </a:lnTo>
                <a:lnTo>
                  <a:pt x="4670184" y="2232025"/>
                </a:lnTo>
                <a:lnTo>
                  <a:pt x="4655067" y="2278062"/>
                </a:lnTo>
                <a:lnTo>
                  <a:pt x="4638271" y="2319337"/>
                </a:lnTo>
                <a:lnTo>
                  <a:pt x="4618116" y="2359025"/>
                </a:lnTo>
                <a:lnTo>
                  <a:pt x="4597961" y="2395537"/>
                </a:lnTo>
                <a:lnTo>
                  <a:pt x="4577806" y="2433637"/>
                </a:lnTo>
                <a:lnTo>
                  <a:pt x="4559330" y="2471737"/>
                </a:lnTo>
                <a:lnTo>
                  <a:pt x="4540854" y="2513012"/>
                </a:lnTo>
                <a:lnTo>
                  <a:pt x="4525739" y="2560637"/>
                </a:lnTo>
                <a:lnTo>
                  <a:pt x="4515661" y="2613025"/>
                </a:lnTo>
                <a:lnTo>
                  <a:pt x="4505583" y="2671762"/>
                </a:lnTo>
                <a:lnTo>
                  <a:pt x="4503903" y="2741612"/>
                </a:lnTo>
                <a:lnTo>
                  <a:pt x="4505583" y="2809875"/>
                </a:lnTo>
                <a:lnTo>
                  <a:pt x="4515661" y="2868612"/>
                </a:lnTo>
                <a:lnTo>
                  <a:pt x="4525739" y="2922587"/>
                </a:lnTo>
                <a:lnTo>
                  <a:pt x="4540854" y="2967037"/>
                </a:lnTo>
                <a:lnTo>
                  <a:pt x="4559330" y="3009900"/>
                </a:lnTo>
                <a:lnTo>
                  <a:pt x="4577806" y="3046412"/>
                </a:lnTo>
                <a:lnTo>
                  <a:pt x="4597961" y="3084512"/>
                </a:lnTo>
                <a:lnTo>
                  <a:pt x="4618116" y="3121025"/>
                </a:lnTo>
                <a:lnTo>
                  <a:pt x="4638271" y="3160712"/>
                </a:lnTo>
                <a:lnTo>
                  <a:pt x="4655067" y="3201987"/>
                </a:lnTo>
                <a:lnTo>
                  <a:pt x="4670184" y="3248025"/>
                </a:lnTo>
                <a:lnTo>
                  <a:pt x="4681941" y="3300412"/>
                </a:lnTo>
                <a:lnTo>
                  <a:pt x="4690339" y="3360737"/>
                </a:lnTo>
                <a:lnTo>
                  <a:pt x="4693698" y="3427412"/>
                </a:lnTo>
                <a:lnTo>
                  <a:pt x="4690339" y="3497262"/>
                </a:lnTo>
                <a:lnTo>
                  <a:pt x="4681941" y="3557587"/>
                </a:lnTo>
                <a:lnTo>
                  <a:pt x="4670184" y="3609975"/>
                </a:lnTo>
                <a:lnTo>
                  <a:pt x="4655067" y="3656012"/>
                </a:lnTo>
                <a:lnTo>
                  <a:pt x="4638271" y="3697287"/>
                </a:lnTo>
                <a:lnTo>
                  <a:pt x="4618116" y="3736975"/>
                </a:lnTo>
                <a:lnTo>
                  <a:pt x="4577806" y="3811587"/>
                </a:lnTo>
                <a:lnTo>
                  <a:pt x="4559330" y="3848100"/>
                </a:lnTo>
                <a:lnTo>
                  <a:pt x="4540854" y="3890962"/>
                </a:lnTo>
                <a:lnTo>
                  <a:pt x="4525739" y="3935412"/>
                </a:lnTo>
                <a:lnTo>
                  <a:pt x="4515661" y="3987800"/>
                </a:lnTo>
                <a:lnTo>
                  <a:pt x="4505583" y="4048125"/>
                </a:lnTo>
                <a:lnTo>
                  <a:pt x="4503903" y="4116387"/>
                </a:lnTo>
                <a:lnTo>
                  <a:pt x="4505583" y="4186237"/>
                </a:lnTo>
                <a:lnTo>
                  <a:pt x="4515661" y="4244975"/>
                </a:lnTo>
                <a:lnTo>
                  <a:pt x="4525739" y="4297362"/>
                </a:lnTo>
                <a:lnTo>
                  <a:pt x="4540854" y="4343400"/>
                </a:lnTo>
                <a:lnTo>
                  <a:pt x="4559330" y="4386262"/>
                </a:lnTo>
                <a:lnTo>
                  <a:pt x="4577806" y="4424362"/>
                </a:lnTo>
                <a:lnTo>
                  <a:pt x="4618116" y="4498975"/>
                </a:lnTo>
                <a:lnTo>
                  <a:pt x="4638271" y="4537075"/>
                </a:lnTo>
                <a:lnTo>
                  <a:pt x="4655067" y="4579937"/>
                </a:lnTo>
                <a:lnTo>
                  <a:pt x="4670184" y="4625975"/>
                </a:lnTo>
                <a:lnTo>
                  <a:pt x="4681941" y="4678362"/>
                </a:lnTo>
                <a:lnTo>
                  <a:pt x="4690339" y="4738687"/>
                </a:lnTo>
                <a:lnTo>
                  <a:pt x="4693698" y="4806950"/>
                </a:lnTo>
                <a:lnTo>
                  <a:pt x="4690339" y="4875212"/>
                </a:lnTo>
                <a:lnTo>
                  <a:pt x="4681941" y="4935537"/>
                </a:lnTo>
                <a:lnTo>
                  <a:pt x="4670184" y="4987925"/>
                </a:lnTo>
                <a:lnTo>
                  <a:pt x="4655067" y="5033962"/>
                </a:lnTo>
                <a:lnTo>
                  <a:pt x="4638271" y="5075237"/>
                </a:lnTo>
                <a:lnTo>
                  <a:pt x="4618116" y="5114925"/>
                </a:lnTo>
                <a:lnTo>
                  <a:pt x="4597961" y="5149850"/>
                </a:lnTo>
                <a:lnTo>
                  <a:pt x="4577806" y="5186362"/>
                </a:lnTo>
                <a:lnTo>
                  <a:pt x="4559330" y="5226050"/>
                </a:lnTo>
                <a:lnTo>
                  <a:pt x="4540854" y="5268912"/>
                </a:lnTo>
                <a:lnTo>
                  <a:pt x="4525739" y="5313362"/>
                </a:lnTo>
                <a:lnTo>
                  <a:pt x="4515661" y="5365750"/>
                </a:lnTo>
                <a:lnTo>
                  <a:pt x="4505583" y="5426075"/>
                </a:lnTo>
                <a:lnTo>
                  <a:pt x="4503903" y="5494337"/>
                </a:lnTo>
                <a:lnTo>
                  <a:pt x="4505583" y="5562600"/>
                </a:lnTo>
                <a:lnTo>
                  <a:pt x="4515661" y="5622925"/>
                </a:lnTo>
                <a:lnTo>
                  <a:pt x="4525739" y="5675312"/>
                </a:lnTo>
                <a:lnTo>
                  <a:pt x="4540854" y="5721350"/>
                </a:lnTo>
                <a:lnTo>
                  <a:pt x="4559330" y="5762625"/>
                </a:lnTo>
                <a:lnTo>
                  <a:pt x="4577806" y="5802312"/>
                </a:lnTo>
                <a:lnTo>
                  <a:pt x="4597961" y="5840412"/>
                </a:lnTo>
                <a:lnTo>
                  <a:pt x="4618116" y="5876925"/>
                </a:lnTo>
                <a:lnTo>
                  <a:pt x="4638271" y="5915025"/>
                </a:lnTo>
                <a:lnTo>
                  <a:pt x="4655067" y="5956300"/>
                </a:lnTo>
                <a:lnTo>
                  <a:pt x="4670184" y="6003925"/>
                </a:lnTo>
                <a:lnTo>
                  <a:pt x="4681941" y="6056312"/>
                </a:lnTo>
                <a:lnTo>
                  <a:pt x="4690339" y="6113462"/>
                </a:lnTo>
                <a:lnTo>
                  <a:pt x="4693698" y="6183312"/>
                </a:lnTo>
                <a:lnTo>
                  <a:pt x="4690339" y="6251575"/>
                </a:lnTo>
                <a:lnTo>
                  <a:pt x="4681941" y="6311900"/>
                </a:lnTo>
                <a:lnTo>
                  <a:pt x="4670184" y="6361112"/>
                </a:lnTo>
                <a:lnTo>
                  <a:pt x="4655067" y="6407150"/>
                </a:lnTo>
                <a:lnTo>
                  <a:pt x="4638271" y="6448425"/>
                </a:lnTo>
                <a:lnTo>
                  <a:pt x="4619796" y="6488112"/>
                </a:lnTo>
                <a:lnTo>
                  <a:pt x="4601320" y="6523037"/>
                </a:lnTo>
                <a:lnTo>
                  <a:pt x="4581165" y="6561137"/>
                </a:lnTo>
                <a:lnTo>
                  <a:pt x="4561010" y="6597650"/>
                </a:lnTo>
                <a:lnTo>
                  <a:pt x="4544214" y="6640512"/>
                </a:lnTo>
                <a:lnTo>
                  <a:pt x="4527418" y="6683375"/>
                </a:lnTo>
                <a:lnTo>
                  <a:pt x="4517340" y="6735762"/>
                </a:lnTo>
                <a:lnTo>
                  <a:pt x="4508943" y="6791325"/>
                </a:lnTo>
                <a:lnTo>
                  <a:pt x="4503903" y="6858000"/>
                </a:lnTo>
                <a:lnTo>
                  <a:pt x="1582057" y="6858000"/>
                </a:lnTo>
                <a:lnTo>
                  <a:pt x="420914" y="6858000"/>
                </a:lnTo>
                <a:lnTo>
                  <a:pt x="0" y="6858000"/>
                </a:lnTo>
                <a:close/>
              </a:path>
            </a:pathLst>
          </a:custGeom>
          <a:solidFill>
            <a:schemeClr val="tx1"/>
          </a:solidFill>
          <a:ln w="0">
            <a:noFill/>
            <a:prstDash val="solid"/>
            <a:round/>
            <a:headEnd/>
            <a:tailEnd/>
          </a:ln>
        </p:spPr>
        <p:txBody>
          <a:bodyPr wrap="square">
            <a:noAutofit/>
          </a:bodyPr>
          <a:lstStyle/>
          <a:p>
            <a:endParaRPr lang="en-US"/>
          </a:p>
        </p:txBody>
      </p:sp>
      <p:sp>
        <p:nvSpPr>
          <p:cNvPr id="75" name="Freeform: Shape 74">
            <a:extLst>
              <a:ext uri="{FF2B5EF4-FFF2-40B4-BE49-F238E27FC236}">
                <a16:creationId xmlns:a16="http://schemas.microsoft.com/office/drawing/2014/main" id="{4B9FAFB2-BEB5-4848-8018-BCAD99E2E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38076" cy="6858000"/>
          </a:xfrm>
          <a:custGeom>
            <a:avLst/>
            <a:gdLst>
              <a:gd name="connsiteX0" fmla="*/ 4838076 w 4838076"/>
              <a:gd name="connsiteY0" fmla="*/ 0 h 6858000"/>
              <a:gd name="connsiteX1" fmla="*/ 4417162 w 4838076"/>
              <a:gd name="connsiteY1" fmla="*/ 0 h 6858000"/>
              <a:gd name="connsiteX2" fmla="*/ 3459219 w 4838076"/>
              <a:gd name="connsiteY2" fmla="*/ 0 h 6858000"/>
              <a:gd name="connsiteX3" fmla="*/ 334174 w 4838076"/>
              <a:gd name="connsiteY3" fmla="*/ 0 h 6858000"/>
              <a:gd name="connsiteX4" fmla="*/ 334173 w 4838076"/>
              <a:gd name="connsiteY4" fmla="*/ 0 h 6858000"/>
              <a:gd name="connsiteX5" fmla="*/ 189795 w 4838076"/>
              <a:gd name="connsiteY5" fmla="*/ 0 h 6858000"/>
              <a:gd name="connsiteX6" fmla="*/ 184756 w 4838076"/>
              <a:gd name="connsiteY6" fmla="*/ 66675 h 6858000"/>
              <a:gd name="connsiteX7" fmla="*/ 176358 w 4838076"/>
              <a:gd name="connsiteY7" fmla="*/ 122237 h 6858000"/>
              <a:gd name="connsiteX8" fmla="*/ 166281 w 4838076"/>
              <a:gd name="connsiteY8" fmla="*/ 174625 h 6858000"/>
              <a:gd name="connsiteX9" fmla="*/ 149485 w 4838076"/>
              <a:gd name="connsiteY9" fmla="*/ 217487 h 6858000"/>
              <a:gd name="connsiteX10" fmla="*/ 132689 w 4838076"/>
              <a:gd name="connsiteY10" fmla="*/ 260350 h 6858000"/>
              <a:gd name="connsiteX11" fmla="*/ 112534 w 4838076"/>
              <a:gd name="connsiteY11" fmla="*/ 296862 h 6858000"/>
              <a:gd name="connsiteX12" fmla="*/ 92379 w 4838076"/>
              <a:gd name="connsiteY12" fmla="*/ 334962 h 6858000"/>
              <a:gd name="connsiteX13" fmla="*/ 73903 w 4838076"/>
              <a:gd name="connsiteY13" fmla="*/ 369887 h 6858000"/>
              <a:gd name="connsiteX14" fmla="*/ 55427 w 4838076"/>
              <a:gd name="connsiteY14" fmla="*/ 409575 h 6858000"/>
              <a:gd name="connsiteX15" fmla="*/ 38632 w 4838076"/>
              <a:gd name="connsiteY15" fmla="*/ 450850 h 6858000"/>
              <a:gd name="connsiteX16" fmla="*/ 23515 w 4838076"/>
              <a:gd name="connsiteY16" fmla="*/ 496887 h 6858000"/>
              <a:gd name="connsiteX17" fmla="*/ 11758 w 4838076"/>
              <a:gd name="connsiteY17" fmla="*/ 546100 h 6858000"/>
              <a:gd name="connsiteX18" fmla="*/ 3359 w 4838076"/>
              <a:gd name="connsiteY18" fmla="*/ 606425 h 6858000"/>
              <a:gd name="connsiteX19" fmla="*/ 0 w 4838076"/>
              <a:gd name="connsiteY19" fmla="*/ 673100 h 6858000"/>
              <a:gd name="connsiteX20" fmla="*/ 3359 w 4838076"/>
              <a:gd name="connsiteY20" fmla="*/ 744537 h 6858000"/>
              <a:gd name="connsiteX21" fmla="*/ 11758 w 4838076"/>
              <a:gd name="connsiteY21" fmla="*/ 801687 h 6858000"/>
              <a:gd name="connsiteX22" fmla="*/ 23515 w 4838076"/>
              <a:gd name="connsiteY22" fmla="*/ 854075 h 6858000"/>
              <a:gd name="connsiteX23" fmla="*/ 38632 w 4838076"/>
              <a:gd name="connsiteY23" fmla="*/ 901700 h 6858000"/>
              <a:gd name="connsiteX24" fmla="*/ 55427 w 4838076"/>
              <a:gd name="connsiteY24" fmla="*/ 942975 h 6858000"/>
              <a:gd name="connsiteX25" fmla="*/ 75583 w 4838076"/>
              <a:gd name="connsiteY25" fmla="*/ 981075 h 6858000"/>
              <a:gd name="connsiteX26" fmla="*/ 95738 w 4838076"/>
              <a:gd name="connsiteY26" fmla="*/ 1017587 h 6858000"/>
              <a:gd name="connsiteX27" fmla="*/ 115893 w 4838076"/>
              <a:gd name="connsiteY27" fmla="*/ 1055687 h 6858000"/>
              <a:gd name="connsiteX28" fmla="*/ 134368 w 4838076"/>
              <a:gd name="connsiteY28" fmla="*/ 1095375 h 6858000"/>
              <a:gd name="connsiteX29" fmla="*/ 152844 w 4838076"/>
              <a:gd name="connsiteY29" fmla="*/ 1136650 h 6858000"/>
              <a:gd name="connsiteX30" fmla="*/ 167960 w 4838076"/>
              <a:gd name="connsiteY30" fmla="*/ 1182687 h 6858000"/>
              <a:gd name="connsiteX31" fmla="*/ 178038 w 4838076"/>
              <a:gd name="connsiteY31" fmla="*/ 1235075 h 6858000"/>
              <a:gd name="connsiteX32" fmla="*/ 188115 w 4838076"/>
              <a:gd name="connsiteY32" fmla="*/ 1295400 h 6858000"/>
              <a:gd name="connsiteX33" fmla="*/ 189795 w 4838076"/>
              <a:gd name="connsiteY33" fmla="*/ 1363662 h 6858000"/>
              <a:gd name="connsiteX34" fmla="*/ 188115 w 4838076"/>
              <a:gd name="connsiteY34" fmla="*/ 1431925 h 6858000"/>
              <a:gd name="connsiteX35" fmla="*/ 178038 w 4838076"/>
              <a:gd name="connsiteY35" fmla="*/ 1492250 h 6858000"/>
              <a:gd name="connsiteX36" fmla="*/ 167960 w 4838076"/>
              <a:gd name="connsiteY36" fmla="*/ 1544637 h 6858000"/>
              <a:gd name="connsiteX37" fmla="*/ 152844 w 4838076"/>
              <a:gd name="connsiteY37" fmla="*/ 1589087 h 6858000"/>
              <a:gd name="connsiteX38" fmla="*/ 134368 w 4838076"/>
              <a:gd name="connsiteY38" fmla="*/ 1631950 h 6858000"/>
              <a:gd name="connsiteX39" fmla="*/ 115893 w 4838076"/>
              <a:gd name="connsiteY39" fmla="*/ 1671637 h 6858000"/>
              <a:gd name="connsiteX40" fmla="*/ 95738 w 4838076"/>
              <a:gd name="connsiteY40" fmla="*/ 1708150 h 6858000"/>
              <a:gd name="connsiteX41" fmla="*/ 75583 w 4838076"/>
              <a:gd name="connsiteY41" fmla="*/ 1743075 h 6858000"/>
              <a:gd name="connsiteX42" fmla="*/ 55427 w 4838076"/>
              <a:gd name="connsiteY42" fmla="*/ 1782762 h 6858000"/>
              <a:gd name="connsiteX43" fmla="*/ 38632 w 4838076"/>
              <a:gd name="connsiteY43" fmla="*/ 1824037 h 6858000"/>
              <a:gd name="connsiteX44" fmla="*/ 23515 w 4838076"/>
              <a:gd name="connsiteY44" fmla="*/ 1870075 h 6858000"/>
              <a:gd name="connsiteX45" fmla="*/ 11758 w 4838076"/>
              <a:gd name="connsiteY45" fmla="*/ 1922462 h 6858000"/>
              <a:gd name="connsiteX46" fmla="*/ 3359 w 4838076"/>
              <a:gd name="connsiteY46" fmla="*/ 1982787 h 6858000"/>
              <a:gd name="connsiteX47" fmla="*/ 0 w 4838076"/>
              <a:gd name="connsiteY47" fmla="*/ 2051050 h 6858000"/>
              <a:gd name="connsiteX48" fmla="*/ 3359 w 4838076"/>
              <a:gd name="connsiteY48" fmla="*/ 2119312 h 6858000"/>
              <a:gd name="connsiteX49" fmla="*/ 11758 w 4838076"/>
              <a:gd name="connsiteY49" fmla="*/ 2179637 h 6858000"/>
              <a:gd name="connsiteX50" fmla="*/ 23515 w 4838076"/>
              <a:gd name="connsiteY50" fmla="*/ 2232025 h 6858000"/>
              <a:gd name="connsiteX51" fmla="*/ 38632 w 4838076"/>
              <a:gd name="connsiteY51" fmla="*/ 2278062 h 6858000"/>
              <a:gd name="connsiteX52" fmla="*/ 55427 w 4838076"/>
              <a:gd name="connsiteY52" fmla="*/ 2319337 h 6858000"/>
              <a:gd name="connsiteX53" fmla="*/ 75583 w 4838076"/>
              <a:gd name="connsiteY53" fmla="*/ 2359025 h 6858000"/>
              <a:gd name="connsiteX54" fmla="*/ 95738 w 4838076"/>
              <a:gd name="connsiteY54" fmla="*/ 2395537 h 6858000"/>
              <a:gd name="connsiteX55" fmla="*/ 115893 w 4838076"/>
              <a:gd name="connsiteY55" fmla="*/ 2433637 h 6858000"/>
              <a:gd name="connsiteX56" fmla="*/ 134368 w 4838076"/>
              <a:gd name="connsiteY56" fmla="*/ 2471737 h 6858000"/>
              <a:gd name="connsiteX57" fmla="*/ 152844 w 4838076"/>
              <a:gd name="connsiteY57" fmla="*/ 2513012 h 6858000"/>
              <a:gd name="connsiteX58" fmla="*/ 167960 w 4838076"/>
              <a:gd name="connsiteY58" fmla="*/ 2560637 h 6858000"/>
              <a:gd name="connsiteX59" fmla="*/ 178038 w 4838076"/>
              <a:gd name="connsiteY59" fmla="*/ 2613025 h 6858000"/>
              <a:gd name="connsiteX60" fmla="*/ 188115 w 4838076"/>
              <a:gd name="connsiteY60" fmla="*/ 2671762 h 6858000"/>
              <a:gd name="connsiteX61" fmla="*/ 189795 w 4838076"/>
              <a:gd name="connsiteY61" fmla="*/ 2741612 h 6858000"/>
              <a:gd name="connsiteX62" fmla="*/ 188115 w 4838076"/>
              <a:gd name="connsiteY62" fmla="*/ 2809875 h 6858000"/>
              <a:gd name="connsiteX63" fmla="*/ 178038 w 4838076"/>
              <a:gd name="connsiteY63" fmla="*/ 2868612 h 6858000"/>
              <a:gd name="connsiteX64" fmla="*/ 167960 w 4838076"/>
              <a:gd name="connsiteY64" fmla="*/ 2922587 h 6858000"/>
              <a:gd name="connsiteX65" fmla="*/ 152844 w 4838076"/>
              <a:gd name="connsiteY65" fmla="*/ 2967037 h 6858000"/>
              <a:gd name="connsiteX66" fmla="*/ 134368 w 4838076"/>
              <a:gd name="connsiteY66" fmla="*/ 3009900 h 6858000"/>
              <a:gd name="connsiteX67" fmla="*/ 115893 w 4838076"/>
              <a:gd name="connsiteY67" fmla="*/ 3046412 h 6858000"/>
              <a:gd name="connsiteX68" fmla="*/ 95738 w 4838076"/>
              <a:gd name="connsiteY68" fmla="*/ 3084512 h 6858000"/>
              <a:gd name="connsiteX69" fmla="*/ 75583 w 4838076"/>
              <a:gd name="connsiteY69" fmla="*/ 3121025 h 6858000"/>
              <a:gd name="connsiteX70" fmla="*/ 55427 w 4838076"/>
              <a:gd name="connsiteY70" fmla="*/ 3160712 h 6858000"/>
              <a:gd name="connsiteX71" fmla="*/ 38632 w 4838076"/>
              <a:gd name="connsiteY71" fmla="*/ 3201987 h 6858000"/>
              <a:gd name="connsiteX72" fmla="*/ 23515 w 4838076"/>
              <a:gd name="connsiteY72" fmla="*/ 3248025 h 6858000"/>
              <a:gd name="connsiteX73" fmla="*/ 11758 w 4838076"/>
              <a:gd name="connsiteY73" fmla="*/ 3300412 h 6858000"/>
              <a:gd name="connsiteX74" fmla="*/ 3359 w 4838076"/>
              <a:gd name="connsiteY74" fmla="*/ 3360737 h 6858000"/>
              <a:gd name="connsiteX75" fmla="*/ 0 w 4838076"/>
              <a:gd name="connsiteY75" fmla="*/ 3427412 h 6858000"/>
              <a:gd name="connsiteX76" fmla="*/ 3359 w 4838076"/>
              <a:gd name="connsiteY76" fmla="*/ 3497262 h 6858000"/>
              <a:gd name="connsiteX77" fmla="*/ 11758 w 4838076"/>
              <a:gd name="connsiteY77" fmla="*/ 3557587 h 6858000"/>
              <a:gd name="connsiteX78" fmla="*/ 23515 w 4838076"/>
              <a:gd name="connsiteY78" fmla="*/ 3609975 h 6858000"/>
              <a:gd name="connsiteX79" fmla="*/ 38632 w 4838076"/>
              <a:gd name="connsiteY79" fmla="*/ 3656012 h 6858000"/>
              <a:gd name="connsiteX80" fmla="*/ 55427 w 4838076"/>
              <a:gd name="connsiteY80" fmla="*/ 3697287 h 6858000"/>
              <a:gd name="connsiteX81" fmla="*/ 75583 w 4838076"/>
              <a:gd name="connsiteY81" fmla="*/ 3736975 h 6858000"/>
              <a:gd name="connsiteX82" fmla="*/ 115893 w 4838076"/>
              <a:gd name="connsiteY82" fmla="*/ 3811587 h 6858000"/>
              <a:gd name="connsiteX83" fmla="*/ 134368 w 4838076"/>
              <a:gd name="connsiteY83" fmla="*/ 3848100 h 6858000"/>
              <a:gd name="connsiteX84" fmla="*/ 152844 w 4838076"/>
              <a:gd name="connsiteY84" fmla="*/ 3890962 h 6858000"/>
              <a:gd name="connsiteX85" fmla="*/ 167960 w 4838076"/>
              <a:gd name="connsiteY85" fmla="*/ 3935412 h 6858000"/>
              <a:gd name="connsiteX86" fmla="*/ 178038 w 4838076"/>
              <a:gd name="connsiteY86" fmla="*/ 3987800 h 6858000"/>
              <a:gd name="connsiteX87" fmla="*/ 188115 w 4838076"/>
              <a:gd name="connsiteY87" fmla="*/ 4048125 h 6858000"/>
              <a:gd name="connsiteX88" fmla="*/ 189795 w 4838076"/>
              <a:gd name="connsiteY88" fmla="*/ 4116387 h 6858000"/>
              <a:gd name="connsiteX89" fmla="*/ 188115 w 4838076"/>
              <a:gd name="connsiteY89" fmla="*/ 4186237 h 6858000"/>
              <a:gd name="connsiteX90" fmla="*/ 178038 w 4838076"/>
              <a:gd name="connsiteY90" fmla="*/ 4244975 h 6858000"/>
              <a:gd name="connsiteX91" fmla="*/ 167960 w 4838076"/>
              <a:gd name="connsiteY91" fmla="*/ 4297362 h 6858000"/>
              <a:gd name="connsiteX92" fmla="*/ 152844 w 4838076"/>
              <a:gd name="connsiteY92" fmla="*/ 4343400 h 6858000"/>
              <a:gd name="connsiteX93" fmla="*/ 134368 w 4838076"/>
              <a:gd name="connsiteY93" fmla="*/ 4386262 h 6858000"/>
              <a:gd name="connsiteX94" fmla="*/ 115893 w 4838076"/>
              <a:gd name="connsiteY94" fmla="*/ 4424362 h 6858000"/>
              <a:gd name="connsiteX95" fmla="*/ 75583 w 4838076"/>
              <a:gd name="connsiteY95" fmla="*/ 4498975 h 6858000"/>
              <a:gd name="connsiteX96" fmla="*/ 55427 w 4838076"/>
              <a:gd name="connsiteY96" fmla="*/ 4537075 h 6858000"/>
              <a:gd name="connsiteX97" fmla="*/ 38632 w 4838076"/>
              <a:gd name="connsiteY97" fmla="*/ 4579937 h 6858000"/>
              <a:gd name="connsiteX98" fmla="*/ 23515 w 4838076"/>
              <a:gd name="connsiteY98" fmla="*/ 4625975 h 6858000"/>
              <a:gd name="connsiteX99" fmla="*/ 11758 w 4838076"/>
              <a:gd name="connsiteY99" fmla="*/ 4678362 h 6858000"/>
              <a:gd name="connsiteX100" fmla="*/ 3359 w 4838076"/>
              <a:gd name="connsiteY100" fmla="*/ 4738687 h 6858000"/>
              <a:gd name="connsiteX101" fmla="*/ 0 w 4838076"/>
              <a:gd name="connsiteY101" fmla="*/ 4806950 h 6858000"/>
              <a:gd name="connsiteX102" fmla="*/ 3359 w 4838076"/>
              <a:gd name="connsiteY102" fmla="*/ 4875212 h 6858000"/>
              <a:gd name="connsiteX103" fmla="*/ 11758 w 4838076"/>
              <a:gd name="connsiteY103" fmla="*/ 4935537 h 6858000"/>
              <a:gd name="connsiteX104" fmla="*/ 23515 w 4838076"/>
              <a:gd name="connsiteY104" fmla="*/ 4987925 h 6858000"/>
              <a:gd name="connsiteX105" fmla="*/ 38632 w 4838076"/>
              <a:gd name="connsiteY105" fmla="*/ 5033962 h 6858000"/>
              <a:gd name="connsiteX106" fmla="*/ 55427 w 4838076"/>
              <a:gd name="connsiteY106" fmla="*/ 5075237 h 6858000"/>
              <a:gd name="connsiteX107" fmla="*/ 75583 w 4838076"/>
              <a:gd name="connsiteY107" fmla="*/ 5114925 h 6858000"/>
              <a:gd name="connsiteX108" fmla="*/ 95738 w 4838076"/>
              <a:gd name="connsiteY108" fmla="*/ 5149850 h 6858000"/>
              <a:gd name="connsiteX109" fmla="*/ 115893 w 4838076"/>
              <a:gd name="connsiteY109" fmla="*/ 5186362 h 6858000"/>
              <a:gd name="connsiteX110" fmla="*/ 134368 w 4838076"/>
              <a:gd name="connsiteY110" fmla="*/ 5226050 h 6858000"/>
              <a:gd name="connsiteX111" fmla="*/ 152844 w 4838076"/>
              <a:gd name="connsiteY111" fmla="*/ 5268912 h 6858000"/>
              <a:gd name="connsiteX112" fmla="*/ 167960 w 4838076"/>
              <a:gd name="connsiteY112" fmla="*/ 5313362 h 6858000"/>
              <a:gd name="connsiteX113" fmla="*/ 178038 w 4838076"/>
              <a:gd name="connsiteY113" fmla="*/ 5365750 h 6858000"/>
              <a:gd name="connsiteX114" fmla="*/ 188115 w 4838076"/>
              <a:gd name="connsiteY114" fmla="*/ 5426075 h 6858000"/>
              <a:gd name="connsiteX115" fmla="*/ 189795 w 4838076"/>
              <a:gd name="connsiteY115" fmla="*/ 5494337 h 6858000"/>
              <a:gd name="connsiteX116" fmla="*/ 188115 w 4838076"/>
              <a:gd name="connsiteY116" fmla="*/ 5562600 h 6858000"/>
              <a:gd name="connsiteX117" fmla="*/ 178038 w 4838076"/>
              <a:gd name="connsiteY117" fmla="*/ 5622925 h 6858000"/>
              <a:gd name="connsiteX118" fmla="*/ 167960 w 4838076"/>
              <a:gd name="connsiteY118" fmla="*/ 5675312 h 6858000"/>
              <a:gd name="connsiteX119" fmla="*/ 152844 w 4838076"/>
              <a:gd name="connsiteY119" fmla="*/ 5721350 h 6858000"/>
              <a:gd name="connsiteX120" fmla="*/ 134368 w 4838076"/>
              <a:gd name="connsiteY120" fmla="*/ 5762625 h 6858000"/>
              <a:gd name="connsiteX121" fmla="*/ 115893 w 4838076"/>
              <a:gd name="connsiteY121" fmla="*/ 5802312 h 6858000"/>
              <a:gd name="connsiteX122" fmla="*/ 95738 w 4838076"/>
              <a:gd name="connsiteY122" fmla="*/ 5840412 h 6858000"/>
              <a:gd name="connsiteX123" fmla="*/ 75583 w 4838076"/>
              <a:gd name="connsiteY123" fmla="*/ 5876925 h 6858000"/>
              <a:gd name="connsiteX124" fmla="*/ 55427 w 4838076"/>
              <a:gd name="connsiteY124" fmla="*/ 5915025 h 6858000"/>
              <a:gd name="connsiteX125" fmla="*/ 38632 w 4838076"/>
              <a:gd name="connsiteY125" fmla="*/ 5956300 h 6858000"/>
              <a:gd name="connsiteX126" fmla="*/ 23515 w 4838076"/>
              <a:gd name="connsiteY126" fmla="*/ 6003925 h 6858000"/>
              <a:gd name="connsiteX127" fmla="*/ 11758 w 4838076"/>
              <a:gd name="connsiteY127" fmla="*/ 6056312 h 6858000"/>
              <a:gd name="connsiteX128" fmla="*/ 3359 w 4838076"/>
              <a:gd name="connsiteY128" fmla="*/ 6113462 h 6858000"/>
              <a:gd name="connsiteX129" fmla="*/ 0 w 4838076"/>
              <a:gd name="connsiteY129" fmla="*/ 6183312 h 6858000"/>
              <a:gd name="connsiteX130" fmla="*/ 3359 w 4838076"/>
              <a:gd name="connsiteY130" fmla="*/ 6251575 h 6858000"/>
              <a:gd name="connsiteX131" fmla="*/ 11758 w 4838076"/>
              <a:gd name="connsiteY131" fmla="*/ 6311900 h 6858000"/>
              <a:gd name="connsiteX132" fmla="*/ 23515 w 4838076"/>
              <a:gd name="connsiteY132" fmla="*/ 6361112 h 6858000"/>
              <a:gd name="connsiteX133" fmla="*/ 38632 w 4838076"/>
              <a:gd name="connsiteY133" fmla="*/ 6407150 h 6858000"/>
              <a:gd name="connsiteX134" fmla="*/ 55427 w 4838076"/>
              <a:gd name="connsiteY134" fmla="*/ 6448425 h 6858000"/>
              <a:gd name="connsiteX135" fmla="*/ 73903 w 4838076"/>
              <a:gd name="connsiteY135" fmla="*/ 6488112 h 6858000"/>
              <a:gd name="connsiteX136" fmla="*/ 92379 w 4838076"/>
              <a:gd name="connsiteY136" fmla="*/ 6523037 h 6858000"/>
              <a:gd name="connsiteX137" fmla="*/ 112534 w 4838076"/>
              <a:gd name="connsiteY137" fmla="*/ 6561137 h 6858000"/>
              <a:gd name="connsiteX138" fmla="*/ 132689 w 4838076"/>
              <a:gd name="connsiteY138" fmla="*/ 6597650 h 6858000"/>
              <a:gd name="connsiteX139" fmla="*/ 149485 w 4838076"/>
              <a:gd name="connsiteY139" fmla="*/ 6640512 h 6858000"/>
              <a:gd name="connsiteX140" fmla="*/ 166281 w 4838076"/>
              <a:gd name="connsiteY140" fmla="*/ 6683375 h 6858000"/>
              <a:gd name="connsiteX141" fmla="*/ 176358 w 4838076"/>
              <a:gd name="connsiteY141" fmla="*/ 6735762 h 6858000"/>
              <a:gd name="connsiteX142" fmla="*/ 184756 w 4838076"/>
              <a:gd name="connsiteY142" fmla="*/ 6791325 h 6858000"/>
              <a:gd name="connsiteX143" fmla="*/ 189795 w 4838076"/>
              <a:gd name="connsiteY143" fmla="*/ 6858000 h 6858000"/>
              <a:gd name="connsiteX144" fmla="*/ 334173 w 4838076"/>
              <a:gd name="connsiteY144" fmla="*/ 6858000 h 6858000"/>
              <a:gd name="connsiteX145" fmla="*/ 334174 w 4838076"/>
              <a:gd name="connsiteY145" fmla="*/ 6858000 h 6858000"/>
              <a:gd name="connsiteX146" fmla="*/ 3459219 w 4838076"/>
              <a:gd name="connsiteY146" fmla="*/ 6858000 h 6858000"/>
              <a:gd name="connsiteX147" fmla="*/ 4417162 w 4838076"/>
              <a:gd name="connsiteY147" fmla="*/ 6858000 h 6858000"/>
              <a:gd name="connsiteX148" fmla="*/ 4838076 w 4838076"/>
              <a:gd name="connsiteY14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4838076" h="6858000">
                <a:moveTo>
                  <a:pt x="4838076" y="0"/>
                </a:moveTo>
                <a:lnTo>
                  <a:pt x="4417162" y="0"/>
                </a:lnTo>
                <a:lnTo>
                  <a:pt x="3459219" y="0"/>
                </a:lnTo>
                <a:lnTo>
                  <a:pt x="334174" y="0"/>
                </a:lnTo>
                <a:lnTo>
                  <a:pt x="334173" y="0"/>
                </a:lnTo>
                <a:lnTo>
                  <a:pt x="189795" y="0"/>
                </a:lnTo>
                <a:lnTo>
                  <a:pt x="184756" y="66675"/>
                </a:lnTo>
                <a:lnTo>
                  <a:pt x="176358" y="122237"/>
                </a:lnTo>
                <a:lnTo>
                  <a:pt x="166281" y="174625"/>
                </a:lnTo>
                <a:lnTo>
                  <a:pt x="149485" y="217487"/>
                </a:lnTo>
                <a:lnTo>
                  <a:pt x="132689" y="260350"/>
                </a:lnTo>
                <a:lnTo>
                  <a:pt x="112534" y="296862"/>
                </a:lnTo>
                <a:lnTo>
                  <a:pt x="92379" y="334962"/>
                </a:lnTo>
                <a:lnTo>
                  <a:pt x="73903" y="369887"/>
                </a:lnTo>
                <a:lnTo>
                  <a:pt x="55427" y="409575"/>
                </a:lnTo>
                <a:lnTo>
                  <a:pt x="38632" y="450850"/>
                </a:lnTo>
                <a:lnTo>
                  <a:pt x="23515" y="496887"/>
                </a:lnTo>
                <a:lnTo>
                  <a:pt x="11758" y="546100"/>
                </a:lnTo>
                <a:lnTo>
                  <a:pt x="3359" y="606425"/>
                </a:lnTo>
                <a:lnTo>
                  <a:pt x="0" y="673100"/>
                </a:lnTo>
                <a:lnTo>
                  <a:pt x="3359" y="744537"/>
                </a:lnTo>
                <a:lnTo>
                  <a:pt x="11758" y="801687"/>
                </a:lnTo>
                <a:lnTo>
                  <a:pt x="23515" y="854075"/>
                </a:lnTo>
                <a:lnTo>
                  <a:pt x="38632" y="901700"/>
                </a:lnTo>
                <a:lnTo>
                  <a:pt x="55427" y="942975"/>
                </a:lnTo>
                <a:lnTo>
                  <a:pt x="75583" y="981075"/>
                </a:lnTo>
                <a:lnTo>
                  <a:pt x="95738" y="1017587"/>
                </a:lnTo>
                <a:lnTo>
                  <a:pt x="115893" y="1055687"/>
                </a:lnTo>
                <a:lnTo>
                  <a:pt x="134368" y="1095375"/>
                </a:lnTo>
                <a:lnTo>
                  <a:pt x="152844" y="1136650"/>
                </a:lnTo>
                <a:lnTo>
                  <a:pt x="167960" y="1182687"/>
                </a:lnTo>
                <a:lnTo>
                  <a:pt x="178038" y="1235075"/>
                </a:lnTo>
                <a:lnTo>
                  <a:pt x="188115" y="1295400"/>
                </a:lnTo>
                <a:lnTo>
                  <a:pt x="189795" y="1363662"/>
                </a:lnTo>
                <a:lnTo>
                  <a:pt x="188115" y="1431925"/>
                </a:lnTo>
                <a:lnTo>
                  <a:pt x="178038" y="1492250"/>
                </a:lnTo>
                <a:lnTo>
                  <a:pt x="167960" y="1544637"/>
                </a:lnTo>
                <a:lnTo>
                  <a:pt x="152844" y="1589087"/>
                </a:lnTo>
                <a:lnTo>
                  <a:pt x="134368" y="1631950"/>
                </a:lnTo>
                <a:lnTo>
                  <a:pt x="115893" y="1671637"/>
                </a:lnTo>
                <a:lnTo>
                  <a:pt x="95738" y="1708150"/>
                </a:lnTo>
                <a:lnTo>
                  <a:pt x="75583" y="1743075"/>
                </a:lnTo>
                <a:lnTo>
                  <a:pt x="55427" y="1782762"/>
                </a:lnTo>
                <a:lnTo>
                  <a:pt x="38632" y="1824037"/>
                </a:lnTo>
                <a:lnTo>
                  <a:pt x="23515" y="1870075"/>
                </a:lnTo>
                <a:lnTo>
                  <a:pt x="11758" y="1922462"/>
                </a:lnTo>
                <a:lnTo>
                  <a:pt x="3359" y="1982787"/>
                </a:lnTo>
                <a:lnTo>
                  <a:pt x="0" y="2051050"/>
                </a:lnTo>
                <a:lnTo>
                  <a:pt x="3359" y="2119312"/>
                </a:lnTo>
                <a:lnTo>
                  <a:pt x="11758" y="2179637"/>
                </a:lnTo>
                <a:lnTo>
                  <a:pt x="23515" y="2232025"/>
                </a:lnTo>
                <a:lnTo>
                  <a:pt x="38632" y="2278062"/>
                </a:lnTo>
                <a:lnTo>
                  <a:pt x="55427" y="2319337"/>
                </a:lnTo>
                <a:lnTo>
                  <a:pt x="75583" y="2359025"/>
                </a:lnTo>
                <a:lnTo>
                  <a:pt x="95738" y="2395537"/>
                </a:lnTo>
                <a:lnTo>
                  <a:pt x="115893" y="2433637"/>
                </a:lnTo>
                <a:lnTo>
                  <a:pt x="134368" y="2471737"/>
                </a:lnTo>
                <a:lnTo>
                  <a:pt x="152844" y="2513012"/>
                </a:lnTo>
                <a:lnTo>
                  <a:pt x="167960" y="2560637"/>
                </a:lnTo>
                <a:lnTo>
                  <a:pt x="178038" y="2613025"/>
                </a:lnTo>
                <a:lnTo>
                  <a:pt x="188115" y="2671762"/>
                </a:lnTo>
                <a:lnTo>
                  <a:pt x="189795" y="2741612"/>
                </a:lnTo>
                <a:lnTo>
                  <a:pt x="188115" y="2809875"/>
                </a:lnTo>
                <a:lnTo>
                  <a:pt x="178038" y="2868612"/>
                </a:lnTo>
                <a:lnTo>
                  <a:pt x="167960" y="2922587"/>
                </a:lnTo>
                <a:lnTo>
                  <a:pt x="152844" y="2967037"/>
                </a:lnTo>
                <a:lnTo>
                  <a:pt x="134368" y="3009900"/>
                </a:lnTo>
                <a:lnTo>
                  <a:pt x="115893" y="3046412"/>
                </a:lnTo>
                <a:lnTo>
                  <a:pt x="95738" y="3084512"/>
                </a:lnTo>
                <a:lnTo>
                  <a:pt x="75583" y="3121025"/>
                </a:lnTo>
                <a:lnTo>
                  <a:pt x="55427" y="3160712"/>
                </a:lnTo>
                <a:lnTo>
                  <a:pt x="38632" y="3201987"/>
                </a:lnTo>
                <a:lnTo>
                  <a:pt x="23515" y="3248025"/>
                </a:lnTo>
                <a:lnTo>
                  <a:pt x="11758" y="3300412"/>
                </a:lnTo>
                <a:lnTo>
                  <a:pt x="3359" y="3360737"/>
                </a:lnTo>
                <a:lnTo>
                  <a:pt x="0" y="3427412"/>
                </a:lnTo>
                <a:lnTo>
                  <a:pt x="3359" y="3497262"/>
                </a:lnTo>
                <a:lnTo>
                  <a:pt x="11758" y="3557587"/>
                </a:lnTo>
                <a:lnTo>
                  <a:pt x="23515" y="3609975"/>
                </a:lnTo>
                <a:lnTo>
                  <a:pt x="38632" y="3656012"/>
                </a:lnTo>
                <a:lnTo>
                  <a:pt x="55427" y="3697287"/>
                </a:lnTo>
                <a:lnTo>
                  <a:pt x="75583" y="3736975"/>
                </a:lnTo>
                <a:lnTo>
                  <a:pt x="115893" y="3811587"/>
                </a:lnTo>
                <a:lnTo>
                  <a:pt x="134368" y="3848100"/>
                </a:lnTo>
                <a:lnTo>
                  <a:pt x="152844" y="3890962"/>
                </a:lnTo>
                <a:lnTo>
                  <a:pt x="167960" y="3935412"/>
                </a:lnTo>
                <a:lnTo>
                  <a:pt x="178038" y="3987800"/>
                </a:lnTo>
                <a:lnTo>
                  <a:pt x="188115" y="4048125"/>
                </a:lnTo>
                <a:lnTo>
                  <a:pt x="189795" y="4116387"/>
                </a:lnTo>
                <a:lnTo>
                  <a:pt x="188115" y="4186237"/>
                </a:lnTo>
                <a:lnTo>
                  <a:pt x="178038" y="4244975"/>
                </a:lnTo>
                <a:lnTo>
                  <a:pt x="167960" y="4297362"/>
                </a:lnTo>
                <a:lnTo>
                  <a:pt x="152844" y="4343400"/>
                </a:lnTo>
                <a:lnTo>
                  <a:pt x="134368" y="4386262"/>
                </a:lnTo>
                <a:lnTo>
                  <a:pt x="115893" y="4424362"/>
                </a:lnTo>
                <a:lnTo>
                  <a:pt x="75583" y="4498975"/>
                </a:lnTo>
                <a:lnTo>
                  <a:pt x="55427" y="4537075"/>
                </a:lnTo>
                <a:lnTo>
                  <a:pt x="38632" y="4579937"/>
                </a:lnTo>
                <a:lnTo>
                  <a:pt x="23515" y="4625975"/>
                </a:lnTo>
                <a:lnTo>
                  <a:pt x="11758" y="4678362"/>
                </a:lnTo>
                <a:lnTo>
                  <a:pt x="3359" y="4738687"/>
                </a:lnTo>
                <a:lnTo>
                  <a:pt x="0" y="4806950"/>
                </a:lnTo>
                <a:lnTo>
                  <a:pt x="3359" y="4875212"/>
                </a:lnTo>
                <a:lnTo>
                  <a:pt x="11758" y="4935537"/>
                </a:lnTo>
                <a:lnTo>
                  <a:pt x="23515" y="4987925"/>
                </a:lnTo>
                <a:lnTo>
                  <a:pt x="38632" y="5033962"/>
                </a:lnTo>
                <a:lnTo>
                  <a:pt x="55427" y="5075237"/>
                </a:lnTo>
                <a:lnTo>
                  <a:pt x="75583" y="5114925"/>
                </a:lnTo>
                <a:lnTo>
                  <a:pt x="95738" y="5149850"/>
                </a:lnTo>
                <a:lnTo>
                  <a:pt x="115893" y="5186362"/>
                </a:lnTo>
                <a:lnTo>
                  <a:pt x="134368" y="5226050"/>
                </a:lnTo>
                <a:lnTo>
                  <a:pt x="152844" y="5268912"/>
                </a:lnTo>
                <a:lnTo>
                  <a:pt x="167960" y="5313362"/>
                </a:lnTo>
                <a:lnTo>
                  <a:pt x="178038" y="5365750"/>
                </a:lnTo>
                <a:lnTo>
                  <a:pt x="188115" y="5426075"/>
                </a:lnTo>
                <a:lnTo>
                  <a:pt x="189795" y="5494337"/>
                </a:lnTo>
                <a:lnTo>
                  <a:pt x="188115" y="5562600"/>
                </a:lnTo>
                <a:lnTo>
                  <a:pt x="178038" y="5622925"/>
                </a:lnTo>
                <a:lnTo>
                  <a:pt x="167960" y="5675312"/>
                </a:lnTo>
                <a:lnTo>
                  <a:pt x="152844" y="5721350"/>
                </a:lnTo>
                <a:lnTo>
                  <a:pt x="134368" y="5762625"/>
                </a:lnTo>
                <a:lnTo>
                  <a:pt x="115893" y="5802312"/>
                </a:lnTo>
                <a:lnTo>
                  <a:pt x="95738" y="5840412"/>
                </a:lnTo>
                <a:lnTo>
                  <a:pt x="75583" y="5876925"/>
                </a:lnTo>
                <a:lnTo>
                  <a:pt x="55427" y="5915025"/>
                </a:lnTo>
                <a:lnTo>
                  <a:pt x="38632" y="5956300"/>
                </a:lnTo>
                <a:lnTo>
                  <a:pt x="23515" y="6003925"/>
                </a:lnTo>
                <a:lnTo>
                  <a:pt x="11758" y="6056312"/>
                </a:lnTo>
                <a:lnTo>
                  <a:pt x="3359" y="6113462"/>
                </a:lnTo>
                <a:lnTo>
                  <a:pt x="0" y="6183312"/>
                </a:lnTo>
                <a:lnTo>
                  <a:pt x="3359" y="6251575"/>
                </a:lnTo>
                <a:lnTo>
                  <a:pt x="11758" y="6311900"/>
                </a:lnTo>
                <a:lnTo>
                  <a:pt x="23515" y="6361112"/>
                </a:lnTo>
                <a:lnTo>
                  <a:pt x="38632" y="6407150"/>
                </a:lnTo>
                <a:lnTo>
                  <a:pt x="55427" y="6448425"/>
                </a:lnTo>
                <a:lnTo>
                  <a:pt x="73903" y="6488112"/>
                </a:lnTo>
                <a:lnTo>
                  <a:pt x="92379" y="6523037"/>
                </a:lnTo>
                <a:lnTo>
                  <a:pt x="112534" y="6561137"/>
                </a:lnTo>
                <a:lnTo>
                  <a:pt x="132689" y="6597650"/>
                </a:lnTo>
                <a:lnTo>
                  <a:pt x="149485" y="6640512"/>
                </a:lnTo>
                <a:lnTo>
                  <a:pt x="166281" y="6683375"/>
                </a:lnTo>
                <a:lnTo>
                  <a:pt x="176358" y="6735762"/>
                </a:lnTo>
                <a:lnTo>
                  <a:pt x="184756" y="6791325"/>
                </a:lnTo>
                <a:lnTo>
                  <a:pt x="189795" y="6858000"/>
                </a:lnTo>
                <a:lnTo>
                  <a:pt x="334173" y="6858000"/>
                </a:lnTo>
                <a:lnTo>
                  <a:pt x="334174" y="6858000"/>
                </a:lnTo>
                <a:lnTo>
                  <a:pt x="3459219" y="6858000"/>
                </a:lnTo>
                <a:lnTo>
                  <a:pt x="4417162" y="6858000"/>
                </a:lnTo>
                <a:lnTo>
                  <a:pt x="4838076" y="6858000"/>
                </a:lnTo>
                <a:close/>
              </a:path>
            </a:pathLst>
          </a:custGeom>
          <a:solidFill>
            <a:schemeClr val="accent1">
              <a:lumMod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4BF3F5DC-39B2-4EAD-8003-912B86D6CF92}"/>
              </a:ext>
            </a:extLst>
          </p:cNvPr>
          <p:cNvSpPr txBox="1"/>
          <p:nvPr/>
        </p:nvSpPr>
        <p:spPr>
          <a:xfrm>
            <a:off x="216874" y="2020791"/>
            <a:ext cx="4028278" cy="3844800"/>
          </a:xfrm>
          <a:prstGeom prst="rect">
            <a:avLst/>
          </a:prstGeom>
        </p:spPr>
        <p:txBody>
          <a:bodyPr vert="horz" lIns="91440" tIns="45720" rIns="91440" bIns="45720" rtlCol="0">
            <a:normAutofit/>
          </a:bodyPr>
          <a:lstStyle/>
          <a:p>
            <a:pPr>
              <a:lnSpc>
                <a:spcPct val="90000"/>
              </a:lnSpc>
              <a:spcAft>
                <a:spcPts val="600"/>
              </a:spcAft>
            </a:pPr>
            <a:r>
              <a:rPr lang="en-US" sz="2400">
                <a:solidFill>
                  <a:schemeClr val="bg1">
                    <a:alpha val="60000"/>
                  </a:schemeClr>
                </a:solidFill>
                <a:latin typeface="Abadi" panose="020B0604020104020204" pitchFamily="34" charset="0"/>
              </a:rPr>
              <a:t>LEADING WITH COMPASSION IS ESSENTIAL TO CREATE A SAFE &amp; HEALTHY LEARNING ENVIRONMENT.  AT UACOMP, WE PRIORITIZE </a:t>
            </a:r>
            <a:r>
              <a:rPr lang="en-US" sz="2400" b="1">
                <a:solidFill>
                  <a:srgbClr val="C00000"/>
                </a:solidFill>
                <a:latin typeface="Abadi" panose="020B0604020104020204" pitchFamily="34" charset="0"/>
              </a:rPr>
              <a:t>TEAMWORK,</a:t>
            </a:r>
            <a:r>
              <a:rPr lang="en-US" sz="2400">
                <a:solidFill>
                  <a:srgbClr val="C00000"/>
                </a:solidFill>
                <a:latin typeface="Abadi" panose="020B0604020104020204" pitchFamily="34" charset="0"/>
              </a:rPr>
              <a:t> </a:t>
            </a:r>
            <a:r>
              <a:rPr lang="en-US" sz="2400" b="1">
                <a:solidFill>
                  <a:srgbClr val="C00000">
                    <a:alpha val="60000"/>
                  </a:srgbClr>
                </a:solidFill>
                <a:latin typeface="Abadi" panose="020B0604020104020204" pitchFamily="34" charset="0"/>
              </a:rPr>
              <a:t>GROWTH</a:t>
            </a:r>
            <a:r>
              <a:rPr lang="en-US" sz="2400">
                <a:solidFill>
                  <a:schemeClr val="bg1">
                    <a:alpha val="60000"/>
                  </a:schemeClr>
                </a:solidFill>
                <a:latin typeface="Abadi" panose="020B0604020104020204" pitchFamily="34" charset="0"/>
              </a:rPr>
              <a:t> &amp; </a:t>
            </a:r>
            <a:r>
              <a:rPr lang="en-US" sz="2400" b="1">
                <a:solidFill>
                  <a:srgbClr val="C00000">
                    <a:alpha val="60000"/>
                  </a:srgbClr>
                </a:solidFill>
                <a:latin typeface="Abadi" panose="020B0604020104020204" pitchFamily="34" charset="0"/>
              </a:rPr>
              <a:t>WELL-BEING</a:t>
            </a:r>
            <a:r>
              <a:rPr lang="en-US" sz="2400">
                <a:solidFill>
                  <a:schemeClr val="bg1">
                    <a:alpha val="60000"/>
                  </a:schemeClr>
                </a:solidFill>
                <a:latin typeface="Abadi" panose="020B0604020104020204" pitchFamily="34" charset="0"/>
              </a:rPr>
              <a:t> OF EVERYONE IN THE PROGRAM</a:t>
            </a:r>
          </a:p>
          <a:p>
            <a:pPr marL="342900" indent="-228600">
              <a:lnSpc>
                <a:spcPct val="90000"/>
              </a:lnSpc>
              <a:spcAft>
                <a:spcPts val="600"/>
              </a:spcAft>
              <a:buFont typeface="Arial" panose="020B0604020202020204" pitchFamily="34" charset="0"/>
              <a:buChar char="•"/>
            </a:pPr>
            <a:endParaRPr lang="en-US" sz="2000">
              <a:solidFill>
                <a:schemeClr val="bg1">
                  <a:alpha val="60000"/>
                </a:schemeClr>
              </a:solidFill>
            </a:endParaRPr>
          </a:p>
        </p:txBody>
      </p:sp>
      <p:sp>
        <p:nvSpPr>
          <p:cNvPr id="3" name="Content Placeholder 2">
            <a:extLst>
              <a:ext uri="{FF2B5EF4-FFF2-40B4-BE49-F238E27FC236}">
                <a16:creationId xmlns:a16="http://schemas.microsoft.com/office/drawing/2014/main" id="{0122E571-9DA9-411C-ACD9-BB8CD4D2E54F}"/>
              </a:ext>
            </a:extLst>
          </p:cNvPr>
          <p:cNvSpPr txBox="1">
            <a:spLocks/>
          </p:cNvSpPr>
          <p:nvPr/>
        </p:nvSpPr>
        <p:spPr>
          <a:xfrm>
            <a:off x="521042" y="1898345"/>
            <a:ext cx="10921315" cy="466744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atin typeface="Abadi" panose="020B0604020104020204" pitchFamily="34" charset="0"/>
            </a:endParaRPr>
          </a:p>
        </p:txBody>
      </p:sp>
      <p:sp>
        <p:nvSpPr>
          <p:cNvPr id="4" name="TextBox 3">
            <a:extLst>
              <a:ext uri="{FF2B5EF4-FFF2-40B4-BE49-F238E27FC236}">
                <a16:creationId xmlns:a16="http://schemas.microsoft.com/office/drawing/2014/main" id="{C5C1107E-097C-453D-955D-07D6505414E3}"/>
              </a:ext>
            </a:extLst>
          </p:cNvPr>
          <p:cNvSpPr txBox="1"/>
          <p:nvPr/>
        </p:nvSpPr>
        <p:spPr>
          <a:xfrm>
            <a:off x="5214740" y="1606133"/>
            <a:ext cx="6531785" cy="3539430"/>
          </a:xfrm>
          <a:prstGeom prst="rect">
            <a:avLst/>
          </a:prstGeom>
          <a:noFill/>
        </p:spPr>
        <p:txBody>
          <a:bodyPr wrap="square" rtlCol="0">
            <a:spAutoFit/>
          </a:bodyPr>
          <a:lstStyle/>
          <a:p>
            <a:r>
              <a:rPr lang="en-US" sz="2800" b="1">
                <a:latin typeface="Abadi" panose="020B0604020104020204" pitchFamily="34" charset="0"/>
              </a:rPr>
              <a:t>“Compassionate leaders</a:t>
            </a:r>
            <a:r>
              <a:rPr lang="en-US" sz="2800">
                <a:latin typeface="Abadi" panose="020B0604020104020204" pitchFamily="34" charset="0"/>
              </a:rPr>
              <a:t> seek influence, not authority. They don't demand, they encourage. They lead with hope. They guide, acknowledge and support team members to combine their efforts, skills, insights, passion, enthusiasm and commitment to work together for the greater good.”</a:t>
            </a:r>
          </a:p>
        </p:txBody>
      </p:sp>
    </p:spTree>
    <p:extLst>
      <p:ext uri="{BB962C8B-B14F-4D97-AF65-F5344CB8AC3E}">
        <p14:creationId xmlns:p14="http://schemas.microsoft.com/office/powerpoint/2010/main" val="3511707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74808-F242-B58D-785F-6898C59592D8}"/>
              </a:ext>
            </a:extLst>
          </p:cNvPr>
          <p:cNvSpPr>
            <a:spLocks noGrp="1"/>
          </p:cNvSpPr>
          <p:nvPr>
            <p:ph type="title"/>
          </p:nvPr>
        </p:nvSpPr>
        <p:spPr/>
        <p:txBody>
          <a:bodyPr/>
          <a:lstStyle/>
          <a:p>
            <a:r>
              <a:rPr lang="en-US"/>
              <a:t>Outline </a:t>
            </a:r>
          </a:p>
        </p:txBody>
      </p:sp>
      <p:sp>
        <p:nvSpPr>
          <p:cNvPr id="3" name="Content Placeholder 2">
            <a:extLst>
              <a:ext uri="{FF2B5EF4-FFF2-40B4-BE49-F238E27FC236}">
                <a16:creationId xmlns:a16="http://schemas.microsoft.com/office/drawing/2014/main" id="{4EC6CBC8-718F-2CC2-09AB-2483B3CA7531}"/>
              </a:ext>
            </a:extLst>
          </p:cNvPr>
          <p:cNvSpPr>
            <a:spLocks noGrp="1"/>
          </p:cNvSpPr>
          <p:nvPr>
            <p:ph idx="1"/>
          </p:nvPr>
        </p:nvSpPr>
        <p:spPr/>
        <p:txBody>
          <a:bodyPr vert="horz" lIns="91440" tIns="45720" rIns="91440" bIns="45720" rtlCol="0" anchor="t">
            <a:normAutofit/>
          </a:bodyPr>
          <a:lstStyle/>
          <a:p>
            <a:r>
              <a:rPr lang="en-US"/>
              <a:t>Day in the life of a senior resident </a:t>
            </a:r>
          </a:p>
          <a:p>
            <a:r>
              <a:rPr lang="en-US"/>
              <a:t>How to stay organized as a senior resident </a:t>
            </a:r>
          </a:p>
          <a:p>
            <a:r>
              <a:rPr lang="en-US"/>
              <a:t>How to be a good night float resident </a:t>
            </a:r>
          </a:p>
          <a:p>
            <a:r>
              <a:rPr lang="en-US"/>
              <a:t>Breakout sessions </a:t>
            </a:r>
          </a:p>
          <a:p>
            <a:r>
              <a:rPr lang="en-US"/>
              <a:t>Setting expectations</a:t>
            </a:r>
          </a:p>
          <a:p>
            <a:r>
              <a:rPr lang="en-US"/>
              <a:t>Q&amp;A </a:t>
            </a:r>
          </a:p>
        </p:txBody>
      </p:sp>
    </p:spTree>
    <p:extLst>
      <p:ext uri="{BB962C8B-B14F-4D97-AF65-F5344CB8AC3E}">
        <p14:creationId xmlns:p14="http://schemas.microsoft.com/office/powerpoint/2010/main" val="441481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65234-6E15-B1C2-76DB-421650D32EB1}"/>
              </a:ext>
            </a:extLst>
          </p:cNvPr>
          <p:cNvSpPr>
            <a:spLocks noGrp="1"/>
          </p:cNvSpPr>
          <p:nvPr>
            <p:ph type="title"/>
          </p:nvPr>
        </p:nvSpPr>
        <p:spPr/>
        <p:txBody>
          <a:bodyPr/>
          <a:lstStyle/>
          <a:p>
            <a:r>
              <a:rPr lang="en-US"/>
              <a:t>Expectations Y'all have for your class?</a:t>
            </a:r>
          </a:p>
        </p:txBody>
      </p:sp>
      <p:sp>
        <p:nvSpPr>
          <p:cNvPr id="3" name="Content Placeholder 2">
            <a:extLst>
              <a:ext uri="{FF2B5EF4-FFF2-40B4-BE49-F238E27FC236}">
                <a16:creationId xmlns:a16="http://schemas.microsoft.com/office/drawing/2014/main" id="{4BEEEF65-EDA9-C14E-BC13-672B27FBD46C}"/>
              </a:ext>
            </a:extLst>
          </p:cNvPr>
          <p:cNvSpPr>
            <a:spLocks noGrp="1"/>
          </p:cNvSpPr>
          <p:nvPr>
            <p:ph idx="1"/>
          </p:nvPr>
        </p:nvSpPr>
        <p:spPr/>
        <p:txBody>
          <a:bodyPr vert="horz" lIns="91440" tIns="45720" rIns="91440" bIns="45720" rtlCol="0" anchor="t">
            <a:normAutofit/>
          </a:bodyPr>
          <a:lstStyle/>
          <a:p>
            <a:endParaRPr lang="en-US"/>
          </a:p>
          <a:p>
            <a:endParaRPr lang="en-US"/>
          </a:p>
        </p:txBody>
      </p:sp>
    </p:spTree>
    <p:extLst>
      <p:ext uri="{BB962C8B-B14F-4D97-AF65-F5344CB8AC3E}">
        <p14:creationId xmlns:p14="http://schemas.microsoft.com/office/powerpoint/2010/main" val="1439972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221B9-8C6D-FED7-3ECE-8E6D5D0FDD5E}"/>
              </a:ext>
            </a:extLst>
          </p:cNvPr>
          <p:cNvSpPr>
            <a:spLocks noGrp="1"/>
          </p:cNvSpPr>
          <p:nvPr>
            <p:ph type="title"/>
          </p:nvPr>
        </p:nvSpPr>
        <p:spPr/>
        <p:txBody>
          <a:bodyPr/>
          <a:lstStyle/>
          <a:p>
            <a:r>
              <a:rPr lang="en-US"/>
              <a:t>Our EXPECTATIONS for PGY2/PGY3 next year</a:t>
            </a:r>
          </a:p>
        </p:txBody>
      </p:sp>
      <p:sp>
        <p:nvSpPr>
          <p:cNvPr id="3" name="Content Placeholder 2">
            <a:extLst>
              <a:ext uri="{FF2B5EF4-FFF2-40B4-BE49-F238E27FC236}">
                <a16:creationId xmlns:a16="http://schemas.microsoft.com/office/drawing/2014/main" id="{B6008816-81F8-5A9A-DA2A-778239385973}"/>
              </a:ext>
            </a:extLst>
          </p:cNvPr>
          <p:cNvSpPr>
            <a:spLocks noGrp="1"/>
          </p:cNvSpPr>
          <p:nvPr>
            <p:ph idx="1"/>
          </p:nvPr>
        </p:nvSpPr>
        <p:spPr/>
        <p:txBody>
          <a:bodyPr vert="horz" lIns="91440" tIns="45720" rIns="91440" bIns="45720" rtlCol="0" anchor="t">
            <a:normAutofit/>
          </a:bodyPr>
          <a:lstStyle/>
          <a:p>
            <a:endParaRPr lang="en-US"/>
          </a:p>
          <a:p>
            <a:endParaRPr lang="en-US"/>
          </a:p>
          <a:p>
            <a:endParaRPr lang="en-US"/>
          </a:p>
          <a:p>
            <a:pPr marL="0" indent="0">
              <a:buNone/>
            </a:pPr>
            <a:endParaRPr lang="en-US"/>
          </a:p>
          <a:p>
            <a:endParaRPr lang="en-US"/>
          </a:p>
          <a:p>
            <a:endParaRPr lang="en-US"/>
          </a:p>
        </p:txBody>
      </p:sp>
      <p:sp>
        <p:nvSpPr>
          <p:cNvPr id="4" name="Content Placeholder 3">
            <a:extLst>
              <a:ext uri="{FF2B5EF4-FFF2-40B4-BE49-F238E27FC236}">
                <a16:creationId xmlns:a16="http://schemas.microsoft.com/office/drawing/2014/main" id="{560DC49C-A0DB-FB29-C990-DD7496E64086}"/>
              </a:ext>
            </a:extLst>
          </p:cNvPr>
          <p:cNvSpPr>
            <a:spLocks noGrp="1"/>
          </p:cNvSpPr>
          <p:nvPr>
            <p:ph sz="half" idx="4294967295"/>
          </p:nvPr>
        </p:nvSpPr>
        <p:spPr>
          <a:xfrm>
            <a:off x="7316788" y="2249488"/>
            <a:ext cx="4875212" cy="3541712"/>
          </a:xfrm>
        </p:spPr>
        <p:txBody>
          <a:bodyPr vert="horz" lIns="91440" tIns="45720" rIns="91440" bIns="45720" rtlCol="0" anchor="t">
            <a:normAutofit/>
          </a:bodyPr>
          <a:lstStyle/>
          <a:p>
            <a:endParaRPr lang="en-US"/>
          </a:p>
          <a:p>
            <a:endParaRPr lang="en-US"/>
          </a:p>
        </p:txBody>
      </p:sp>
      <p:sp>
        <p:nvSpPr>
          <p:cNvPr id="6" name="TextBox 5">
            <a:extLst>
              <a:ext uri="{FF2B5EF4-FFF2-40B4-BE49-F238E27FC236}">
                <a16:creationId xmlns:a16="http://schemas.microsoft.com/office/drawing/2014/main" id="{48C8D926-5263-B814-F0E9-D5489F20905B}"/>
              </a:ext>
            </a:extLst>
          </p:cNvPr>
          <p:cNvSpPr txBox="1"/>
          <p:nvPr/>
        </p:nvSpPr>
        <p:spPr>
          <a:xfrm>
            <a:off x="618226" y="2099094"/>
            <a:ext cx="10667998"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a:t>Show up on time to wards/ICU (6am or 5pm), clinic (by 8am), and education sessions (12:15pm for noon reports, 8am for grand rounds, 9:15am for academic half day) </a:t>
            </a:r>
          </a:p>
          <a:p>
            <a:pPr marL="285750" indent="-285750">
              <a:buFont typeface="Calibri"/>
              <a:buChar char="-"/>
            </a:pPr>
            <a:r>
              <a:rPr lang="en-US"/>
              <a:t>Inbox management </a:t>
            </a:r>
          </a:p>
          <a:p>
            <a:pPr marL="285750" indent="-285750">
              <a:buFont typeface="Calibri"/>
              <a:buChar char="-"/>
            </a:pPr>
            <a:r>
              <a:rPr lang="en-US"/>
              <a:t>Ensure everyone has an opportunity to eat lunch! </a:t>
            </a:r>
          </a:p>
          <a:p>
            <a:pPr marL="285750" indent="-285750">
              <a:buFont typeface="Calibri"/>
              <a:buChar char="-"/>
            </a:pPr>
            <a:r>
              <a:rPr lang="en-US"/>
              <a:t>Ensure med students have good learning patients</a:t>
            </a:r>
          </a:p>
          <a:p>
            <a:pPr marL="285750" indent="-285750">
              <a:buFont typeface="Calibri"/>
              <a:buChar char="-"/>
            </a:pPr>
            <a:r>
              <a:rPr lang="en-US"/>
              <a:t>Help divide tasks on inpatient so interns are not left staying &gt; 30 minutes later than rest of team</a:t>
            </a:r>
          </a:p>
          <a:p>
            <a:pPr marL="285750" indent="-285750">
              <a:buFont typeface="Calibri"/>
              <a:buChar char="-"/>
            </a:pPr>
            <a:r>
              <a:rPr lang="en-US"/>
              <a:t>Do not leave work unfinished at end of inpatient days; stabilize sick patients, wrap up time-sensitive tasks</a:t>
            </a:r>
          </a:p>
          <a:p>
            <a:pPr marL="285750" indent="-285750">
              <a:buFont typeface="Calibri"/>
              <a:buChar char="-"/>
            </a:pPr>
            <a:r>
              <a:rPr lang="en-US"/>
              <a:t>Make sure sign outs are updated with rooms and updated context/plans</a:t>
            </a:r>
          </a:p>
          <a:p>
            <a:pPr marL="285750" indent="-285750">
              <a:buFont typeface="Calibri"/>
              <a:buChar char="-"/>
            </a:pPr>
            <a:r>
              <a:rPr lang="en-US"/>
              <a:t>Seniors should orient medical students </a:t>
            </a:r>
          </a:p>
          <a:p>
            <a:pPr marL="285750" indent="-285750">
              <a:buFont typeface="Calibri"/>
              <a:buChar char="-"/>
            </a:pPr>
            <a:r>
              <a:rPr lang="en-US"/>
              <a:t>Seniors should supervise </a:t>
            </a:r>
            <a:r>
              <a:rPr lang="en-US" err="1"/>
              <a:t>signout</a:t>
            </a:r>
            <a:r>
              <a:rPr lang="en-US"/>
              <a:t> for interns and Sub-I, especially at the beginning of the year!</a:t>
            </a:r>
          </a:p>
          <a:p>
            <a:pPr marL="285750" indent="-285750">
              <a:buFont typeface="Calibri"/>
              <a:buChar char="-"/>
            </a:pPr>
            <a:r>
              <a:rPr lang="en-US"/>
              <a:t>Feedback at end of rotation</a:t>
            </a:r>
          </a:p>
          <a:p>
            <a:pPr marL="285750" indent="-285750">
              <a:buFont typeface="Calibri"/>
              <a:buChar char="-"/>
            </a:pPr>
            <a:r>
              <a:rPr lang="en-US"/>
              <a:t>Setting up away messages at the VA/ seniors holding pagers during noon reports and grand rounds</a:t>
            </a:r>
          </a:p>
          <a:p>
            <a:pPr marL="285750" indent="-285750">
              <a:buFont typeface="Calibri"/>
              <a:buChar char="-"/>
            </a:pPr>
            <a:endParaRPr lang="en-US"/>
          </a:p>
        </p:txBody>
      </p:sp>
    </p:spTree>
    <p:extLst>
      <p:ext uri="{BB962C8B-B14F-4D97-AF65-F5344CB8AC3E}">
        <p14:creationId xmlns:p14="http://schemas.microsoft.com/office/powerpoint/2010/main" val="1089345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79477-A094-6E99-B333-EECB6397AFA8}"/>
              </a:ext>
            </a:extLst>
          </p:cNvPr>
          <p:cNvSpPr>
            <a:spLocks noGrp="1"/>
          </p:cNvSpPr>
          <p:nvPr>
            <p:ph type="title"/>
          </p:nvPr>
        </p:nvSpPr>
        <p:spPr/>
        <p:txBody>
          <a:bodyPr/>
          <a:lstStyle/>
          <a:p>
            <a:r>
              <a:rPr lang="en-US">
                <a:latin typeface="TW Cen MT"/>
              </a:rPr>
              <a:t>Our Goals for next year:</a:t>
            </a:r>
            <a:endParaRPr lang="en-US"/>
          </a:p>
        </p:txBody>
      </p:sp>
      <p:sp>
        <p:nvSpPr>
          <p:cNvPr id="3" name="Content Placeholder 2">
            <a:extLst>
              <a:ext uri="{FF2B5EF4-FFF2-40B4-BE49-F238E27FC236}">
                <a16:creationId xmlns:a16="http://schemas.microsoft.com/office/drawing/2014/main" id="{78D86B1F-B454-B650-A77D-5950258B1356}"/>
              </a:ext>
            </a:extLst>
          </p:cNvPr>
          <p:cNvSpPr>
            <a:spLocks noGrp="1"/>
          </p:cNvSpPr>
          <p:nvPr>
            <p:ph idx="1"/>
          </p:nvPr>
        </p:nvSpPr>
        <p:spPr/>
        <p:txBody>
          <a:bodyPr vert="horz" lIns="91440" tIns="45720" rIns="91440" bIns="45720" rtlCol="0" anchor="t">
            <a:normAutofit/>
          </a:bodyPr>
          <a:lstStyle/>
          <a:p>
            <a:r>
              <a:rPr lang="en-US"/>
              <a:t>Have fun!</a:t>
            </a:r>
          </a:p>
          <a:p>
            <a:r>
              <a:rPr lang="en-US"/>
              <a:t>Be present to residents (and approachable!)</a:t>
            </a:r>
          </a:p>
          <a:p>
            <a:r>
              <a:rPr lang="en-US"/>
              <a:t>?funding for snacks</a:t>
            </a:r>
          </a:p>
          <a:p>
            <a:r>
              <a:rPr lang="en-US"/>
              <a:t>Solicit feedback during HSC (and respond)</a:t>
            </a:r>
          </a:p>
          <a:p>
            <a:r>
              <a:rPr lang="en-US"/>
              <a:t>How else can we serve you next year?</a:t>
            </a:r>
          </a:p>
        </p:txBody>
      </p:sp>
    </p:spTree>
    <p:extLst>
      <p:ext uri="{BB962C8B-B14F-4D97-AF65-F5344CB8AC3E}">
        <p14:creationId xmlns:p14="http://schemas.microsoft.com/office/powerpoint/2010/main" val="898354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8DD4-56A6-4336-B264-A109F01FA1D8}"/>
              </a:ext>
            </a:extLst>
          </p:cNvPr>
          <p:cNvSpPr>
            <a:spLocks noGrp="1"/>
          </p:cNvSpPr>
          <p:nvPr>
            <p:ph type="title"/>
          </p:nvPr>
        </p:nvSpPr>
        <p:spPr/>
        <p:txBody>
          <a:bodyPr/>
          <a:lstStyle/>
          <a:p>
            <a:r>
              <a:rPr lang="en-US"/>
              <a:t>Questions?</a:t>
            </a:r>
          </a:p>
        </p:txBody>
      </p:sp>
      <p:pic>
        <p:nvPicPr>
          <p:cNvPr id="2050" name="Picture 2" descr="Yoda Powerful GIF - Yoda Powerful Jedi - Discover &amp; Share GIFs">
            <a:extLst>
              <a:ext uri="{FF2B5EF4-FFF2-40B4-BE49-F238E27FC236}">
                <a16:creationId xmlns:a16="http://schemas.microsoft.com/office/drawing/2014/main" id="{CAA3BBDD-39DD-982E-BC1F-202607E228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2112" y="2146300"/>
            <a:ext cx="6324600" cy="2565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FF84682-F37C-3229-D58A-990F1A5EB896}"/>
              </a:ext>
            </a:extLst>
          </p:cNvPr>
          <p:cNvSpPr txBox="1"/>
          <p:nvPr/>
        </p:nvSpPr>
        <p:spPr>
          <a:xfrm>
            <a:off x="7441323" y="4342368"/>
            <a:ext cx="1692166" cy="369332"/>
          </a:xfrm>
          <a:prstGeom prst="rect">
            <a:avLst/>
          </a:prstGeom>
          <a:noFill/>
        </p:spPr>
        <p:txBody>
          <a:bodyPr wrap="square" rtlCol="0">
            <a:spAutoFit/>
          </a:bodyPr>
          <a:lstStyle/>
          <a:p>
            <a:r>
              <a:rPr lang="en-US">
                <a:solidFill>
                  <a:schemeClr val="accent1"/>
                </a:solidFill>
              </a:rPr>
              <a:t>Ready, you are</a:t>
            </a:r>
          </a:p>
        </p:txBody>
      </p:sp>
    </p:spTree>
    <p:extLst>
      <p:ext uri="{BB962C8B-B14F-4D97-AF65-F5344CB8AC3E}">
        <p14:creationId xmlns:p14="http://schemas.microsoft.com/office/powerpoint/2010/main" val="2814863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986FF-0D08-CB8F-6880-6F06FB5970F1}"/>
              </a:ext>
            </a:extLst>
          </p:cNvPr>
          <p:cNvSpPr>
            <a:spLocks noGrp="1"/>
          </p:cNvSpPr>
          <p:nvPr>
            <p:ph type="title"/>
          </p:nvPr>
        </p:nvSpPr>
        <p:spPr/>
        <p:txBody>
          <a:bodyPr/>
          <a:lstStyle/>
          <a:p>
            <a:r>
              <a:rPr lang="en-US"/>
              <a:t>Feedback form </a:t>
            </a:r>
          </a:p>
        </p:txBody>
      </p:sp>
      <p:pic>
        <p:nvPicPr>
          <p:cNvPr id="4" name="Picture 3" descr="A qr code with a white background&#10;&#10;Description automatically generated">
            <a:extLst>
              <a:ext uri="{FF2B5EF4-FFF2-40B4-BE49-F238E27FC236}">
                <a16:creationId xmlns:a16="http://schemas.microsoft.com/office/drawing/2014/main" id="{63B3B22B-8ADD-E7D9-232D-8EEA64FF0104}"/>
              </a:ext>
            </a:extLst>
          </p:cNvPr>
          <p:cNvPicPr>
            <a:picLocks noChangeAspect="1"/>
          </p:cNvPicPr>
          <p:nvPr/>
        </p:nvPicPr>
        <p:blipFill>
          <a:blip r:embed="rId2"/>
          <a:stretch>
            <a:fillRect/>
          </a:stretch>
        </p:blipFill>
        <p:spPr>
          <a:xfrm>
            <a:off x="4450773" y="2093480"/>
            <a:ext cx="3290454" cy="3256010"/>
          </a:xfrm>
          <a:prstGeom prst="rect">
            <a:avLst/>
          </a:prstGeom>
        </p:spPr>
      </p:pic>
    </p:spTree>
    <p:extLst>
      <p:ext uri="{BB962C8B-B14F-4D97-AF65-F5344CB8AC3E}">
        <p14:creationId xmlns:p14="http://schemas.microsoft.com/office/powerpoint/2010/main" val="3859217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10BB29C2-BCC3-FF5C-E223-A7B84A19FA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181" y="510246"/>
            <a:ext cx="11489635" cy="9544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oup of people posing for a photo under a bridge&#10;&#10;Description automatically generated">
            <a:extLst>
              <a:ext uri="{FF2B5EF4-FFF2-40B4-BE49-F238E27FC236}">
                <a16:creationId xmlns:a16="http://schemas.microsoft.com/office/drawing/2014/main" id="{4DF90606-C76C-B201-F3B5-B69F4D857FF3}"/>
              </a:ext>
            </a:extLst>
          </p:cNvPr>
          <p:cNvPicPr>
            <a:picLocks noChangeAspect="1"/>
          </p:cNvPicPr>
          <p:nvPr/>
        </p:nvPicPr>
        <p:blipFill>
          <a:blip r:embed="rId3"/>
          <a:stretch>
            <a:fillRect/>
          </a:stretch>
        </p:blipFill>
        <p:spPr>
          <a:xfrm>
            <a:off x="2420471" y="1702238"/>
            <a:ext cx="7587982" cy="4234733"/>
          </a:xfrm>
          <a:prstGeom prst="rect">
            <a:avLst/>
          </a:prstGeom>
        </p:spPr>
      </p:pic>
    </p:spTree>
    <p:extLst>
      <p:ext uri="{BB962C8B-B14F-4D97-AF65-F5344CB8AC3E}">
        <p14:creationId xmlns:p14="http://schemas.microsoft.com/office/powerpoint/2010/main" val="465031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38113-0885-DA19-9818-D50D519A8FF3}"/>
              </a:ext>
            </a:extLst>
          </p:cNvPr>
          <p:cNvSpPr>
            <a:spLocks noGrp="1"/>
          </p:cNvSpPr>
          <p:nvPr>
            <p:ph type="title"/>
          </p:nvPr>
        </p:nvSpPr>
        <p:spPr/>
        <p:txBody>
          <a:bodyPr/>
          <a:lstStyle/>
          <a:p>
            <a:r>
              <a:rPr lang="en-US"/>
              <a:t>What do you think makes a good senior resident? </a:t>
            </a:r>
          </a:p>
        </p:txBody>
      </p:sp>
    </p:spTree>
    <p:extLst>
      <p:ext uri="{BB962C8B-B14F-4D97-AF65-F5344CB8AC3E}">
        <p14:creationId xmlns:p14="http://schemas.microsoft.com/office/powerpoint/2010/main" val="918817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578E0-9BFE-CF4D-A8C3-75FC9078C424}"/>
              </a:ext>
            </a:extLst>
          </p:cNvPr>
          <p:cNvSpPr>
            <a:spLocks noGrp="1"/>
          </p:cNvSpPr>
          <p:nvPr>
            <p:ph type="title"/>
          </p:nvPr>
        </p:nvSpPr>
        <p:spPr>
          <a:xfrm>
            <a:off x="1141412" y="166573"/>
            <a:ext cx="9905998" cy="1478570"/>
          </a:xfrm>
        </p:spPr>
        <p:txBody>
          <a:bodyPr/>
          <a:lstStyle/>
          <a:p>
            <a:r>
              <a:rPr lang="en-US"/>
              <a:t>What makes a good senior resident? </a:t>
            </a:r>
          </a:p>
        </p:txBody>
      </p:sp>
      <p:sp>
        <p:nvSpPr>
          <p:cNvPr id="3" name="Content Placeholder 2">
            <a:extLst>
              <a:ext uri="{FF2B5EF4-FFF2-40B4-BE49-F238E27FC236}">
                <a16:creationId xmlns:a16="http://schemas.microsoft.com/office/drawing/2014/main" id="{3CF3ABB0-DF34-B347-B798-77D6D9F3D4BF}"/>
              </a:ext>
            </a:extLst>
          </p:cNvPr>
          <p:cNvSpPr>
            <a:spLocks noGrp="1"/>
          </p:cNvSpPr>
          <p:nvPr>
            <p:ph idx="1"/>
          </p:nvPr>
        </p:nvSpPr>
        <p:spPr>
          <a:xfrm>
            <a:off x="840454" y="1360065"/>
            <a:ext cx="10515598" cy="5129858"/>
          </a:xfrm>
        </p:spPr>
        <p:txBody>
          <a:bodyPr vert="horz" lIns="91440" tIns="45720" rIns="91440" bIns="45720" rtlCol="0" anchor="t">
            <a:normAutofit/>
          </a:bodyPr>
          <a:lstStyle/>
          <a:p>
            <a:r>
              <a:rPr lang="en-US"/>
              <a:t>Dependable, approachable, and organized  </a:t>
            </a:r>
          </a:p>
          <a:p>
            <a:r>
              <a:rPr lang="en-US"/>
              <a:t>Setting clear expectations for your team </a:t>
            </a:r>
          </a:p>
          <a:p>
            <a:r>
              <a:rPr lang="en-US"/>
              <a:t>Communication, communication, communication </a:t>
            </a:r>
          </a:p>
          <a:p>
            <a:r>
              <a:rPr lang="en-US"/>
              <a:t>Modeling the behavior you want to see on your team </a:t>
            </a:r>
          </a:p>
          <a:p>
            <a:r>
              <a:rPr lang="en-US"/>
              <a:t>Knowing the call, NF, conference schedules, and have your team there on time </a:t>
            </a:r>
          </a:p>
          <a:p>
            <a:r>
              <a:rPr lang="en-US"/>
              <a:t>Learning to delegate </a:t>
            </a:r>
          </a:p>
          <a:p>
            <a:r>
              <a:rPr lang="en-US" b="1"/>
              <a:t>Asking questions </a:t>
            </a:r>
            <a:r>
              <a:rPr lang="en-US"/>
              <a:t>– accepting admissions from the ED or outreach and distributing can be difficult! </a:t>
            </a:r>
          </a:p>
          <a:p>
            <a:pPr lvl="1"/>
            <a:r>
              <a:rPr lang="en-US"/>
              <a:t>Don't guess. Ask. </a:t>
            </a:r>
          </a:p>
        </p:txBody>
      </p:sp>
      <p:pic>
        <p:nvPicPr>
          <p:cNvPr id="4" name="Picture 3" descr="A green alien with pointy ears&#10;&#10;Description automatically generated">
            <a:extLst>
              <a:ext uri="{FF2B5EF4-FFF2-40B4-BE49-F238E27FC236}">
                <a16:creationId xmlns:a16="http://schemas.microsoft.com/office/drawing/2014/main" id="{78941137-9A76-D23B-98A0-94C0ECB34C50}"/>
              </a:ext>
            </a:extLst>
          </p:cNvPr>
          <p:cNvPicPr>
            <a:picLocks noChangeAspect="1"/>
          </p:cNvPicPr>
          <p:nvPr/>
        </p:nvPicPr>
        <p:blipFill>
          <a:blip r:embed="rId3"/>
          <a:stretch>
            <a:fillRect/>
          </a:stretch>
        </p:blipFill>
        <p:spPr>
          <a:xfrm>
            <a:off x="8866928" y="1191261"/>
            <a:ext cx="2671232" cy="2480733"/>
          </a:xfrm>
          <a:prstGeom prst="rect">
            <a:avLst/>
          </a:prstGeom>
        </p:spPr>
      </p:pic>
    </p:spTree>
    <p:extLst>
      <p:ext uri="{BB962C8B-B14F-4D97-AF65-F5344CB8AC3E}">
        <p14:creationId xmlns:p14="http://schemas.microsoft.com/office/powerpoint/2010/main" val="3784888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48000"/>
                <a:hueMod val="106000"/>
                <a:satMod val="140000"/>
                <a:lumMod val="42000"/>
              </a:schemeClr>
              <a:schemeClr val="bg2">
                <a:tint val="98000"/>
                <a:hueMod val="92000"/>
                <a:satMod val="220000"/>
                <a:lumMod val="9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51AB6-7B16-EC40-93F7-E70624986A43}"/>
              </a:ext>
            </a:extLst>
          </p:cNvPr>
          <p:cNvSpPr>
            <a:spLocks noGrp="1"/>
          </p:cNvSpPr>
          <p:nvPr>
            <p:ph type="title"/>
          </p:nvPr>
        </p:nvSpPr>
        <p:spPr>
          <a:xfrm>
            <a:off x="1141413" y="618518"/>
            <a:ext cx="9905998" cy="1478570"/>
          </a:xfrm>
        </p:spPr>
        <p:txBody>
          <a:bodyPr>
            <a:normAutofit/>
          </a:bodyPr>
          <a:lstStyle/>
          <a:p>
            <a:r>
              <a:rPr lang="en-US"/>
              <a:t>Roles of a senior resident</a:t>
            </a:r>
          </a:p>
        </p:txBody>
      </p:sp>
      <p:graphicFrame>
        <p:nvGraphicFramePr>
          <p:cNvPr id="5" name="Content Placeholder 2">
            <a:extLst>
              <a:ext uri="{FF2B5EF4-FFF2-40B4-BE49-F238E27FC236}">
                <a16:creationId xmlns:a16="http://schemas.microsoft.com/office/drawing/2014/main" id="{6E74CFB3-D72B-817F-EAE9-51C07B6732C5}"/>
              </a:ext>
            </a:extLst>
          </p:cNvPr>
          <p:cNvGraphicFramePr>
            <a:graphicFrameLocks noGrp="1"/>
          </p:cNvGraphicFramePr>
          <p:nvPr>
            <p:ph idx="1"/>
            <p:extLst>
              <p:ext uri="{D42A27DB-BD31-4B8C-83A1-F6EECF244321}">
                <p14:modId xmlns:p14="http://schemas.microsoft.com/office/powerpoint/2010/main" val="636142681"/>
              </p:ext>
            </p:extLst>
          </p:nvPr>
        </p:nvGraphicFramePr>
        <p:xfrm>
          <a:off x="1141413" y="2418820"/>
          <a:ext cx="9906000" cy="31427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00046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CB625-12DF-43BB-B266-FC4B32F548C2}"/>
              </a:ext>
            </a:extLst>
          </p:cNvPr>
          <p:cNvSpPr>
            <a:spLocks noGrp="1"/>
          </p:cNvSpPr>
          <p:nvPr>
            <p:ph type="title"/>
          </p:nvPr>
        </p:nvSpPr>
        <p:spPr>
          <a:xfrm>
            <a:off x="1141412" y="439842"/>
            <a:ext cx="9905998" cy="1478570"/>
          </a:xfrm>
        </p:spPr>
        <p:txBody>
          <a:bodyPr/>
          <a:lstStyle/>
          <a:p>
            <a:r>
              <a:rPr lang="en-US"/>
              <a:t>Pre-round </a:t>
            </a:r>
          </a:p>
        </p:txBody>
      </p:sp>
      <p:sp>
        <p:nvSpPr>
          <p:cNvPr id="3" name="Content Placeholder 2">
            <a:extLst>
              <a:ext uri="{FF2B5EF4-FFF2-40B4-BE49-F238E27FC236}">
                <a16:creationId xmlns:a16="http://schemas.microsoft.com/office/drawing/2014/main" id="{1025ACB7-4995-4D20-B794-1D122E2D71D3}"/>
              </a:ext>
            </a:extLst>
          </p:cNvPr>
          <p:cNvSpPr>
            <a:spLocks noGrp="1"/>
          </p:cNvSpPr>
          <p:nvPr>
            <p:ph idx="1"/>
          </p:nvPr>
        </p:nvSpPr>
        <p:spPr>
          <a:xfrm>
            <a:off x="1141412" y="1658142"/>
            <a:ext cx="9905999" cy="4427347"/>
          </a:xfrm>
        </p:spPr>
        <p:txBody>
          <a:bodyPr vert="horz" lIns="91440" tIns="45720" rIns="91440" bIns="45720" rtlCol="0" anchor="t">
            <a:normAutofit fontScale="92500" lnSpcReduction="20000"/>
          </a:bodyPr>
          <a:lstStyle/>
          <a:p>
            <a:r>
              <a:rPr lang="en-US"/>
              <a:t>Arrive at 6AM (duh?) </a:t>
            </a:r>
          </a:p>
          <a:p>
            <a:r>
              <a:rPr lang="en-US"/>
              <a:t>Get sign out on new admits and cross cover from NF senior, check census of other teams (can form senior group chat)</a:t>
            </a:r>
          </a:p>
          <a:p>
            <a:pPr lvl="1"/>
            <a:r>
              <a:rPr lang="en-US"/>
              <a:t>Get call pagers if on call </a:t>
            </a:r>
          </a:p>
          <a:p>
            <a:r>
              <a:rPr lang="en-US"/>
              <a:t>Meet with team and go over night events </a:t>
            </a:r>
          </a:p>
          <a:p>
            <a:pPr lvl="1"/>
            <a:r>
              <a:rPr lang="en-US"/>
              <a:t>Triage patients to see who needs to be seen now (sick patients) and who is likely to be discharged. Make sure all members of the team have your contact information.</a:t>
            </a:r>
          </a:p>
          <a:p>
            <a:r>
              <a:rPr lang="en-US"/>
              <a:t>Prepare notes and planned discharges, go over plans prior to rounding so that your students or interns can feel confident about presenting </a:t>
            </a:r>
          </a:p>
          <a:p>
            <a:r>
              <a:rPr lang="en-US"/>
              <a:t>Call urgent consults </a:t>
            </a:r>
          </a:p>
          <a:p>
            <a:r>
              <a:rPr lang="en-US"/>
              <a:t>Communicate with your attending – you will be a primary point of contact! </a:t>
            </a:r>
          </a:p>
        </p:txBody>
      </p:sp>
    </p:spTree>
    <p:extLst>
      <p:ext uri="{BB962C8B-B14F-4D97-AF65-F5344CB8AC3E}">
        <p14:creationId xmlns:p14="http://schemas.microsoft.com/office/powerpoint/2010/main" val="830210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148E9-198F-4974-8E7C-F068511C1FD9}"/>
              </a:ext>
            </a:extLst>
          </p:cNvPr>
          <p:cNvSpPr>
            <a:spLocks noGrp="1"/>
          </p:cNvSpPr>
          <p:nvPr>
            <p:ph type="title"/>
          </p:nvPr>
        </p:nvSpPr>
        <p:spPr/>
        <p:txBody>
          <a:bodyPr/>
          <a:lstStyle/>
          <a:p>
            <a:r>
              <a:rPr lang="en-US"/>
              <a:t>rounding</a:t>
            </a:r>
          </a:p>
        </p:txBody>
      </p:sp>
      <p:sp>
        <p:nvSpPr>
          <p:cNvPr id="3" name="Content Placeholder 2">
            <a:extLst>
              <a:ext uri="{FF2B5EF4-FFF2-40B4-BE49-F238E27FC236}">
                <a16:creationId xmlns:a16="http://schemas.microsoft.com/office/drawing/2014/main" id="{8B0987AB-BFE4-4749-8E3F-5ED51F4BF14C}"/>
              </a:ext>
            </a:extLst>
          </p:cNvPr>
          <p:cNvSpPr>
            <a:spLocks noGrp="1"/>
          </p:cNvSpPr>
          <p:nvPr>
            <p:ph idx="1"/>
          </p:nvPr>
        </p:nvSpPr>
        <p:spPr>
          <a:xfrm>
            <a:off x="1141412" y="1861299"/>
            <a:ext cx="9905999" cy="4289335"/>
          </a:xfrm>
        </p:spPr>
        <p:txBody>
          <a:bodyPr vert="horz" lIns="91440" tIns="45720" rIns="91440" bIns="45720" rtlCol="0" anchor="t">
            <a:normAutofit fontScale="92500" lnSpcReduction="10000"/>
          </a:bodyPr>
          <a:lstStyle/>
          <a:p>
            <a:r>
              <a:rPr lang="en-US"/>
              <a:t>Listen to all presentations! </a:t>
            </a:r>
          </a:p>
          <a:p>
            <a:r>
              <a:rPr lang="en-US"/>
              <a:t>Create checklists </a:t>
            </a:r>
          </a:p>
          <a:p>
            <a:r>
              <a:rPr lang="en-US"/>
              <a:t>Bring up relevant imaging or documents to supplement your intern's presentation </a:t>
            </a:r>
          </a:p>
          <a:p>
            <a:r>
              <a:rPr lang="en-US"/>
              <a:t>Help rounding stay on track (sometimes a little nudge goes a long way) </a:t>
            </a:r>
          </a:p>
          <a:p>
            <a:r>
              <a:rPr lang="en-US"/>
              <a:t>Provide real-time teaching if relevant and if time allows </a:t>
            </a:r>
          </a:p>
          <a:p>
            <a:r>
              <a:rPr lang="en-US"/>
              <a:t>Determine which patients to round on bedside to improve resident education, patient care, and feedback opportunities to your team</a:t>
            </a:r>
          </a:p>
          <a:p>
            <a:r>
              <a:rPr lang="en-US"/>
              <a:t>Throughout rotation be giving your intern more autonomy/teaching how to place orders, etc. </a:t>
            </a:r>
          </a:p>
        </p:txBody>
      </p:sp>
    </p:spTree>
    <p:extLst>
      <p:ext uri="{BB962C8B-B14F-4D97-AF65-F5344CB8AC3E}">
        <p14:creationId xmlns:p14="http://schemas.microsoft.com/office/powerpoint/2010/main" val="226948017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93FC9DE578E141A7AB36517BCF4940" ma:contentTypeVersion="6" ma:contentTypeDescription="Create a new document." ma:contentTypeScope="" ma:versionID="1609c1231111ec59fd6bd1d62148eb3a">
  <xsd:schema xmlns:xsd="http://www.w3.org/2001/XMLSchema" xmlns:xs="http://www.w3.org/2001/XMLSchema" xmlns:p="http://schemas.microsoft.com/office/2006/metadata/properties" xmlns:ns2="a1fd6833-bac6-422b-9e8a-a396ce67f572" xmlns:ns3="72bb6e43-97b3-4c43-bd63-cb8dbf5cb130" targetNamespace="http://schemas.microsoft.com/office/2006/metadata/properties" ma:root="true" ma:fieldsID="26bd1c7a7719eebaabbd090fa06a5ce1" ns2:_="" ns3:_="">
    <xsd:import namespace="a1fd6833-bac6-422b-9e8a-a396ce67f572"/>
    <xsd:import namespace="72bb6e43-97b3-4c43-bd63-cb8dbf5cb13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fd6833-bac6-422b-9e8a-a396ce67f57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2bb6e43-97b3-4c43-bd63-cb8dbf5cb13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72bb6e43-97b3-4c43-bd63-cb8dbf5cb130">
      <UserInfo>
        <DisplayName>Hillyer, Jake T</DisplayName>
        <AccountId>20</AccountId>
        <AccountType/>
      </UserInfo>
      <UserInfo>
        <DisplayName>Newcome, Elle M</DisplayName>
        <AccountId>21</AccountId>
        <AccountType/>
      </UserInfo>
      <UserInfo>
        <DisplayName>Khoury, Fadi</DisplayName>
        <AccountId>22</AccountId>
        <AccountType/>
      </UserInfo>
      <UserInfo>
        <DisplayName>Biringen, Erin K</DisplayName>
        <AccountId>23</AccountId>
        <AccountType/>
      </UserInfo>
      <UserInfo>
        <DisplayName>Robin, Miriam B</DisplayName>
        <AccountId>24</AccountId>
        <AccountType/>
      </UserInfo>
      <UserInfo>
        <DisplayName>Hofmeister, Carolyn A</DisplayName>
        <AccountId>17</AccountId>
        <AccountType/>
      </UserInfo>
      <UserInfo>
        <DisplayName>Mccreary, Dylan L</DisplayName>
        <AccountId>18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576458-3C47-42D5-BBA7-18723AC99691}">
  <ds:schemaRefs>
    <ds:schemaRef ds:uri="72bb6e43-97b3-4c43-bd63-cb8dbf5cb130"/>
    <ds:schemaRef ds:uri="a1fd6833-bac6-422b-9e8a-a396ce67f57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F722815-AC84-4061-A420-87B9CD40DB55}">
  <ds:schemaRefs>
    <ds:schemaRef ds:uri="72bb6e43-97b3-4c43-bd63-cb8dbf5cb130"/>
    <ds:schemaRef ds:uri="f885e85e-692f-4f86-8d9e-23a76f29944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7D1C812-B35C-4324-8FE6-29D6EC8B42BC}">
  <ds:schemaRefs>
    <ds:schemaRef ds:uri="http://schemas.microsoft.com/sharepoint/v3/contenttype/forms"/>
  </ds:schemaRefs>
</ds:datastoreItem>
</file>

<file path=docMetadata/LabelInfo.xml><?xml version="1.0" encoding="utf-8"?>
<clbl:labelList xmlns:clbl="http://schemas.microsoft.com/office/2020/mipLabelMetadata">
  <clbl:label id="{4e77fabd-40e5-4335-9d12-298222ec242f}" enabled="1" method="Standard" siteId="{adeadcd2-3aaf-4835-b273-1ebe8a7726f1}" removed="0"/>
</clbl:labelList>
</file>

<file path=docProps/app.xml><?xml version="1.0" encoding="utf-8"?>
<Properties xmlns="http://schemas.openxmlformats.org/officeDocument/2006/extended-properties" xmlns:vt="http://schemas.openxmlformats.org/officeDocument/2006/docPropsVTypes">
  <Template>{2451DE3D-9F11-0E46-A186-039958EBE432}tf10001122</Template>
  <Application>Microsoft Office PowerPoint</Application>
  <PresentationFormat>Widescreen</PresentationFormat>
  <Slides>34</Slides>
  <Notes>17</Notes>
  <HiddenSlides>0</HiddenSlides>
  <ScaleCrop>false</ScaleCrop>
  <HeadingPairs>
    <vt:vector size="4" baseType="variant">
      <vt:variant>
        <vt:lpstr>Theme</vt:lpstr>
      </vt:variant>
      <vt:variant>
        <vt:i4>3</vt:i4>
      </vt:variant>
      <vt:variant>
        <vt:lpstr>Slide Titles</vt:lpstr>
      </vt:variant>
      <vt:variant>
        <vt:i4>34</vt:i4>
      </vt:variant>
    </vt:vector>
  </HeadingPairs>
  <TitlesOfParts>
    <vt:vector size="37" baseType="lpstr">
      <vt:lpstr>Circuit</vt:lpstr>
      <vt:lpstr>Office Theme</vt:lpstr>
      <vt:lpstr>Circuit</vt:lpstr>
      <vt:lpstr>PowerPoint Presentation</vt:lpstr>
      <vt:lpstr>CONGRATULATIONS on finishing intern year!   NOW WHAT?!?</vt:lpstr>
      <vt:lpstr>Outline </vt:lpstr>
      <vt:lpstr>PowerPoint Presentation</vt:lpstr>
      <vt:lpstr>What do you think makes a good senior resident? </vt:lpstr>
      <vt:lpstr>What makes a good senior resident? </vt:lpstr>
      <vt:lpstr>Roles of a senior resident</vt:lpstr>
      <vt:lpstr>Pre-round </vt:lpstr>
      <vt:lpstr>rounding</vt:lpstr>
      <vt:lpstr>Post rounds </vt:lpstr>
      <vt:lpstr>Let’s admit someone!</vt:lpstr>
      <vt:lpstr>DISCHARGE </vt:lpstr>
      <vt:lpstr>A word about Sign out</vt:lpstr>
      <vt:lpstr>An example of organization scheme</vt:lpstr>
      <vt:lpstr>Check-boxes</vt:lpstr>
      <vt:lpstr>Triage by Urgency/Importance</vt:lpstr>
      <vt:lpstr>Triage by Time of day</vt:lpstr>
      <vt:lpstr>HOW TO BE AN EXTRAORDINARY  RESIDENT ON NIGHTFLOAT</vt:lpstr>
      <vt:lpstr>PowerPoint Presentation</vt:lpstr>
      <vt:lpstr>PowerPoint Presentation</vt:lpstr>
      <vt:lpstr>PowerPoint Presentation</vt:lpstr>
      <vt:lpstr>PowerPoint Presentation</vt:lpstr>
      <vt:lpstr>PowerPoint Presentation</vt:lpstr>
      <vt:lpstr>Required addendum for Medical student notes</vt:lpstr>
      <vt:lpstr>PowerPoint Presentation</vt:lpstr>
      <vt:lpstr>PowerPoint Presentation</vt:lpstr>
      <vt:lpstr>PowerPoint Presentation</vt:lpstr>
      <vt:lpstr>PowerPoint Presentation</vt:lpstr>
      <vt:lpstr>PowerPoint Presentation</vt:lpstr>
      <vt:lpstr>Expectations Y'all have for your class?</vt:lpstr>
      <vt:lpstr>Our EXPECTATIONS for PGY2/PGY3 next year</vt:lpstr>
      <vt:lpstr>Our Goals for next year:</vt:lpstr>
      <vt:lpstr>Questions?</vt:lpstr>
      <vt:lpstr>Feedback form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Day in the life  of a senior resident</dc:title>
  <dc:creator>Burbank Roberts, Raquel R</dc:creator>
  <cp:revision>1</cp:revision>
  <dcterms:created xsi:type="dcterms:W3CDTF">2021-05-31T20:27:46Z</dcterms:created>
  <dcterms:modified xsi:type="dcterms:W3CDTF">2024-05-31T19:48:52Z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0x010100FF93FC9DE578E141A7AB36517BCF4940</vt:lpwstr>
  </property>
</Properties>
</file>