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423" r:id="rId2"/>
    <p:sldId id="540" r:id="rId3"/>
    <p:sldId id="593" r:id="rId4"/>
    <p:sldId id="594" r:id="rId5"/>
    <p:sldId id="592" r:id="rId6"/>
    <p:sldId id="596" r:id="rId7"/>
    <p:sldId id="597" r:id="rId8"/>
    <p:sldId id="598" r:id="rId9"/>
    <p:sldId id="599" r:id="rId10"/>
    <p:sldId id="600" r:id="rId11"/>
    <p:sldId id="601" r:id="rId12"/>
    <p:sldId id="603" r:id="rId13"/>
    <p:sldId id="595" r:id="rId14"/>
    <p:sldId id="602" r:id="rId15"/>
    <p:sldId id="604" r:id="rId16"/>
    <p:sldId id="488" r:id="rId17"/>
    <p:sldId id="559" r:id="rId18"/>
    <p:sldId id="561" r:id="rId19"/>
    <p:sldId id="564" r:id="rId20"/>
    <p:sldId id="562" r:id="rId21"/>
    <p:sldId id="563" r:id="rId22"/>
    <p:sldId id="566" r:id="rId23"/>
    <p:sldId id="567" r:id="rId24"/>
    <p:sldId id="568" r:id="rId25"/>
    <p:sldId id="569" r:id="rId26"/>
    <p:sldId id="518" r:id="rId27"/>
    <p:sldId id="486" r:id="rId28"/>
    <p:sldId id="570" r:id="rId29"/>
    <p:sldId id="485" r:id="rId30"/>
    <p:sldId id="581" r:id="rId31"/>
    <p:sldId id="501" r:id="rId32"/>
    <p:sldId id="572" r:id="rId33"/>
    <p:sldId id="571" r:id="rId34"/>
    <p:sldId id="605" r:id="rId35"/>
    <p:sldId id="606" r:id="rId36"/>
    <p:sldId id="480" r:id="rId37"/>
    <p:sldId id="483" r:id="rId38"/>
    <p:sldId id="484" r:id="rId39"/>
    <p:sldId id="512" r:id="rId40"/>
    <p:sldId id="573" r:id="rId41"/>
    <p:sldId id="473" r:id="rId42"/>
    <p:sldId id="474" r:id="rId43"/>
    <p:sldId id="475" r:id="rId44"/>
    <p:sldId id="476" r:id="rId45"/>
    <p:sldId id="477" r:id="rId46"/>
    <p:sldId id="478" r:id="rId47"/>
    <p:sldId id="266" r:id="rId48"/>
    <p:sldId id="418" r:id="rId49"/>
    <p:sldId id="419" r:id="rId50"/>
  </p:sldIdLst>
  <p:sldSz cx="9144000" cy="6858000" type="screen4x3"/>
  <p:notesSz cx="6946900" cy="9245600"/>
  <p:custDataLst>
    <p:tags r:id="rId5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A9E"/>
    <a:srgbClr val="E114BF"/>
    <a:srgbClr val="C019C0"/>
    <a:srgbClr val="C04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82" autoAdjust="0"/>
    <p:restoredTop sz="74776" autoAdjust="0"/>
  </p:normalViewPr>
  <p:slideViewPr>
    <p:cSldViewPr>
      <p:cViewPr varScale="1">
        <p:scale>
          <a:sx n="61" d="100"/>
          <a:sy n="61" d="100"/>
        </p:scale>
        <p:origin x="216" y="384"/>
      </p:cViewPr>
      <p:guideLst>
        <p:guide orient="horz" pos="2160"/>
        <p:guide pos="2880"/>
      </p:guideLst>
    </p:cSldViewPr>
  </p:slideViewPr>
  <p:notesTextViewPr>
    <p:cViewPr>
      <p:scale>
        <a:sx n="35" d="100"/>
        <a:sy n="35" d="100"/>
      </p:scale>
      <p:origin x="0" y="0"/>
    </p:cViewPr>
  </p:notesTextViewPr>
  <p:sorterViewPr>
    <p:cViewPr varScale="1">
      <p:scale>
        <a:sx n="1" d="1"/>
        <a:sy n="1" d="1"/>
      </p:scale>
      <p:origin x="0" y="-26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6B031DCA-C274-44E4-A60A-C4C56014D54A}"/>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defTabSz="925513" eaLnBrk="1" hangingPunct="1">
              <a:defRPr sz="1200"/>
            </a:lvl1pPr>
          </a:lstStyle>
          <a:p>
            <a:pPr>
              <a:defRPr/>
            </a:pPr>
            <a:endParaRPr lang="en-US" altLang="en-US"/>
          </a:p>
        </p:txBody>
      </p:sp>
      <p:sp>
        <p:nvSpPr>
          <p:cNvPr id="270339" name="Rectangle 3">
            <a:extLst>
              <a:ext uri="{FF2B5EF4-FFF2-40B4-BE49-F238E27FC236}">
                <a16:creationId xmlns:a16="http://schemas.microsoft.com/office/drawing/2014/main" id="{85DECDB3-9644-483B-BBCF-DCA7F8AA37C6}"/>
              </a:ext>
            </a:extLst>
          </p:cNvPr>
          <p:cNvSpPr>
            <a:spLocks noGrp="1" noChangeArrowheads="1"/>
          </p:cNvSpPr>
          <p:nvPr>
            <p:ph type="dt" sz="quarter"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algn="r" defTabSz="925513" eaLnBrk="1" hangingPunct="1">
              <a:defRPr sz="1200"/>
            </a:lvl1pPr>
          </a:lstStyle>
          <a:p>
            <a:pPr>
              <a:defRPr/>
            </a:pPr>
            <a:endParaRPr lang="en-US" altLang="en-US"/>
          </a:p>
        </p:txBody>
      </p:sp>
      <p:sp>
        <p:nvSpPr>
          <p:cNvPr id="270340" name="Rectangle 4">
            <a:extLst>
              <a:ext uri="{FF2B5EF4-FFF2-40B4-BE49-F238E27FC236}">
                <a16:creationId xmlns:a16="http://schemas.microsoft.com/office/drawing/2014/main" id="{EC19FCCE-7628-43BC-B352-9DD3F0390645}"/>
              </a:ext>
            </a:extLst>
          </p:cNvPr>
          <p:cNvSpPr>
            <a:spLocks noGrp="1" noChangeArrowheads="1"/>
          </p:cNvSpPr>
          <p:nvPr>
            <p:ph type="ftr" sz="quarter" idx="2"/>
          </p:nvPr>
        </p:nvSpPr>
        <p:spPr bwMode="auto">
          <a:xfrm>
            <a:off x="0"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defTabSz="925513" eaLnBrk="1" hangingPunct="1">
              <a:defRPr sz="1200"/>
            </a:lvl1pPr>
          </a:lstStyle>
          <a:p>
            <a:pPr>
              <a:defRPr/>
            </a:pPr>
            <a:endParaRPr lang="en-US" altLang="en-US"/>
          </a:p>
        </p:txBody>
      </p:sp>
      <p:sp>
        <p:nvSpPr>
          <p:cNvPr id="270341" name="Rectangle 5">
            <a:extLst>
              <a:ext uri="{FF2B5EF4-FFF2-40B4-BE49-F238E27FC236}">
                <a16:creationId xmlns:a16="http://schemas.microsoft.com/office/drawing/2014/main" id="{44A4DD80-497F-466A-9341-2FD16C9C22C3}"/>
              </a:ext>
            </a:extLst>
          </p:cNvPr>
          <p:cNvSpPr>
            <a:spLocks noGrp="1" noChangeArrowheads="1"/>
          </p:cNvSpPr>
          <p:nvPr>
            <p:ph type="sldNum" sz="quarter" idx="3"/>
          </p:nvPr>
        </p:nvSpPr>
        <p:spPr bwMode="auto">
          <a:xfrm>
            <a:off x="3935413"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algn="r" defTabSz="925513" eaLnBrk="1" hangingPunct="1">
              <a:defRPr sz="1200"/>
            </a:lvl1pPr>
          </a:lstStyle>
          <a:p>
            <a:fld id="{DFC6B63C-FC75-2C46-9F5C-6B4CFEA993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233C62A-7361-4C27-A59D-F8E2B81D05BE}"/>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defTabSz="925513" eaLnBrk="1" hangingPunct="1">
              <a:defRPr sz="1200"/>
            </a:lvl1pPr>
          </a:lstStyle>
          <a:p>
            <a:pPr>
              <a:defRPr/>
            </a:pPr>
            <a:endParaRPr lang="en-US" altLang="en-US"/>
          </a:p>
        </p:txBody>
      </p:sp>
      <p:sp>
        <p:nvSpPr>
          <p:cNvPr id="20483" name="Rectangle 3">
            <a:extLst>
              <a:ext uri="{FF2B5EF4-FFF2-40B4-BE49-F238E27FC236}">
                <a16:creationId xmlns:a16="http://schemas.microsoft.com/office/drawing/2014/main" id="{DB31C546-36EF-4999-8ABF-D9276B98BF2F}"/>
              </a:ext>
            </a:extLst>
          </p:cNvPr>
          <p:cNvSpPr>
            <a:spLocks noGrp="1" noChangeArrowheads="1"/>
          </p:cNvSpPr>
          <p:nvPr>
            <p:ph type="dt"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lvl1pPr algn="r" defTabSz="925513"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492A40A4-FEB2-2972-D761-C560C6D46FCF}"/>
              </a:ext>
            </a:extLst>
          </p:cNvPr>
          <p:cNvSpPr>
            <a:spLocks noGrp="1" noRot="1" noChangeAspect="1" noChangeArrowheads="1" noTextEdit="1"/>
          </p:cNvSpPr>
          <p:nvPr>
            <p:ph type="sldImg" idx="2"/>
          </p:nvPr>
        </p:nvSpPr>
        <p:spPr bwMode="auto">
          <a:xfrm>
            <a:off x="1162050" y="693738"/>
            <a:ext cx="4622800" cy="3467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a:extLst>
              <a:ext uri="{FF2B5EF4-FFF2-40B4-BE49-F238E27FC236}">
                <a16:creationId xmlns:a16="http://schemas.microsoft.com/office/drawing/2014/main" id="{3D988792-8D45-4401-B8A1-6045CB113104}"/>
              </a:ext>
            </a:extLst>
          </p:cNvPr>
          <p:cNvSpPr>
            <a:spLocks noGrp="1" noChangeArrowheads="1"/>
          </p:cNvSpPr>
          <p:nvPr>
            <p:ph type="body" sz="quarter" idx="3"/>
          </p:nvPr>
        </p:nvSpPr>
        <p:spPr bwMode="auto">
          <a:xfrm>
            <a:off x="695325" y="4391025"/>
            <a:ext cx="5556250"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486" name="Rectangle 6">
            <a:extLst>
              <a:ext uri="{FF2B5EF4-FFF2-40B4-BE49-F238E27FC236}">
                <a16:creationId xmlns:a16="http://schemas.microsoft.com/office/drawing/2014/main" id="{CBBD1E0F-D190-487B-B023-71BB298424B4}"/>
              </a:ext>
            </a:extLst>
          </p:cNvPr>
          <p:cNvSpPr>
            <a:spLocks noGrp="1" noChangeArrowheads="1"/>
          </p:cNvSpPr>
          <p:nvPr>
            <p:ph type="ftr" sz="quarter" idx="4"/>
          </p:nvPr>
        </p:nvSpPr>
        <p:spPr bwMode="auto">
          <a:xfrm>
            <a:off x="0"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defTabSz="925513" eaLnBrk="1" hangingPunct="1">
              <a:defRPr sz="1200"/>
            </a:lvl1pPr>
          </a:lstStyle>
          <a:p>
            <a:pPr>
              <a:defRPr/>
            </a:pPr>
            <a:endParaRPr lang="en-US" altLang="en-US"/>
          </a:p>
        </p:txBody>
      </p:sp>
      <p:sp>
        <p:nvSpPr>
          <p:cNvPr id="20487" name="Rectangle 7">
            <a:extLst>
              <a:ext uri="{FF2B5EF4-FFF2-40B4-BE49-F238E27FC236}">
                <a16:creationId xmlns:a16="http://schemas.microsoft.com/office/drawing/2014/main" id="{5D68AB8F-855F-44E5-B66A-57E330D84CE1}"/>
              </a:ext>
            </a:extLst>
          </p:cNvPr>
          <p:cNvSpPr>
            <a:spLocks noGrp="1" noChangeArrowheads="1"/>
          </p:cNvSpPr>
          <p:nvPr>
            <p:ph type="sldNum" sz="quarter" idx="5"/>
          </p:nvPr>
        </p:nvSpPr>
        <p:spPr bwMode="auto">
          <a:xfrm>
            <a:off x="3935413" y="87820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8" tIns="46264" rIns="92528" bIns="46264" numCol="1" anchor="b" anchorCtr="0" compatLnSpc="1">
            <a:prstTxWarp prst="textNoShape">
              <a:avLst/>
            </a:prstTxWarp>
          </a:bodyPr>
          <a:lstStyle>
            <a:lvl1pPr algn="r" defTabSz="925513" eaLnBrk="1" hangingPunct="1">
              <a:defRPr sz="1200"/>
            </a:lvl1pPr>
          </a:lstStyle>
          <a:p>
            <a:fld id="{D974D9AC-4E20-8446-A07B-12B148ABAFA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17</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3150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2F38A7A-EC79-F943-30F4-F2E85F7DD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CB6C9016-0925-2642-B916-59416A204363}" type="slidenum">
              <a:rPr lang="en-US" altLang="en-US"/>
              <a:pPr/>
              <a:t>30</a:t>
            </a:fld>
            <a:endParaRPr lang="en-US" altLang="en-US"/>
          </a:p>
        </p:txBody>
      </p:sp>
      <p:sp>
        <p:nvSpPr>
          <p:cNvPr id="105475" name="Rectangle 2">
            <a:extLst>
              <a:ext uri="{FF2B5EF4-FFF2-40B4-BE49-F238E27FC236}">
                <a16:creationId xmlns:a16="http://schemas.microsoft.com/office/drawing/2014/main" id="{94420900-BACE-EB0A-69FF-ACAE281E02F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7B6C3AA-1B49-717B-642F-CD7D9BF5CFE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9072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31</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32</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83814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BF44903-8BD9-9121-6AFE-569F4CDBFD72}"/>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AE1471CC-35FE-5142-AE64-0C98C9C88DAA}" type="slidenum">
              <a:rPr lang="en-US" altLang="en-US"/>
              <a:pPr/>
              <a:t>33</a:t>
            </a:fld>
            <a:endParaRPr lang="en-US" altLang="en-US"/>
          </a:p>
        </p:txBody>
      </p:sp>
      <p:sp>
        <p:nvSpPr>
          <p:cNvPr id="116739" name="Rectangle 2">
            <a:extLst>
              <a:ext uri="{FF2B5EF4-FFF2-40B4-BE49-F238E27FC236}">
                <a16:creationId xmlns:a16="http://schemas.microsoft.com/office/drawing/2014/main" id="{C38A80B7-2752-C374-1CDF-4DC946986B1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8CDC9B8-B72F-9778-73E4-7EBE946E340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2569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DCBDB2B8-9527-345D-8FE0-2F3EBB243A23}"/>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4C8A56FF-E570-0347-967D-E80F33694C68}" type="slidenum">
              <a:rPr lang="en-US" altLang="en-US"/>
              <a:pPr/>
              <a:t>36</a:t>
            </a:fld>
            <a:endParaRPr lang="en-US" altLang="en-US"/>
          </a:p>
        </p:txBody>
      </p:sp>
      <p:sp>
        <p:nvSpPr>
          <p:cNvPr id="121859" name="Rectangle 2">
            <a:extLst>
              <a:ext uri="{FF2B5EF4-FFF2-40B4-BE49-F238E27FC236}">
                <a16:creationId xmlns:a16="http://schemas.microsoft.com/office/drawing/2014/main" id="{E31F3188-FF89-B1A2-BE51-47B7CCB4825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34AC7631-241F-9BD1-4A9C-1035341ECC5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94FE198-677C-3793-34CB-C0845A36E6F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F45FE8FD-4605-F447-A6C0-F2C926506C3E}" type="slidenum">
              <a:rPr lang="en-US" altLang="en-US"/>
              <a:pPr/>
              <a:t>37</a:t>
            </a:fld>
            <a:endParaRPr lang="en-US" altLang="en-US"/>
          </a:p>
        </p:txBody>
      </p:sp>
      <p:sp>
        <p:nvSpPr>
          <p:cNvPr id="123907" name="Rectangle 2">
            <a:extLst>
              <a:ext uri="{FF2B5EF4-FFF2-40B4-BE49-F238E27FC236}">
                <a16:creationId xmlns:a16="http://schemas.microsoft.com/office/drawing/2014/main" id="{2C0E1A30-3438-E0CF-26EB-3B5613B7BBEC}"/>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401FA6C-CA05-6DEB-62AE-347C72A3D13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321788A0-6D67-F1EB-6028-80D8D4333E23}"/>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362E86DF-4263-674F-AED4-213BD0F8173A}" type="slidenum">
              <a:rPr lang="en-US" altLang="en-US"/>
              <a:pPr/>
              <a:t>38</a:t>
            </a:fld>
            <a:endParaRPr lang="en-US" altLang="en-US"/>
          </a:p>
        </p:txBody>
      </p:sp>
      <p:sp>
        <p:nvSpPr>
          <p:cNvPr id="125955" name="Rectangle 2">
            <a:extLst>
              <a:ext uri="{FF2B5EF4-FFF2-40B4-BE49-F238E27FC236}">
                <a16:creationId xmlns:a16="http://schemas.microsoft.com/office/drawing/2014/main" id="{9E2F1038-021B-E693-F579-1DFD82C6818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5AA5C08E-8800-DADB-70DA-EB5300B1948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30D82-3046-FB4E-988E-2E0591EC9C3E}" type="slidenum">
              <a:rPr lang="en-US" smtClean="0"/>
              <a:t>47</a:t>
            </a:fld>
            <a:endParaRPr lang="en-US"/>
          </a:p>
        </p:txBody>
      </p:sp>
    </p:spTree>
    <p:extLst>
      <p:ext uri="{BB962C8B-B14F-4D97-AF65-F5344CB8AC3E}">
        <p14:creationId xmlns:p14="http://schemas.microsoft.com/office/powerpoint/2010/main" val="422278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04DE7449-5991-4EBA-7FE6-8C5A6D4EE199}"/>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7A9B0C8E-F7E3-7F4C-9E71-1F9FD4A5FE5A}" type="slidenum">
              <a:rPr lang="en-US" altLang="en-US"/>
              <a:pPr/>
              <a:t>48</a:t>
            </a:fld>
            <a:endParaRPr lang="en-US" altLang="en-US"/>
          </a:p>
        </p:txBody>
      </p:sp>
      <p:sp>
        <p:nvSpPr>
          <p:cNvPr id="140291" name="Rectangle 2">
            <a:extLst>
              <a:ext uri="{FF2B5EF4-FFF2-40B4-BE49-F238E27FC236}">
                <a16:creationId xmlns:a16="http://schemas.microsoft.com/office/drawing/2014/main" id="{705D4798-7495-874F-A224-BCD4A8D2504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443F5B6-A46C-B3E3-0122-862B8998FA46}"/>
              </a:ext>
            </a:extLst>
          </p:cNvPr>
          <p:cNvSpPr>
            <a:spLocks noGrp="1" noChangeArrowheads="1"/>
          </p:cNvSpPr>
          <p:nvPr>
            <p:ph type="body" idx="1"/>
          </p:nvPr>
        </p:nvSpPr>
        <p:spPr>
          <a:noFill/>
        </p:spPr>
        <p:txBody>
          <a:bodyPr/>
          <a:lstStyle/>
          <a:p>
            <a:pPr eaLnBrk="1" hangingPunct="1"/>
            <a:r>
              <a:rPr lang="en-US" altLang="en-US"/>
              <a:t>Five year patient survival rates after the institution of maintenance hemodialysis in the United States (from the US Renal Data System), Europe (from the European Dialysis and Transplant Association), Japan, and Tassin, France. Survival was lowest in the United States and highest in nondiabetics and in Tassin where the patients were more intensively dialyzed.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18</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289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19</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69234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20</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0042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21</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8273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22</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3277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23</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76108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24</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08628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98CAF99-7925-19F1-E0CD-F3E243F9EAC5}"/>
              </a:ext>
            </a:extLst>
          </p:cNvPr>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fld id="{8783F727-D0A8-C048-8302-97FF8C000F43}" type="slidenum">
              <a:rPr lang="en-US" altLang="en-US"/>
              <a:pPr/>
              <a:t>25</a:t>
            </a:fld>
            <a:endParaRPr lang="en-US" altLang="en-US"/>
          </a:p>
        </p:txBody>
      </p:sp>
      <p:sp>
        <p:nvSpPr>
          <p:cNvPr id="100355" name="Rectangle 2">
            <a:extLst>
              <a:ext uri="{FF2B5EF4-FFF2-40B4-BE49-F238E27FC236}">
                <a16:creationId xmlns:a16="http://schemas.microsoft.com/office/drawing/2014/main" id="{AB19A754-9A76-EE66-A2FD-F1D26B3A2BD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520D8A0-5CC2-5B80-E3C8-DE769B3E422E}"/>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42374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3346ED3-38F9-2A86-F548-1E75A738DA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768EA8-E976-BEA7-4995-B4B020F11D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A72940-189B-9809-2E76-CEEBD7F0E148}"/>
              </a:ext>
            </a:extLst>
          </p:cNvPr>
          <p:cNvSpPr>
            <a:spLocks noGrp="1" noChangeArrowheads="1"/>
          </p:cNvSpPr>
          <p:nvPr>
            <p:ph type="sldNum" sz="quarter" idx="12"/>
          </p:nvPr>
        </p:nvSpPr>
        <p:spPr>
          <a:ln/>
        </p:spPr>
        <p:txBody>
          <a:bodyPr/>
          <a:lstStyle>
            <a:lvl1pPr>
              <a:defRPr/>
            </a:lvl1pPr>
          </a:lstStyle>
          <a:p>
            <a:fld id="{F440038C-A759-684A-842E-42811BBF1501}" type="slidenum">
              <a:rPr lang="en-US" altLang="en-US"/>
              <a:pPr/>
              <a:t>‹#›</a:t>
            </a:fld>
            <a:endParaRPr lang="en-US" altLang="en-US"/>
          </a:p>
        </p:txBody>
      </p:sp>
    </p:spTree>
    <p:extLst>
      <p:ext uri="{BB962C8B-B14F-4D97-AF65-F5344CB8AC3E}">
        <p14:creationId xmlns:p14="http://schemas.microsoft.com/office/powerpoint/2010/main" val="153314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F8EE5-A1B6-FED2-3B3C-754812A8F8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BFE97C-BFBD-6F0B-A5AA-C5C0738547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3342507-F5F0-02DC-E146-479BE725A237}"/>
              </a:ext>
            </a:extLst>
          </p:cNvPr>
          <p:cNvSpPr>
            <a:spLocks noGrp="1" noChangeArrowheads="1"/>
          </p:cNvSpPr>
          <p:nvPr>
            <p:ph type="sldNum" sz="quarter" idx="12"/>
          </p:nvPr>
        </p:nvSpPr>
        <p:spPr>
          <a:ln/>
        </p:spPr>
        <p:txBody>
          <a:bodyPr/>
          <a:lstStyle>
            <a:lvl1pPr>
              <a:defRPr/>
            </a:lvl1pPr>
          </a:lstStyle>
          <a:p>
            <a:fld id="{39B17C3F-0F10-4546-9110-0824864ACDAD}" type="slidenum">
              <a:rPr lang="en-US" altLang="en-US"/>
              <a:pPr/>
              <a:t>‹#›</a:t>
            </a:fld>
            <a:endParaRPr lang="en-US" altLang="en-US"/>
          </a:p>
        </p:txBody>
      </p:sp>
    </p:spTree>
    <p:extLst>
      <p:ext uri="{BB962C8B-B14F-4D97-AF65-F5344CB8AC3E}">
        <p14:creationId xmlns:p14="http://schemas.microsoft.com/office/powerpoint/2010/main" val="10035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5CA78C-F6CF-80C3-67EC-DAC4D57AB5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8FF006C-CDAA-2891-682A-A20745887A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0B1D4B-F180-D684-D865-9D2CDCD647EF}"/>
              </a:ext>
            </a:extLst>
          </p:cNvPr>
          <p:cNvSpPr>
            <a:spLocks noGrp="1" noChangeArrowheads="1"/>
          </p:cNvSpPr>
          <p:nvPr>
            <p:ph type="sldNum" sz="quarter" idx="12"/>
          </p:nvPr>
        </p:nvSpPr>
        <p:spPr>
          <a:ln/>
        </p:spPr>
        <p:txBody>
          <a:bodyPr/>
          <a:lstStyle>
            <a:lvl1pPr>
              <a:defRPr/>
            </a:lvl1pPr>
          </a:lstStyle>
          <a:p>
            <a:fld id="{5926BDEC-E857-1F42-9A9B-7FAA08F3E5E3}" type="slidenum">
              <a:rPr lang="en-US" altLang="en-US"/>
              <a:pPr/>
              <a:t>‹#›</a:t>
            </a:fld>
            <a:endParaRPr lang="en-US" altLang="en-US"/>
          </a:p>
        </p:txBody>
      </p:sp>
    </p:spTree>
    <p:extLst>
      <p:ext uri="{BB962C8B-B14F-4D97-AF65-F5344CB8AC3E}">
        <p14:creationId xmlns:p14="http://schemas.microsoft.com/office/powerpoint/2010/main" val="2327324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A88320-38E4-AC55-61A8-A5E737DFA8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9FCEE0A-4EE7-9726-7DB6-88B4814137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89E512-0DDE-A477-0B43-9E958DDEF2F9}"/>
              </a:ext>
            </a:extLst>
          </p:cNvPr>
          <p:cNvSpPr>
            <a:spLocks noGrp="1" noChangeArrowheads="1"/>
          </p:cNvSpPr>
          <p:nvPr>
            <p:ph type="sldNum" sz="quarter" idx="12"/>
          </p:nvPr>
        </p:nvSpPr>
        <p:spPr>
          <a:ln/>
        </p:spPr>
        <p:txBody>
          <a:bodyPr/>
          <a:lstStyle>
            <a:lvl1pPr>
              <a:defRPr/>
            </a:lvl1pPr>
          </a:lstStyle>
          <a:p>
            <a:fld id="{F9279178-9F23-234F-BB56-58D310C632BD}" type="slidenum">
              <a:rPr lang="en-US" altLang="en-US"/>
              <a:pPr/>
              <a:t>‹#›</a:t>
            </a:fld>
            <a:endParaRPr lang="en-US" altLang="en-US"/>
          </a:p>
        </p:txBody>
      </p:sp>
    </p:spTree>
    <p:extLst>
      <p:ext uri="{BB962C8B-B14F-4D97-AF65-F5344CB8AC3E}">
        <p14:creationId xmlns:p14="http://schemas.microsoft.com/office/powerpoint/2010/main" val="1666753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87D28DDB-D9EE-D31A-7266-3CD0A17AF2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8E63E0-0E2B-FD91-8A83-2BE633F0F9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8BBF57-A9A4-BC2D-9528-A6C0E6E3268E}"/>
              </a:ext>
            </a:extLst>
          </p:cNvPr>
          <p:cNvSpPr>
            <a:spLocks noGrp="1" noChangeArrowheads="1"/>
          </p:cNvSpPr>
          <p:nvPr>
            <p:ph type="sldNum" sz="quarter" idx="12"/>
          </p:nvPr>
        </p:nvSpPr>
        <p:spPr>
          <a:ln/>
        </p:spPr>
        <p:txBody>
          <a:bodyPr/>
          <a:lstStyle>
            <a:lvl1pPr>
              <a:defRPr/>
            </a:lvl1pPr>
          </a:lstStyle>
          <a:p>
            <a:fld id="{EBED25C0-0E44-8242-B08C-C8801A543327}" type="slidenum">
              <a:rPr lang="en-US" altLang="en-US"/>
              <a:pPr/>
              <a:t>‹#›</a:t>
            </a:fld>
            <a:endParaRPr lang="en-US" altLang="en-US"/>
          </a:p>
        </p:txBody>
      </p:sp>
    </p:spTree>
    <p:extLst>
      <p:ext uri="{BB962C8B-B14F-4D97-AF65-F5344CB8AC3E}">
        <p14:creationId xmlns:p14="http://schemas.microsoft.com/office/powerpoint/2010/main" val="328990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510B74B-3121-9587-6EB2-4DAE56EF84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4B59993-AC5D-7067-1D7A-B5F7C2245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53110AB-D44A-5452-9419-4ADDC4D0EF59}"/>
              </a:ext>
            </a:extLst>
          </p:cNvPr>
          <p:cNvSpPr>
            <a:spLocks noGrp="1" noChangeArrowheads="1"/>
          </p:cNvSpPr>
          <p:nvPr>
            <p:ph type="sldNum" sz="quarter" idx="12"/>
          </p:nvPr>
        </p:nvSpPr>
        <p:spPr>
          <a:ln/>
        </p:spPr>
        <p:txBody>
          <a:bodyPr/>
          <a:lstStyle>
            <a:lvl1pPr>
              <a:defRPr/>
            </a:lvl1pPr>
          </a:lstStyle>
          <a:p>
            <a:fld id="{CB54FDDD-9814-F545-8F5E-73635E6C5DD8}" type="slidenum">
              <a:rPr lang="en-US" altLang="en-US"/>
              <a:pPr/>
              <a:t>‹#›</a:t>
            </a:fld>
            <a:endParaRPr lang="en-US" altLang="en-US"/>
          </a:p>
        </p:txBody>
      </p:sp>
    </p:spTree>
    <p:extLst>
      <p:ext uri="{BB962C8B-B14F-4D97-AF65-F5344CB8AC3E}">
        <p14:creationId xmlns:p14="http://schemas.microsoft.com/office/powerpoint/2010/main" val="36708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6A91EC-C15A-76B2-9878-34C4EE440B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D5F328-4EAC-A8AC-A0F2-4922BECEA9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A675B4-A03B-73E0-DBF8-F4112B0E8C41}"/>
              </a:ext>
            </a:extLst>
          </p:cNvPr>
          <p:cNvSpPr>
            <a:spLocks noGrp="1" noChangeArrowheads="1"/>
          </p:cNvSpPr>
          <p:nvPr>
            <p:ph type="sldNum" sz="quarter" idx="12"/>
          </p:nvPr>
        </p:nvSpPr>
        <p:spPr>
          <a:ln/>
        </p:spPr>
        <p:txBody>
          <a:bodyPr/>
          <a:lstStyle>
            <a:lvl1pPr>
              <a:defRPr/>
            </a:lvl1pPr>
          </a:lstStyle>
          <a:p>
            <a:fld id="{3BFF2290-E62B-FF46-A919-B685B1478265}" type="slidenum">
              <a:rPr lang="en-US" altLang="en-US"/>
              <a:pPr/>
              <a:t>‹#›</a:t>
            </a:fld>
            <a:endParaRPr lang="en-US" altLang="en-US"/>
          </a:p>
        </p:txBody>
      </p:sp>
    </p:spTree>
    <p:extLst>
      <p:ext uri="{BB962C8B-B14F-4D97-AF65-F5344CB8AC3E}">
        <p14:creationId xmlns:p14="http://schemas.microsoft.com/office/powerpoint/2010/main" val="315376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FD58563-F125-EE8C-2043-9C79816735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4802262-07A7-1732-713A-6791E3C249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97870A-660E-5BA7-7CE6-7492FE8AB763}"/>
              </a:ext>
            </a:extLst>
          </p:cNvPr>
          <p:cNvSpPr>
            <a:spLocks noGrp="1" noChangeArrowheads="1"/>
          </p:cNvSpPr>
          <p:nvPr>
            <p:ph type="sldNum" sz="quarter" idx="12"/>
          </p:nvPr>
        </p:nvSpPr>
        <p:spPr>
          <a:ln/>
        </p:spPr>
        <p:txBody>
          <a:bodyPr/>
          <a:lstStyle>
            <a:lvl1pPr>
              <a:defRPr/>
            </a:lvl1pPr>
          </a:lstStyle>
          <a:p>
            <a:fld id="{258F6251-B763-0443-B866-96D43DE16435}" type="slidenum">
              <a:rPr lang="en-US" altLang="en-US"/>
              <a:pPr/>
              <a:t>‹#›</a:t>
            </a:fld>
            <a:endParaRPr lang="en-US" altLang="en-US"/>
          </a:p>
        </p:txBody>
      </p:sp>
    </p:spTree>
    <p:extLst>
      <p:ext uri="{BB962C8B-B14F-4D97-AF65-F5344CB8AC3E}">
        <p14:creationId xmlns:p14="http://schemas.microsoft.com/office/powerpoint/2010/main" val="22360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670B73-6A25-5B6B-0962-F72E8BA194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6873C0D-EC91-198C-1D44-DAB67E645A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6033FAF-6CBD-812F-A919-48C761EE2F86}"/>
              </a:ext>
            </a:extLst>
          </p:cNvPr>
          <p:cNvSpPr>
            <a:spLocks noGrp="1" noChangeArrowheads="1"/>
          </p:cNvSpPr>
          <p:nvPr>
            <p:ph type="sldNum" sz="quarter" idx="12"/>
          </p:nvPr>
        </p:nvSpPr>
        <p:spPr>
          <a:ln/>
        </p:spPr>
        <p:txBody>
          <a:bodyPr/>
          <a:lstStyle>
            <a:lvl1pPr>
              <a:defRPr/>
            </a:lvl1pPr>
          </a:lstStyle>
          <a:p>
            <a:fld id="{36ABEC1B-9EFB-D44B-BFEA-DE2BD0B3021F}" type="slidenum">
              <a:rPr lang="en-US" altLang="en-US"/>
              <a:pPr/>
              <a:t>‹#›</a:t>
            </a:fld>
            <a:endParaRPr lang="en-US" altLang="en-US"/>
          </a:p>
        </p:txBody>
      </p:sp>
    </p:spTree>
    <p:extLst>
      <p:ext uri="{BB962C8B-B14F-4D97-AF65-F5344CB8AC3E}">
        <p14:creationId xmlns:p14="http://schemas.microsoft.com/office/powerpoint/2010/main" val="224930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9A54B8-2DEA-ACE6-4FA7-1E45887DBA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41D3F34-76B0-8262-BB27-1BB7E68669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35E1B1F-8FFA-7F7F-AAF7-D1E297EA681C}"/>
              </a:ext>
            </a:extLst>
          </p:cNvPr>
          <p:cNvSpPr>
            <a:spLocks noGrp="1" noChangeArrowheads="1"/>
          </p:cNvSpPr>
          <p:nvPr>
            <p:ph type="sldNum" sz="quarter" idx="12"/>
          </p:nvPr>
        </p:nvSpPr>
        <p:spPr>
          <a:ln/>
        </p:spPr>
        <p:txBody>
          <a:bodyPr/>
          <a:lstStyle>
            <a:lvl1pPr>
              <a:defRPr/>
            </a:lvl1pPr>
          </a:lstStyle>
          <a:p>
            <a:fld id="{E0D30B59-6310-B440-A60E-3693C80C8044}" type="slidenum">
              <a:rPr lang="en-US" altLang="en-US"/>
              <a:pPr/>
              <a:t>‹#›</a:t>
            </a:fld>
            <a:endParaRPr lang="en-US" altLang="en-US"/>
          </a:p>
        </p:txBody>
      </p:sp>
    </p:spTree>
    <p:extLst>
      <p:ext uri="{BB962C8B-B14F-4D97-AF65-F5344CB8AC3E}">
        <p14:creationId xmlns:p14="http://schemas.microsoft.com/office/powerpoint/2010/main" val="90416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4B3F66-4BEC-9FFF-608B-C6FEF69230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EB3945-A135-FED4-E320-BD30F26114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3AE530C-62B4-3BC0-329E-8052DBC2353B}"/>
              </a:ext>
            </a:extLst>
          </p:cNvPr>
          <p:cNvSpPr>
            <a:spLocks noGrp="1" noChangeArrowheads="1"/>
          </p:cNvSpPr>
          <p:nvPr>
            <p:ph type="sldNum" sz="quarter" idx="12"/>
          </p:nvPr>
        </p:nvSpPr>
        <p:spPr>
          <a:ln/>
        </p:spPr>
        <p:txBody>
          <a:bodyPr/>
          <a:lstStyle>
            <a:lvl1pPr>
              <a:defRPr/>
            </a:lvl1pPr>
          </a:lstStyle>
          <a:p>
            <a:fld id="{57AE9379-4486-994A-A57E-F6888BEF7C7C}" type="slidenum">
              <a:rPr lang="en-US" altLang="en-US"/>
              <a:pPr/>
              <a:t>‹#›</a:t>
            </a:fld>
            <a:endParaRPr lang="en-US" altLang="en-US"/>
          </a:p>
        </p:txBody>
      </p:sp>
    </p:spTree>
    <p:extLst>
      <p:ext uri="{BB962C8B-B14F-4D97-AF65-F5344CB8AC3E}">
        <p14:creationId xmlns:p14="http://schemas.microsoft.com/office/powerpoint/2010/main" val="49348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F6FE45-D6B9-378B-1DE0-0CE7A8135D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DAE2BA6-7017-5B9E-9BB4-D3EDDF6035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D276DB4-B68B-4F22-5E58-85C52E88D4A0}"/>
              </a:ext>
            </a:extLst>
          </p:cNvPr>
          <p:cNvSpPr>
            <a:spLocks noGrp="1" noChangeArrowheads="1"/>
          </p:cNvSpPr>
          <p:nvPr>
            <p:ph type="sldNum" sz="quarter" idx="12"/>
          </p:nvPr>
        </p:nvSpPr>
        <p:spPr>
          <a:ln/>
        </p:spPr>
        <p:txBody>
          <a:bodyPr/>
          <a:lstStyle>
            <a:lvl1pPr>
              <a:defRPr/>
            </a:lvl1pPr>
          </a:lstStyle>
          <a:p>
            <a:fld id="{43D13CCF-6439-F747-B5B4-6DF3E7D09BCE}" type="slidenum">
              <a:rPr lang="en-US" altLang="en-US"/>
              <a:pPr/>
              <a:t>‹#›</a:t>
            </a:fld>
            <a:endParaRPr lang="en-US" altLang="en-US"/>
          </a:p>
        </p:txBody>
      </p:sp>
    </p:spTree>
    <p:extLst>
      <p:ext uri="{BB962C8B-B14F-4D97-AF65-F5344CB8AC3E}">
        <p14:creationId xmlns:p14="http://schemas.microsoft.com/office/powerpoint/2010/main" val="1578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29699F8-8FB7-291B-D1BF-9546D6CD4D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ECD587-F8C6-F9EB-820B-6326676163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B3EA6E-0BEA-EFC7-E561-31A7DAD0E70B}"/>
              </a:ext>
            </a:extLst>
          </p:cNvPr>
          <p:cNvSpPr>
            <a:spLocks noGrp="1" noChangeArrowheads="1"/>
          </p:cNvSpPr>
          <p:nvPr>
            <p:ph type="sldNum" sz="quarter" idx="12"/>
          </p:nvPr>
        </p:nvSpPr>
        <p:spPr>
          <a:ln/>
        </p:spPr>
        <p:txBody>
          <a:bodyPr/>
          <a:lstStyle>
            <a:lvl1pPr>
              <a:defRPr/>
            </a:lvl1pPr>
          </a:lstStyle>
          <a:p>
            <a:fld id="{A66065E2-725C-8040-8E05-BCB4EA782485}" type="slidenum">
              <a:rPr lang="en-US" altLang="en-US"/>
              <a:pPr/>
              <a:t>‹#›</a:t>
            </a:fld>
            <a:endParaRPr lang="en-US" altLang="en-US"/>
          </a:p>
        </p:txBody>
      </p:sp>
    </p:spTree>
    <p:extLst>
      <p:ext uri="{BB962C8B-B14F-4D97-AF65-F5344CB8AC3E}">
        <p14:creationId xmlns:p14="http://schemas.microsoft.com/office/powerpoint/2010/main" val="362651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562486D-963A-2E50-2298-E5414B3C25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676B81-5547-FB8D-0A7A-FA10A7A34B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8649B3-EEBA-0CD1-11C9-F6975D092085}"/>
              </a:ext>
            </a:extLst>
          </p:cNvPr>
          <p:cNvSpPr>
            <a:spLocks noGrp="1" noChangeArrowheads="1"/>
          </p:cNvSpPr>
          <p:nvPr>
            <p:ph type="sldNum" sz="quarter" idx="12"/>
          </p:nvPr>
        </p:nvSpPr>
        <p:spPr>
          <a:ln/>
        </p:spPr>
        <p:txBody>
          <a:bodyPr/>
          <a:lstStyle>
            <a:lvl1pPr>
              <a:defRPr/>
            </a:lvl1pPr>
          </a:lstStyle>
          <a:p>
            <a:fld id="{B3DFCC11-0680-FC46-AB9A-E83BA94F9B26}" type="slidenum">
              <a:rPr lang="en-US" altLang="en-US"/>
              <a:pPr/>
              <a:t>‹#›</a:t>
            </a:fld>
            <a:endParaRPr lang="en-US" altLang="en-US"/>
          </a:p>
        </p:txBody>
      </p:sp>
    </p:spTree>
    <p:extLst>
      <p:ext uri="{BB962C8B-B14F-4D97-AF65-F5344CB8AC3E}">
        <p14:creationId xmlns:p14="http://schemas.microsoft.com/office/powerpoint/2010/main" val="83909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31A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6A53C8-05E8-85E7-FB4B-AE02C4AA1C1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0EC9747-13A8-79F2-EA19-E886A98DF48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8A1D2C-A444-485F-8B2B-B3A740F1F4B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1E55F5B-4E59-4F57-A4BD-A8656FB1250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56FB5D72-2964-4B45-8F05-C66F5E51DF3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345FF01-3F80-2449-8240-660522AF32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mcnephrol.biomedcentral.com/articles/10.1186/s12882-015-0123-4#Fig2"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Program%20Files/TurningPoint/2003/Questions.html"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hyperlink" Target="../../../Program%20Files/TurningPoint/2003/Questions.html"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Program%20Files/TurningPoint/2003/Question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hyperlink" Target="../../../Program%20Files/TurningPoint/2003/Questions.html"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hyperlink" Target="../../../Program%20Files/TurningPoint/2003/Questions.html"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hyperlink" Target="../../../Program%20Files/TurningPoint/2003/Questions.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hyperlink" Target="../../../Program%20Files/TurningPoint/2003/Questions.html" TargetMode="Externa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4.jpg"/><Relationship Id="rId4" Type="http://schemas.openxmlformats.org/officeDocument/2006/relationships/hyperlink" Target="../../../Program%20Files/TurningPoint/2003/Questions.html"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hyperlink" Target="../../../Program%20Files/TurningPoint/2003/Questions.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Program%20Files/TurningPoint/2003/Questions.html"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hyperlink" Target="../../../Program%20Files/TurningPoint/2003/Questions.html" TargetMode="Externa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hyperlink" Target="../../../Program%20Files/TurningPoint/2003/Questions.html"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hyperlink" Target="../../../Program%20Files/TurningPoint/2003/Question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hyperlink" Target="../../../Program%20Files/TurningPoint/2003/Questions.html"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hyperlink" Target="../../../Program%20Files/TurningPoint/2003/Questions.html"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Program%20Files/TurningPoint/2003/Questions.html"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Program%20Files/TurningPoint/2003/Questions.html"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ejm.org/doi/full/10.1056/NEJMct1206045" TargetMode="External"/><Relationship Id="rId2" Type="http://schemas.openxmlformats.org/officeDocument/2006/relationships/hyperlink" Target="https://www.ncbi.nlm.nih.gov/pubmed/1942641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ctrTitle"/>
          </p:nvPr>
        </p:nvSpPr>
        <p:spPr>
          <a:xfrm>
            <a:off x="533400" y="1122363"/>
            <a:ext cx="7924800" cy="2387600"/>
          </a:xfrm>
        </p:spPr>
        <p:txBody>
          <a:bodyPr/>
          <a:lstStyle/>
          <a:p>
            <a:pPr eaLnBrk="1" hangingPunct="1"/>
            <a:r>
              <a:rPr lang="en-US" altLang="en-US" dirty="0">
                <a:solidFill>
                  <a:srgbClr val="FFFF00"/>
                </a:solidFill>
              </a:rPr>
              <a:t>Renal Replacement Therapy</a:t>
            </a:r>
          </a:p>
        </p:txBody>
      </p:sp>
      <p:sp>
        <p:nvSpPr>
          <p:cNvPr id="2" name="Subtitle 1">
            <a:extLst>
              <a:ext uri="{FF2B5EF4-FFF2-40B4-BE49-F238E27FC236}">
                <a16:creationId xmlns:a16="http://schemas.microsoft.com/office/drawing/2014/main" id="{A9E52C3C-DE58-9E6A-1B06-FF3E093DE737}"/>
              </a:ext>
            </a:extLst>
          </p:cNvPr>
          <p:cNvSpPr>
            <a:spLocks noGrp="1"/>
          </p:cNvSpPr>
          <p:nvPr>
            <p:ph type="subTitle" idx="1"/>
          </p:nvPr>
        </p:nvSpPr>
        <p:spPr/>
        <p:txBody>
          <a:bodyPr/>
          <a:lstStyle/>
          <a:p>
            <a:r>
              <a:rPr lang="en-US" sz="2000" dirty="0">
                <a:solidFill>
                  <a:schemeClr val="bg1"/>
                </a:solidFill>
              </a:rPr>
              <a:t>Katharine Dahl, MD</a:t>
            </a:r>
          </a:p>
          <a:p>
            <a:r>
              <a:rPr lang="en-US" sz="2000" dirty="0">
                <a:solidFill>
                  <a:schemeClr val="bg1"/>
                </a:solidFill>
              </a:rPr>
              <a:t>Academic Half Day</a:t>
            </a:r>
          </a:p>
          <a:p>
            <a:r>
              <a:rPr lang="en-US" sz="2000" dirty="0">
                <a:solidFill>
                  <a:schemeClr val="bg1"/>
                </a:solidFill>
              </a:rPr>
              <a:t>October 22,  2024</a:t>
            </a:r>
          </a:p>
          <a:p>
            <a:r>
              <a:rPr lang="en-US" sz="2000" dirty="0">
                <a:solidFill>
                  <a:schemeClr val="bg1"/>
                </a:solidFill>
              </a:rPr>
              <a:t>kdahl1@arizona.edu</a:t>
            </a:r>
          </a:p>
        </p:txBody>
      </p:sp>
    </p:spTree>
  </p:cSld>
  <p:clrMapOvr>
    <a:masterClrMapping/>
  </p:clrMapOvr>
  <mc:AlternateContent xmlns:mc="http://schemas.openxmlformats.org/markup-compatibility/2006" xmlns:p14="http://schemas.microsoft.com/office/powerpoint/2010/main">
    <mc:Choice Requires="p14">
      <p:transition spd="slow" p14:dur="2000" advTm="6762"/>
    </mc:Choice>
    <mc:Fallback xmlns="">
      <p:transition spd="slow" advTm="676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083F-50D0-DA5A-CC5F-DCBFF5152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3256D-FDD6-16A7-79B7-C3B70EC6DDFC}"/>
              </a:ext>
            </a:extLst>
          </p:cNvPr>
          <p:cNvSpPr>
            <a:spLocks noGrp="1"/>
          </p:cNvSpPr>
          <p:nvPr>
            <p:ph type="title"/>
          </p:nvPr>
        </p:nvSpPr>
        <p:spPr>
          <a:xfrm>
            <a:off x="446567" y="533400"/>
            <a:ext cx="8229600" cy="1143000"/>
          </a:xfrm>
        </p:spPr>
        <p:txBody>
          <a:bodyPr/>
          <a:lstStyle/>
          <a:p>
            <a:r>
              <a:rPr lang="en-US" dirty="0">
                <a:solidFill>
                  <a:srgbClr val="FFC000"/>
                </a:solidFill>
              </a:rPr>
              <a:t>CVVHDF</a:t>
            </a:r>
          </a:p>
        </p:txBody>
      </p:sp>
      <p:sp>
        <p:nvSpPr>
          <p:cNvPr id="3" name="Content Placeholder 2">
            <a:extLst>
              <a:ext uri="{FF2B5EF4-FFF2-40B4-BE49-F238E27FC236}">
                <a16:creationId xmlns:a16="http://schemas.microsoft.com/office/drawing/2014/main" id="{1EE69B85-760B-65AA-2873-6180E0890965}"/>
              </a:ext>
            </a:extLst>
          </p:cNvPr>
          <p:cNvSpPr>
            <a:spLocks noGrp="1"/>
          </p:cNvSpPr>
          <p:nvPr>
            <p:ph idx="1"/>
          </p:nvPr>
        </p:nvSpPr>
        <p:spPr>
          <a:xfrm>
            <a:off x="457200" y="2078664"/>
            <a:ext cx="3657600" cy="4525963"/>
          </a:xfrm>
        </p:spPr>
        <p:txBody>
          <a:bodyPr/>
          <a:lstStyle/>
          <a:p>
            <a:pPr algn="l">
              <a:buFont typeface="Arial" panose="020B0604020202020204" pitchFamily="34" charset="0"/>
              <a:buChar char="•"/>
            </a:pPr>
            <a:r>
              <a:rPr lang="en-US" dirty="0">
                <a:solidFill>
                  <a:schemeClr val="bg1"/>
                </a:solidFill>
                <a:latin typeface="Rubik"/>
              </a:rPr>
              <a:t>U</a:t>
            </a:r>
            <a:r>
              <a:rPr lang="en-US" b="0" i="0" dirty="0">
                <a:solidFill>
                  <a:schemeClr val="bg1"/>
                </a:solidFill>
                <a:effectLst/>
                <a:latin typeface="Rubik"/>
              </a:rPr>
              <a:t>ses both </a:t>
            </a:r>
            <a:r>
              <a:rPr lang="en-US" b="0" i="1" dirty="0">
                <a:solidFill>
                  <a:schemeClr val="bg1"/>
                </a:solidFill>
                <a:effectLst/>
                <a:latin typeface="Rubik"/>
              </a:rPr>
              <a:t>convection and diffusion.</a:t>
            </a:r>
            <a:r>
              <a:rPr lang="en-US" b="0" i="0" dirty="0">
                <a:solidFill>
                  <a:schemeClr val="bg1"/>
                </a:solidFill>
                <a:effectLst/>
                <a:latin typeface="Rubik"/>
              </a:rPr>
              <a:t> </a:t>
            </a:r>
          </a:p>
          <a:p>
            <a:pPr algn="l">
              <a:buFont typeface="Arial" panose="020B0604020202020204" pitchFamily="34" charset="0"/>
              <a:buChar char="•"/>
            </a:pPr>
            <a:r>
              <a:rPr lang="en-US" b="0" i="0" dirty="0">
                <a:solidFill>
                  <a:schemeClr val="bg1"/>
                </a:solidFill>
                <a:effectLst/>
                <a:latin typeface="Rubik"/>
              </a:rPr>
              <a:t>Replacement fluid is also used to maintain euvolemia as in CVVH.</a:t>
            </a:r>
          </a:p>
          <a:p>
            <a:endParaRPr lang="en-US" dirty="0"/>
          </a:p>
        </p:txBody>
      </p:sp>
      <p:pic>
        <p:nvPicPr>
          <p:cNvPr id="5" name="Picture 4">
            <a:extLst>
              <a:ext uri="{FF2B5EF4-FFF2-40B4-BE49-F238E27FC236}">
                <a16:creationId xmlns:a16="http://schemas.microsoft.com/office/drawing/2014/main" id="{F7B97B01-65EA-E422-C5B6-5A6DA2781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609" y="2078664"/>
            <a:ext cx="4800600" cy="3358117"/>
          </a:xfrm>
          <a:prstGeom prst="rect">
            <a:avLst/>
          </a:prstGeom>
        </p:spPr>
      </p:pic>
    </p:spTree>
    <p:extLst>
      <p:ext uri="{BB962C8B-B14F-4D97-AF65-F5344CB8AC3E}">
        <p14:creationId xmlns:p14="http://schemas.microsoft.com/office/powerpoint/2010/main" val="1465145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7DD5-7DBA-8714-8213-8B368FBFD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6F14E-268F-B0C7-86BA-98AD6F210826}"/>
              </a:ext>
            </a:extLst>
          </p:cNvPr>
          <p:cNvSpPr>
            <a:spLocks noGrp="1"/>
          </p:cNvSpPr>
          <p:nvPr>
            <p:ph type="title"/>
          </p:nvPr>
        </p:nvSpPr>
        <p:spPr>
          <a:xfrm>
            <a:off x="446567" y="533400"/>
            <a:ext cx="8229600" cy="1143000"/>
          </a:xfrm>
        </p:spPr>
        <p:txBody>
          <a:bodyPr/>
          <a:lstStyle/>
          <a:p>
            <a:r>
              <a:rPr lang="en-US" dirty="0">
                <a:solidFill>
                  <a:srgbClr val="FFC000"/>
                </a:solidFill>
              </a:rPr>
              <a:t>Dose of CRRT</a:t>
            </a:r>
          </a:p>
        </p:txBody>
      </p:sp>
      <p:sp>
        <p:nvSpPr>
          <p:cNvPr id="3" name="Content Placeholder 2">
            <a:extLst>
              <a:ext uri="{FF2B5EF4-FFF2-40B4-BE49-F238E27FC236}">
                <a16:creationId xmlns:a16="http://schemas.microsoft.com/office/drawing/2014/main" id="{B2E33F4D-CC7F-48AA-D757-46DE87D03053}"/>
              </a:ext>
            </a:extLst>
          </p:cNvPr>
          <p:cNvSpPr>
            <a:spLocks noGrp="1"/>
          </p:cNvSpPr>
          <p:nvPr>
            <p:ph idx="1"/>
          </p:nvPr>
        </p:nvSpPr>
        <p:spPr>
          <a:xfrm>
            <a:off x="462516" y="1687033"/>
            <a:ext cx="8218967" cy="4525963"/>
          </a:xfrm>
        </p:spPr>
        <p:txBody>
          <a:bodyPr/>
          <a:lstStyle/>
          <a:p>
            <a:pPr algn="l"/>
            <a:r>
              <a:rPr lang="en-US" i="0" dirty="0">
                <a:solidFill>
                  <a:schemeClr val="bg1"/>
                </a:solidFill>
                <a:effectLst/>
              </a:rPr>
              <a:t>Dose estimated by the effluent flow rate (mL/kg/</a:t>
            </a:r>
            <a:r>
              <a:rPr lang="en-US" i="0" dirty="0" err="1">
                <a:solidFill>
                  <a:schemeClr val="bg1"/>
                </a:solidFill>
                <a:effectLst/>
              </a:rPr>
              <a:t>hr</a:t>
            </a:r>
            <a:r>
              <a:rPr lang="en-US" i="0" dirty="0">
                <a:solidFill>
                  <a:schemeClr val="bg1"/>
                </a:solidFill>
                <a:effectLst/>
              </a:rPr>
              <a:t>)</a:t>
            </a:r>
          </a:p>
          <a:p>
            <a:pPr algn="l"/>
            <a:r>
              <a:rPr lang="en-US" dirty="0">
                <a:solidFill>
                  <a:schemeClr val="bg1"/>
                </a:solidFill>
              </a:rPr>
              <a:t>C</a:t>
            </a:r>
            <a:r>
              <a:rPr lang="en-US" i="0" dirty="0">
                <a:solidFill>
                  <a:schemeClr val="bg1"/>
                </a:solidFill>
                <a:effectLst/>
              </a:rPr>
              <a:t>alculated as the ultrafiltration rate in CVVH, delivered dialysate flow rate in CVVHD, and a combination of both for CVVHDF.</a:t>
            </a:r>
          </a:p>
          <a:p>
            <a:pPr algn="l"/>
            <a:r>
              <a:rPr lang="en-US" dirty="0">
                <a:solidFill>
                  <a:schemeClr val="bg1"/>
                </a:solidFill>
              </a:rPr>
              <a:t>KDIGO guidelines: effluent volume of 20-25ml/kg/</a:t>
            </a:r>
            <a:r>
              <a:rPr lang="en-US" dirty="0" err="1">
                <a:solidFill>
                  <a:schemeClr val="bg1"/>
                </a:solidFill>
              </a:rPr>
              <a:t>hr</a:t>
            </a:r>
            <a:r>
              <a:rPr lang="en-US" dirty="0">
                <a:solidFill>
                  <a:schemeClr val="bg1"/>
                </a:solidFill>
              </a:rPr>
              <a:t> (delivered dose – not prescribed dose)</a:t>
            </a:r>
            <a:endParaRPr lang="en-US" dirty="0"/>
          </a:p>
        </p:txBody>
      </p:sp>
    </p:spTree>
    <p:extLst>
      <p:ext uri="{BB962C8B-B14F-4D97-AF65-F5344CB8AC3E}">
        <p14:creationId xmlns:p14="http://schemas.microsoft.com/office/powerpoint/2010/main" val="1869843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DB1CE-9F20-DF11-8474-343955902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B0B42-1CBF-3877-847F-E6346E7B2D9B}"/>
              </a:ext>
            </a:extLst>
          </p:cNvPr>
          <p:cNvSpPr>
            <a:spLocks noGrp="1"/>
          </p:cNvSpPr>
          <p:nvPr>
            <p:ph type="title"/>
          </p:nvPr>
        </p:nvSpPr>
        <p:spPr>
          <a:xfrm>
            <a:off x="446567" y="533400"/>
            <a:ext cx="8229600" cy="1143000"/>
          </a:xfrm>
        </p:spPr>
        <p:txBody>
          <a:bodyPr/>
          <a:lstStyle/>
          <a:p>
            <a:r>
              <a:rPr lang="en-US" dirty="0">
                <a:solidFill>
                  <a:srgbClr val="FFC000"/>
                </a:solidFill>
              </a:rPr>
              <a:t>SLED</a:t>
            </a:r>
          </a:p>
        </p:txBody>
      </p:sp>
      <p:sp>
        <p:nvSpPr>
          <p:cNvPr id="3" name="Content Placeholder 2">
            <a:extLst>
              <a:ext uri="{FF2B5EF4-FFF2-40B4-BE49-F238E27FC236}">
                <a16:creationId xmlns:a16="http://schemas.microsoft.com/office/drawing/2014/main" id="{7E074DE0-FFF2-CA14-D11E-92E80EA64E60}"/>
              </a:ext>
            </a:extLst>
          </p:cNvPr>
          <p:cNvSpPr>
            <a:spLocks noGrp="1"/>
          </p:cNvSpPr>
          <p:nvPr>
            <p:ph idx="1"/>
          </p:nvPr>
        </p:nvSpPr>
        <p:spPr>
          <a:xfrm>
            <a:off x="462516" y="1687033"/>
            <a:ext cx="8218967" cy="4525963"/>
          </a:xfrm>
        </p:spPr>
        <p:txBody>
          <a:bodyPr/>
          <a:lstStyle/>
          <a:p>
            <a:pPr algn="l"/>
            <a:r>
              <a:rPr lang="en-US" sz="2800" dirty="0">
                <a:solidFill>
                  <a:schemeClr val="bg1"/>
                </a:solidFill>
              </a:rPr>
              <a:t>Sustained Low-Efficiency Dialysis</a:t>
            </a:r>
          </a:p>
          <a:p>
            <a:pPr algn="l"/>
            <a:r>
              <a:rPr lang="en-US" sz="2800" dirty="0">
                <a:solidFill>
                  <a:schemeClr val="bg1"/>
                </a:solidFill>
              </a:rPr>
              <a:t>Hybrid form or RRT between </a:t>
            </a:r>
            <a:r>
              <a:rPr lang="en-US" sz="2800" dirty="0" err="1">
                <a:solidFill>
                  <a:schemeClr val="bg1"/>
                </a:solidFill>
              </a:rPr>
              <a:t>iHD</a:t>
            </a:r>
            <a:r>
              <a:rPr lang="en-US" sz="2800" dirty="0">
                <a:solidFill>
                  <a:schemeClr val="bg1"/>
                </a:solidFill>
              </a:rPr>
              <a:t> and CRRT</a:t>
            </a:r>
          </a:p>
          <a:p>
            <a:pPr algn="l"/>
            <a:r>
              <a:rPr lang="en-US" sz="2800" dirty="0">
                <a:solidFill>
                  <a:schemeClr val="bg1"/>
                </a:solidFill>
              </a:rPr>
              <a:t>Blood and dialysate flow rates are lower than </a:t>
            </a:r>
            <a:r>
              <a:rPr lang="en-US" sz="2800" dirty="0" err="1">
                <a:solidFill>
                  <a:schemeClr val="bg1"/>
                </a:solidFill>
              </a:rPr>
              <a:t>iHD</a:t>
            </a:r>
            <a:r>
              <a:rPr lang="en-US" sz="2800" dirty="0">
                <a:solidFill>
                  <a:schemeClr val="bg1"/>
                </a:solidFill>
              </a:rPr>
              <a:t> and session is longer than </a:t>
            </a:r>
            <a:r>
              <a:rPr lang="en-US" sz="2800" dirty="0" err="1">
                <a:solidFill>
                  <a:schemeClr val="bg1"/>
                </a:solidFill>
              </a:rPr>
              <a:t>iHD</a:t>
            </a:r>
            <a:endParaRPr lang="en-US" sz="2800" dirty="0">
              <a:solidFill>
                <a:schemeClr val="bg1"/>
              </a:solidFill>
            </a:endParaRPr>
          </a:p>
          <a:p>
            <a:pPr algn="l"/>
            <a:r>
              <a:rPr lang="en-US" sz="2800" dirty="0">
                <a:solidFill>
                  <a:schemeClr val="bg1"/>
                </a:solidFill>
              </a:rPr>
              <a:t>Efficient clearance of small solutes (like </a:t>
            </a:r>
            <a:r>
              <a:rPr lang="en-US" sz="2800" dirty="0" err="1">
                <a:solidFill>
                  <a:schemeClr val="bg1"/>
                </a:solidFill>
              </a:rPr>
              <a:t>iHD</a:t>
            </a:r>
            <a:r>
              <a:rPr lang="en-US" sz="2800" dirty="0">
                <a:solidFill>
                  <a:schemeClr val="bg1"/>
                </a:solidFill>
              </a:rPr>
              <a:t>)</a:t>
            </a:r>
          </a:p>
          <a:p>
            <a:pPr algn="l"/>
            <a:r>
              <a:rPr lang="en-US" sz="2800" dirty="0">
                <a:solidFill>
                  <a:schemeClr val="bg1"/>
                </a:solidFill>
              </a:rPr>
              <a:t>Good hemodynamic tolerability (like CRRT)</a:t>
            </a:r>
          </a:p>
          <a:p>
            <a:pPr algn="l"/>
            <a:r>
              <a:rPr lang="en-US" sz="2800" dirty="0">
                <a:solidFill>
                  <a:schemeClr val="bg1"/>
                </a:solidFill>
              </a:rPr>
              <a:t>Cheaper than CRRT</a:t>
            </a:r>
            <a:endParaRPr lang="en-US" dirty="0"/>
          </a:p>
        </p:txBody>
      </p:sp>
    </p:spTree>
    <p:extLst>
      <p:ext uri="{BB962C8B-B14F-4D97-AF65-F5344CB8AC3E}">
        <p14:creationId xmlns:p14="http://schemas.microsoft.com/office/powerpoint/2010/main" val="60234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3885-8CB9-CDA7-1446-3EA01DCB405A}"/>
              </a:ext>
            </a:extLst>
          </p:cNvPr>
          <p:cNvSpPr>
            <a:spLocks noGrp="1"/>
          </p:cNvSpPr>
          <p:nvPr>
            <p:ph type="title"/>
          </p:nvPr>
        </p:nvSpPr>
        <p:spPr/>
        <p:txBody>
          <a:bodyPr/>
          <a:lstStyle/>
          <a:p>
            <a:r>
              <a:rPr lang="en-US" dirty="0">
                <a:solidFill>
                  <a:srgbClr val="FFC000"/>
                </a:solidFill>
              </a:rPr>
              <a:t>CRRT vs SLED</a:t>
            </a:r>
          </a:p>
        </p:txBody>
      </p:sp>
      <p:pic>
        <p:nvPicPr>
          <p:cNvPr id="5" name="Content Placeholder 4" descr="A graph of a number of people&#10;&#10;Description automatically generated">
            <a:extLst>
              <a:ext uri="{FF2B5EF4-FFF2-40B4-BE49-F238E27FC236}">
                <a16:creationId xmlns:a16="http://schemas.microsoft.com/office/drawing/2014/main" id="{FFE59A31-DFFB-9C95-5DE9-0A734F0251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300" y="1676400"/>
            <a:ext cx="8229600" cy="3513931"/>
          </a:xfrm>
        </p:spPr>
      </p:pic>
      <p:sp>
        <p:nvSpPr>
          <p:cNvPr id="6" name="TextBox 5">
            <a:extLst>
              <a:ext uri="{FF2B5EF4-FFF2-40B4-BE49-F238E27FC236}">
                <a16:creationId xmlns:a16="http://schemas.microsoft.com/office/drawing/2014/main" id="{22727981-90BC-B07E-6594-692D4EE80179}"/>
              </a:ext>
            </a:extLst>
          </p:cNvPr>
          <p:cNvSpPr txBox="1"/>
          <p:nvPr/>
        </p:nvSpPr>
        <p:spPr>
          <a:xfrm>
            <a:off x="1117009" y="5208412"/>
            <a:ext cx="7899400" cy="1661993"/>
          </a:xfrm>
          <a:prstGeom prst="rect">
            <a:avLst/>
          </a:prstGeom>
          <a:noFill/>
        </p:spPr>
        <p:txBody>
          <a:bodyPr wrap="square" rtlCol="0">
            <a:spAutoFit/>
          </a:bodyPr>
          <a:lstStyle/>
          <a:p>
            <a:pPr algn="l"/>
            <a:r>
              <a:rPr lang="en-US" sz="2400" b="0" i="0" dirty="0">
                <a:solidFill>
                  <a:schemeClr val="bg1"/>
                </a:solidFill>
                <a:effectLst/>
                <a:latin typeface="+mj-lt"/>
              </a:rPr>
              <a:t>30-day Mortality, RRT Dependence and Early Clinical Deterioration by RRT Modality</a:t>
            </a:r>
          </a:p>
          <a:p>
            <a:pPr algn="r"/>
            <a:br>
              <a:rPr lang="en-US" b="1" i="0" u="none" strike="noStrike" dirty="0">
                <a:solidFill>
                  <a:srgbClr val="004B83"/>
                </a:solidFill>
                <a:effectLst/>
                <a:latin typeface="-apple-system"/>
                <a:hlinkClick r:id="rId3"/>
              </a:rPr>
            </a:br>
            <a:endParaRPr lang="en-US" b="0" i="0" dirty="0">
              <a:solidFill>
                <a:srgbClr val="333333"/>
              </a:solidFill>
              <a:effectLst/>
              <a:latin typeface="-apple-system"/>
            </a:endParaRPr>
          </a:p>
          <a:p>
            <a:endParaRPr lang="en-US" dirty="0"/>
          </a:p>
        </p:txBody>
      </p:sp>
      <p:sp>
        <p:nvSpPr>
          <p:cNvPr id="7" name="TextBox 6">
            <a:extLst>
              <a:ext uri="{FF2B5EF4-FFF2-40B4-BE49-F238E27FC236}">
                <a16:creationId xmlns:a16="http://schemas.microsoft.com/office/drawing/2014/main" id="{A2AF3B1F-D349-712C-61E2-CBC71FF4D59C}"/>
              </a:ext>
            </a:extLst>
          </p:cNvPr>
          <p:cNvSpPr txBox="1"/>
          <p:nvPr/>
        </p:nvSpPr>
        <p:spPr>
          <a:xfrm>
            <a:off x="457200" y="6308724"/>
            <a:ext cx="8064500" cy="369332"/>
          </a:xfrm>
          <a:prstGeom prst="rect">
            <a:avLst/>
          </a:prstGeom>
          <a:noFill/>
        </p:spPr>
        <p:txBody>
          <a:bodyPr wrap="square" rtlCol="0">
            <a:spAutoFit/>
          </a:bodyPr>
          <a:lstStyle/>
          <a:p>
            <a:r>
              <a:rPr lang="en-US" b="0" i="0" dirty="0" err="1">
                <a:solidFill>
                  <a:schemeClr val="bg1"/>
                </a:solidFill>
                <a:effectLst/>
                <a:latin typeface="-apple-system"/>
              </a:rPr>
              <a:t>Kitchlu</a:t>
            </a:r>
            <a:r>
              <a:rPr lang="en-US" b="0" i="0" dirty="0">
                <a:solidFill>
                  <a:schemeClr val="bg1"/>
                </a:solidFill>
                <a:effectLst/>
                <a:latin typeface="-apple-system"/>
              </a:rPr>
              <a:t>, A., Adhikari, N., Burns, K.E.A. </a:t>
            </a:r>
            <a:r>
              <a:rPr lang="en-US" b="0" i="1" dirty="0">
                <a:solidFill>
                  <a:schemeClr val="bg1"/>
                </a:solidFill>
                <a:effectLst/>
                <a:latin typeface="-apple-system"/>
              </a:rPr>
              <a:t>et al.</a:t>
            </a:r>
            <a:r>
              <a:rPr lang="en-US" b="0" i="0" dirty="0">
                <a:solidFill>
                  <a:schemeClr val="bg1"/>
                </a:solidFill>
                <a:effectLst/>
                <a:latin typeface="-apple-system"/>
              </a:rPr>
              <a:t> </a:t>
            </a:r>
            <a:r>
              <a:rPr lang="en-US" b="0" i="1" dirty="0">
                <a:solidFill>
                  <a:schemeClr val="bg1"/>
                </a:solidFill>
                <a:effectLst/>
                <a:latin typeface="-apple-system"/>
              </a:rPr>
              <a:t>BMC Nephrol</a:t>
            </a:r>
            <a:r>
              <a:rPr lang="en-US" b="0" i="0" dirty="0">
                <a:solidFill>
                  <a:schemeClr val="bg1"/>
                </a:solidFill>
                <a:effectLst/>
                <a:latin typeface="-apple-system"/>
              </a:rPr>
              <a:t> </a:t>
            </a:r>
            <a:r>
              <a:rPr lang="en-US" b="1" i="0" dirty="0">
                <a:solidFill>
                  <a:schemeClr val="bg1"/>
                </a:solidFill>
                <a:effectLst/>
                <a:latin typeface="-apple-system"/>
              </a:rPr>
              <a:t>16</a:t>
            </a:r>
            <a:r>
              <a:rPr lang="en-US" b="0" i="0" dirty="0">
                <a:solidFill>
                  <a:schemeClr val="bg1"/>
                </a:solidFill>
                <a:effectLst/>
                <a:latin typeface="-apple-system"/>
              </a:rPr>
              <a:t>, 127 (2015). </a:t>
            </a:r>
            <a:endParaRPr lang="en-US" dirty="0">
              <a:solidFill>
                <a:schemeClr val="bg1"/>
              </a:solidFill>
            </a:endParaRPr>
          </a:p>
        </p:txBody>
      </p:sp>
    </p:spTree>
    <p:extLst>
      <p:ext uri="{BB962C8B-B14F-4D97-AF65-F5344CB8AC3E}">
        <p14:creationId xmlns:p14="http://schemas.microsoft.com/office/powerpoint/2010/main" val="272066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FA31-EFC6-1641-9F0B-28E5600D5C56}"/>
              </a:ext>
            </a:extLst>
          </p:cNvPr>
          <p:cNvSpPr>
            <a:spLocks noGrp="1"/>
          </p:cNvSpPr>
          <p:nvPr>
            <p:ph type="title"/>
          </p:nvPr>
        </p:nvSpPr>
        <p:spPr/>
        <p:txBody>
          <a:bodyPr/>
          <a:lstStyle/>
          <a:p>
            <a:r>
              <a:rPr lang="en-US" dirty="0">
                <a:solidFill>
                  <a:srgbClr val="FFC000"/>
                </a:solidFill>
              </a:rPr>
              <a:t>Renal Recovery Rate </a:t>
            </a:r>
            <a:br>
              <a:rPr lang="en-US" dirty="0">
                <a:solidFill>
                  <a:srgbClr val="FFC000"/>
                </a:solidFill>
              </a:rPr>
            </a:br>
            <a:r>
              <a:rPr lang="en-US" dirty="0">
                <a:solidFill>
                  <a:srgbClr val="FFC000"/>
                </a:solidFill>
              </a:rPr>
              <a:t>&amp; Mortality: meta-analysis</a:t>
            </a:r>
          </a:p>
        </p:txBody>
      </p:sp>
      <p:pic>
        <p:nvPicPr>
          <p:cNvPr id="5" name="Content Placeholder 4" descr="A table of data with numbers and text&#10;&#10;Description automatically generated with medium confidence">
            <a:extLst>
              <a:ext uri="{FF2B5EF4-FFF2-40B4-BE49-F238E27FC236}">
                <a16:creationId xmlns:a16="http://schemas.microsoft.com/office/drawing/2014/main" id="{374E2727-E530-975C-AB3D-ACC647FB2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89864"/>
            <a:ext cx="7543800" cy="3515536"/>
          </a:xfrm>
        </p:spPr>
      </p:pic>
      <p:sp>
        <p:nvSpPr>
          <p:cNvPr id="6" name="TextBox 5">
            <a:extLst>
              <a:ext uri="{FF2B5EF4-FFF2-40B4-BE49-F238E27FC236}">
                <a16:creationId xmlns:a16="http://schemas.microsoft.com/office/drawing/2014/main" id="{A9E551AD-42A8-224B-27B4-AE33E14691E7}"/>
              </a:ext>
            </a:extLst>
          </p:cNvPr>
          <p:cNvSpPr txBox="1"/>
          <p:nvPr/>
        </p:nvSpPr>
        <p:spPr>
          <a:xfrm>
            <a:off x="457200" y="6398696"/>
            <a:ext cx="5029199" cy="369332"/>
          </a:xfrm>
          <a:prstGeom prst="rect">
            <a:avLst/>
          </a:prstGeom>
          <a:noFill/>
        </p:spPr>
        <p:txBody>
          <a:bodyPr wrap="square" rtlCol="0">
            <a:spAutoFit/>
          </a:bodyPr>
          <a:lstStyle/>
          <a:p>
            <a:pPr algn="l"/>
            <a:r>
              <a:rPr lang="en-US" b="0" i="0" dirty="0">
                <a:solidFill>
                  <a:schemeClr val="bg1"/>
                </a:solidFill>
                <a:effectLst/>
                <a:latin typeface="Source Sans Pro Web"/>
              </a:rPr>
              <a:t>Crit Care </a:t>
            </a:r>
            <a:r>
              <a:rPr lang="en-US" b="0" i="0" dirty="0" err="1">
                <a:solidFill>
                  <a:schemeClr val="bg1"/>
                </a:solidFill>
                <a:effectLst/>
                <a:latin typeface="Source Sans Pro Web"/>
              </a:rPr>
              <a:t>Explor</a:t>
            </a:r>
            <a:r>
              <a:rPr lang="en-US" b="0" i="0" dirty="0">
                <a:solidFill>
                  <a:schemeClr val="bg1"/>
                </a:solidFill>
                <a:effectLst/>
                <a:latin typeface="Source Sans Pro Web"/>
              </a:rPr>
              <a:t>. 2021 May 12;3(5):e0399. </a:t>
            </a:r>
            <a:endParaRPr lang="en-US" dirty="0">
              <a:solidFill>
                <a:schemeClr val="bg1"/>
              </a:solidFill>
            </a:endParaRPr>
          </a:p>
        </p:txBody>
      </p:sp>
      <p:sp>
        <p:nvSpPr>
          <p:cNvPr id="7" name="TextBox 6">
            <a:extLst>
              <a:ext uri="{FF2B5EF4-FFF2-40B4-BE49-F238E27FC236}">
                <a16:creationId xmlns:a16="http://schemas.microsoft.com/office/drawing/2014/main" id="{2B5114AF-9461-9E56-3342-FBF9623B733E}"/>
              </a:ext>
            </a:extLst>
          </p:cNvPr>
          <p:cNvSpPr txBox="1"/>
          <p:nvPr/>
        </p:nvSpPr>
        <p:spPr>
          <a:xfrm>
            <a:off x="457200" y="5105400"/>
            <a:ext cx="85344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mn-lt"/>
              </a:rPr>
              <a:t>N</a:t>
            </a:r>
            <a:r>
              <a:rPr lang="en-US" sz="2400" b="0" i="0" dirty="0">
                <a:solidFill>
                  <a:schemeClr val="bg1"/>
                </a:solidFill>
                <a:effectLst/>
                <a:latin typeface="+mn-lt"/>
              </a:rPr>
              <a:t>o difference in mortality</a:t>
            </a:r>
          </a:p>
          <a:p>
            <a:pPr marL="285750" indent="-285750">
              <a:buFont typeface="Arial" panose="020B0604020202020204" pitchFamily="34" charset="0"/>
              <a:buChar char="•"/>
            </a:pPr>
            <a:r>
              <a:rPr lang="en-US" sz="2400" dirty="0">
                <a:solidFill>
                  <a:schemeClr val="bg1"/>
                </a:solidFill>
                <a:latin typeface="+mn-lt"/>
              </a:rPr>
              <a:t>CRRT may have improved renal recovery compared to </a:t>
            </a:r>
            <a:r>
              <a:rPr lang="en-US" sz="2400" dirty="0" err="1">
                <a:solidFill>
                  <a:schemeClr val="bg1"/>
                </a:solidFill>
                <a:latin typeface="+mn-lt"/>
              </a:rPr>
              <a:t>iHD</a:t>
            </a:r>
            <a:endParaRPr lang="en-US" sz="2400" dirty="0">
              <a:solidFill>
                <a:schemeClr val="bg1"/>
              </a:solidFill>
              <a:latin typeface="+mn-lt"/>
            </a:endParaRPr>
          </a:p>
        </p:txBody>
      </p:sp>
    </p:spTree>
    <p:extLst>
      <p:ext uri="{BB962C8B-B14F-4D97-AF65-F5344CB8AC3E}">
        <p14:creationId xmlns:p14="http://schemas.microsoft.com/office/powerpoint/2010/main" val="240480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0770-5A95-6766-5E7B-AE6985261716}"/>
              </a:ext>
            </a:extLst>
          </p:cNvPr>
          <p:cNvSpPr>
            <a:spLocks noGrp="1"/>
          </p:cNvSpPr>
          <p:nvPr>
            <p:ph type="title"/>
          </p:nvPr>
        </p:nvSpPr>
        <p:spPr/>
        <p:txBody>
          <a:bodyPr/>
          <a:lstStyle/>
          <a:p>
            <a:r>
              <a:rPr lang="en-US" dirty="0">
                <a:solidFill>
                  <a:srgbClr val="FFC000"/>
                </a:solidFill>
              </a:rPr>
              <a:t>ESRD</a:t>
            </a:r>
          </a:p>
        </p:txBody>
      </p:sp>
    </p:spTree>
    <p:extLst>
      <p:ext uri="{BB962C8B-B14F-4D97-AF65-F5344CB8AC3E}">
        <p14:creationId xmlns:p14="http://schemas.microsoft.com/office/powerpoint/2010/main" val="291557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26376ABD-C3BD-B6A6-77B8-98AEB5A2B5BD}"/>
              </a:ext>
            </a:extLst>
          </p:cNvPr>
          <p:cNvSpPr>
            <a:spLocks noGrp="1" noChangeArrowheads="1"/>
          </p:cNvSpPr>
          <p:nvPr>
            <p:ph type="title"/>
          </p:nvPr>
        </p:nvSpPr>
        <p:spPr>
          <a:xfrm>
            <a:off x="381000" y="1447800"/>
            <a:ext cx="8229600" cy="1143000"/>
          </a:xfrm>
        </p:spPr>
        <p:txBody>
          <a:bodyPr/>
          <a:lstStyle/>
          <a:p>
            <a:pPr eaLnBrk="1" hangingPunct="1"/>
            <a:r>
              <a:rPr lang="en-US" altLang="en-US" dirty="0">
                <a:solidFill>
                  <a:srgbClr val="FFFF00"/>
                </a:solidFill>
              </a:rPr>
              <a:t>Preventing Comorbidities in ESRD</a:t>
            </a:r>
          </a:p>
        </p:txBody>
      </p:sp>
    </p:spTree>
  </p:cSld>
  <p:clrMapOvr>
    <a:masterClrMapping/>
  </p:clrMapOvr>
  <mc:AlternateContent xmlns:mc="http://schemas.openxmlformats.org/markup-compatibility/2006" xmlns:p14="http://schemas.microsoft.com/office/powerpoint/2010/main">
    <mc:Choice Requires="p14">
      <p:transition spd="slow" p14:dur="2000" advTm="7829"/>
    </mc:Choice>
    <mc:Fallback xmlns="">
      <p:transition spd="slow" advTm="78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a:xfrm>
            <a:off x="457200" y="817098"/>
            <a:ext cx="8229600" cy="1143000"/>
          </a:xfrm>
        </p:spPr>
        <p:txBody>
          <a:bodyPr/>
          <a:lstStyle/>
          <a:p>
            <a:pPr eaLnBrk="1" hangingPunct="1"/>
            <a:r>
              <a:rPr lang="en-US" altLang="en-US" dirty="0">
                <a:solidFill>
                  <a:srgbClr val="FFFF00"/>
                </a:solidFill>
              </a:rPr>
              <a:t>Renal Osteodystrophy</a:t>
            </a:r>
          </a:p>
        </p:txBody>
      </p:sp>
      <p:sp>
        <p:nvSpPr>
          <p:cNvPr id="99331" name="Rectangle 3">
            <a:extLst>
              <a:ext uri="{FF2B5EF4-FFF2-40B4-BE49-F238E27FC236}">
                <a16:creationId xmlns:a16="http://schemas.microsoft.com/office/drawing/2014/main" id="{F82DA412-562C-E7AB-5180-BC3FEDF97993}"/>
              </a:ext>
            </a:extLst>
          </p:cNvPr>
          <p:cNvSpPr>
            <a:spLocks noGrp="1" noChangeArrowheads="1"/>
          </p:cNvSpPr>
          <p:nvPr>
            <p:ph type="body" idx="1"/>
          </p:nvPr>
        </p:nvSpPr>
        <p:spPr>
          <a:xfrm>
            <a:off x="685800" y="1981200"/>
            <a:ext cx="7772400" cy="4724400"/>
          </a:xfrm>
        </p:spPr>
        <p:txBody>
          <a:bodyPr/>
          <a:lstStyle/>
          <a:p>
            <a:pPr marL="0" indent="0" eaLnBrk="1" hangingPunct="1">
              <a:buNone/>
            </a:pPr>
            <a:r>
              <a:rPr lang="en-US" altLang="en-US" dirty="0">
                <a:solidFill>
                  <a:schemeClr val="bg1"/>
                </a:solidFill>
              </a:rPr>
              <a:t>Decreased phosphorus excretion</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Decreased calcitriol</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Secondary hyperparathyroidism</a:t>
            </a:r>
          </a:p>
          <a:p>
            <a:pPr marL="0" indent="0" eaLnBrk="1" hangingPunct="1">
              <a:buNone/>
            </a:pPr>
            <a:endParaRPr lang="en-US" altLang="en-US" dirty="0">
              <a:solidFill>
                <a:schemeClr val="bg1"/>
              </a:solidFill>
            </a:endParaRPr>
          </a:p>
          <a:p>
            <a:pPr marL="0" indent="0" eaLnBrk="1" hangingPunct="1">
              <a:buNone/>
            </a:pPr>
            <a:r>
              <a:rPr lang="en-US" altLang="en-US" dirty="0">
                <a:solidFill>
                  <a:schemeClr val="bg1"/>
                </a:solidFill>
              </a:rPr>
              <a:t>Renal osteodystrophy</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3465221115"/>
      </p:ext>
    </p:extLst>
  </p:cSld>
  <p:clrMapOvr>
    <a:masterClrMapping/>
  </p:clrMapOvr>
  <mc:AlternateContent xmlns:mc="http://schemas.openxmlformats.org/markup-compatibility/2006" xmlns:p14="http://schemas.microsoft.com/office/powerpoint/2010/main">
    <mc:Choice Requires="p14">
      <p:transition spd="slow" p14:dur="2000" advTm="26037"/>
    </mc:Choice>
    <mc:Fallback xmlns="">
      <p:transition spd="slow" advTm="260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PTH</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p:txBody>
          <a:bodyPr/>
          <a:lstStyle/>
          <a:p>
            <a:r>
              <a:rPr lang="en-US" sz="2000" dirty="0">
                <a:solidFill>
                  <a:schemeClr val="bg1"/>
                </a:solidFill>
              </a:rPr>
              <a:t>Increases calcium reabsorption in the distal tubule</a:t>
            </a:r>
          </a:p>
          <a:p>
            <a:r>
              <a:rPr lang="en-US" sz="2000" dirty="0">
                <a:solidFill>
                  <a:schemeClr val="bg1"/>
                </a:solidFill>
              </a:rPr>
              <a:t>Increases calcium and phosphorus exit from bone</a:t>
            </a:r>
          </a:p>
          <a:p>
            <a:r>
              <a:rPr lang="en-US" sz="2000" dirty="0">
                <a:solidFill>
                  <a:schemeClr val="bg1"/>
                </a:solidFill>
              </a:rPr>
              <a:t>Increases 1</a:t>
            </a:r>
            <a:r>
              <a:rPr lang="el-GR" sz="2000" baseline="30000" dirty="0">
                <a:solidFill>
                  <a:schemeClr val="bg1"/>
                </a:solidFill>
              </a:rPr>
              <a:t>α</a:t>
            </a:r>
            <a:r>
              <a:rPr lang="en-US" sz="2000" dirty="0">
                <a:solidFill>
                  <a:schemeClr val="bg1"/>
                </a:solidFill>
              </a:rPr>
              <a:t> hydroxylase in the proximal tubule</a:t>
            </a:r>
          </a:p>
          <a:p>
            <a:pPr lvl="1"/>
            <a:r>
              <a:rPr lang="en-US" sz="1800" dirty="0">
                <a:solidFill>
                  <a:schemeClr val="bg1"/>
                </a:solidFill>
              </a:rPr>
              <a:t>Increases calcitriol</a:t>
            </a:r>
          </a:p>
          <a:p>
            <a:r>
              <a:rPr lang="en-US" sz="2000" dirty="0">
                <a:solidFill>
                  <a:schemeClr val="bg1"/>
                </a:solidFill>
              </a:rPr>
              <a:t>Increases phosphorus excretion</a:t>
            </a:r>
          </a:p>
          <a:p>
            <a:pPr lvl="1"/>
            <a:r>
              <a:rPr lang="en-US" sz="1800" dirty="0">
                <a:solidFill>
                  <a:schemeClr val="bg1"/>
                </a:solidFill>
              </a:rPr>
              <a:t>Inhibits sodium phosphate cotransporter in the proximal tubule</a:t>
            </a:r>
          </a:p>
          <a:p>
            <a:r>
              <a:rPr lang="en-US" sz="2000" dirty="0">
                <a:solidFill>
                  <a:schemeClr val="bg1"/>
                </a:solidFill>
              </a:rPr>
              <a:t>Negative feedback: stimulates FGF-23 which inhibits PTH</a:t>
            </a:r>
          </a:p>
          <a:p>
            <a:endParaRPr lang="en-US" dirty="0"/>
          </a:p>
        </p:txBody>
      </p:sp>
      <p:pic>
        <p:nvPicPr>
          <p:cNvPr id="10" name="Content Placeholder 9" descr="Timeline&#10;&#10;Description automatically generated">
            <a:extLst>
              <a:ext uri="{FF2B5EF4-FFF2-40B4-BE49-F238E27FC236}">
                <a16:creationId xmlns:a16="http://schemas.microsoft.com/office/drawing/2014/main" id="{83F05DA6-00DE-2F0B-3BCD-AE6F0A786AA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95800" y="1501082"/>
            <a:ext cx="4495800" cy="4525962"/>
          </a:xfrm>
        </p:spPr>
      </p:pic>
      <p:sp>
        <p:nvSpPr>
          <p:cNvPr id="99332" name="FlagCount" hidden="1">
            <a:hlinkClick r:id="rId5"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523220"/>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a:p>
            <a:r>
              <a:rPr lang="en-US" sz="1400" dirty="0">
                <a:solidFill>
                  <a:schemeClr val="bg1"/>
                </a:solidFill>
              </a:rPr>
              <a:t>Linda Costanzo.  </a:t>
            </a:r>
          </a:p>
        </p:txBody>
      </p:sp>
    </p:spTree>
    <p:custDataLst>
      <p:tags r:id="rId1"/>
    </p:custDataLst>
    <p:extLst>
      <p:ext uri="{BB962C8B-B14F-4D97-AF65-F5344CB8AC3E}">
        <p14:creationId xmlns:p14="http://schemas.microsoft.com/office/powerpoint/2010/main" val="1863482358"/>
      </p:ext>
    </p:extLst>
  </p:cSld>
  <p:clrMapOvr>
    <a:masterClrMapping/>
  </p:clrMapOvr>
  <mc:AlternateContent xmlns:mc="http://schemas.openxmlformats.org/markup-compatibility/2006" xmlns:p14="http://schemas.microsoft.com/office/powerpoint/2010/main">
    <mc:Choice Requires="p14">
      <p:transition spd="slow" p14:dur="2000" advTm="67114"/>
    </mc:Choice>
    <mc:Fallback xmlns="">
      <p:transition spd="slow" advTm="67114"/>
    </mc:Fallback>
  </mc:AlternateContent>
  <p:extLst>
    <p:ext uri="{3A86A75C-4F4B-4683-9AE1-C65F6400EC91}">
      <p14:laserTraceLst xmlns:p14="http://schemas.microsoft.com/office/powerpoint/2010/main">
        <p14:tracePtLst>
          <p14:tracePt t="15824" x="854075" y="5494338"/>
          <p14:tracePt t="16235" x="2613025" y="6842125"/>
          <p14:tracePt t="16242" x="3040063" y="6461125"/>
          <p14:tracePt t="16250" x="3421063" y="6156325"/>
          <p14:tracePt t="16258" x="3825875" y="5829300"/>
          <p14:tracePt t="16271" x="4267200" y="5502275"/>
          <p14:tracePt t="16275" x="4792663" y="5105400"/>
          <p14:tracePt t="16283" x="5303838" y="4708525"/>
          <p14:tracePt t="16291" x="5845175" y="4343400"/>
          <p14:tracePt t="16299" x="6332538" y="4008438"/>
          <p14:tracePt t="16307" x="6545263" y="3856038"/>
          <p14:tracePt t="16316" x="6988175" y="3581400"/>
          <p14:tracePt t="16323" x="7140575" y="3467100"/>
          <p14:tracePt t="16331" x="7451725" y="3276600"/>
          <p14:tracePt t="16339" x="7680325" y="3140075"/>
          <p14:tracePt t="16348" x="7750175" y="3086100"/>
          <p14:tracePt t="16356" x="7902575" y="3017838"/>
          <p14:tracePt t="16364" x="7940675" y="2994025"/>
          <p14:tracePt t="16598" x="7924800" y="2994025"/>
          <p14:tracePt t="16606" x="7902575" y="2994025"/>
          <p14:tracePt t="16614" x="7878763" y="2994025"/>
          <p14:tracePt t="16622" x="7840663" y="2994025"/>
          <p14:tracePt t="16630" x="7818438" y="2994025"/>
          <p14:tracePt t="16639" x="7764463" y="2994025"/>
          <p14:tracePt t="16647" x="7680325" y="2994025"/>
          <p14:tracePt t="16655" x="7581900" y="2994025"/>
          <p14:tracePt t="16663" x="7535863" y="2994025"/>
          <p14:tracePt t="16671" x="7437438" y="2994025"/>
          <p14:tracePt t="16679" x="7353300" y="2994025"/>
          <p14:tracePt t="16687" x="7246938" y="2994025"/>
          <p14:tracePt t="16695" x="7154863" y="2994025"/>
          <p14:tracePt t="16704" x="7056438" y="2971800"/>
          <p14:tracePt t="16712" x="6964363" y="2949575"/>
          <p14:tracePt t="16720" x="6880225" y="2917825"/>
          <p14:tracePt t="16728" x="6804025" y="2911475"/>
          <p14:tracePt t="16737" x="6735763" y="2887663"/>
          <p14:tracePt t="16744" x="6651625" y="2873375"/>
          <p14:tracePt t="16754" x="6591300" y="2865438"/>
          <p14:tracePt t="16760" x="6553200" y="2865438"/>
          <p14:tracePt t="16771" x="6523038" y="2849563"/>
          <p14:tracePt t="16776" x="6484938" y="2849563"/>
          <p14:tracePt t="16784" x="6446838" y="2849563"/>
          <p14:tracePt t="16792" x="6438900" y="2849563"/>
          <p14:tracePt t="17035" x="6423025" y="2849563"/>
          <p14:tracePt t="17042" x="6416675" y="2849563"/>
          <p14:tracePt t="17050" x="6392863" y="2849563"/>
          <p14:tracePt t="17059" x="6378575" y="2849563"/>
          <p14:tracePt t="17067" x="6354763" y="2849563"/>
          <p14:tracePt t="17075" x="6340475" y="2849563"/>
          <p14:tracePt t="17083" x="6316663" y="2849563"/>
          <p14:tracePt t="17091" x="6294438" y="2841625"/>
          <p14:tracePt t="17099" x="6256338" y="2841625"/>
          <p14:tracePt t="17107" x="6248400" y="2827338"/>
          <p14:tracePt t="17116" x="6226175" y="2811463"/>
          <p14:tracePt t="17124" x="6202363" y="2803525"/>
          <p14:tracePt t="17132" x="6188075" y="2781300"/>
          <p14:tracePt t="17140" x="6164263" y="2765425"/>
          <p14:tracePt t="17148" x="6149975" y="2759075"/>
          <p14:tracePt t="17157" x="6142038" y="2743200"/>
          <p14:tracePt t="17165" x="6126163" y="2720975"/>
          <p14:tracePt t="17172" x="6118225" y="2705100"/>
          <p14:tracePt t="17181" x="6088063" y="2682875"/>
          <p14:tracePt t="17189" x="6080125" y="2674938"/>
          <p14:tracePt t="17197" x="6065838" y="2644775"/>
          <p14:tracePt t="17205" x="6057900" y="2636838"/>
          <p14:tracePt t="17213" x="6057900" y="2620963"/>
          <p14:tracePt t="17221" x="6042025" y="2598738"/>
          <p14:tracePt t="17229" x="6035675" y="2590800"/>
          <p14:tracePt t="17238" x="6035675" y="2574925"/>
          <p14:tracePt t="17245" x="6019800" y="2568575"/>
          <p14:tracePt t="17254" x="6019800" y="2552700"/>
          <p14:tracePt t="17262" x="6019800" y="2536825"/>
          <p14:tracePt t="17270" x="6019800" y="2530475"/>
          <p14:tracePt t="17278" x="6019800" y="2514600"/>
          <p14:tracePt t="17288" x="6019800" y="2506663"/>
          <p14:tracePt t="17310" x="6019800" y="2492375"/>
          <p14:tracePt t="17359" x="6019800" y="2484438"/>
          <p14:tracePt t="17488" x="6019800" y="2492375"/>
          <p14:tracePt t="17496" x="6019800" y="2506663"/>
          <p14:tracePt t="17504" x="6019800" y="2514600"/>
          <p14:tracePt t="17512" x="6035675" y="2536825"/>
          <p14:tracePt t="17520" x="6035675" y="2568575"/>
          <p14:tracePt t="17528" x="6035675" y="2598738"/>
          <p14:tracePt t="17537" x="6042025" y="2613025"/>
          <p14:tracePt t="17544" x="6042025" y="2636838"/>
          <p14:tracePt t="17554" x="6057900" y="2674938"/>
          <p14:tracePt t="17560" x="6057900" y="2697163"/>
          <p14:tracePt t="17570" x="6057900" y="2705100"/>
          <p14:tracePt t="17577" x="6057900" y="2727325"/>
          <p14:tracePt t="17588" x="6057900" y="2743200"/>
          <p14:tracePt t="17593" x="6057900" y="2765425"/>
          <p14:tracePt t="17601" x="6065838" y="2765425"/>
          <p14:tracePt t="17609" x="6065838" y="2781300"/>
          <p14:tracePt t="17617" x="6065838" y="2789238"/>
          <p14:tracePt t="17625" x="6065838" y="2803525"/>
          <p14:tracePt t="17641" x="6065838" y="2811463"/>
          <p14:tracePt t="17649" x="6065838" y="2827338"/>
          <p14:tracePt t="17657" x="6065838" y="2841625"/>
          <p14:tracePt t="17674" x="6065838" y="2849563"/>
          <p14:tracePt t="17690" x="6065838" y="2865438"/>
          <p14:tracePt t="17714" x="6065838" y="2873375"/>
          <p14:tracePt t="17747" x="6080125" y="2873375"/>
          <p14:tracePt t="18078" x="6088063" y="2873375"/>
          <p14:tracePt t="18110" x="6103938" y="2873375"/>
          <p14:tracePt t="18126" x="6118225" y="2873375"/>
          <p14:tracePt t="18142" x="6126163" y="2873375"/>
          <p14:tracePt t="18159" x="6142038" y="2873375"/>
          <p14:tracePt t="18175" x="6142038" y="2887663"/>
          <p14:tracePt t="18183" x="6149975" y="2887663"/>
          <p14:tracePt t="18926" x="6142038" y="2887663"/>
          <p14:tracePt t="18937" x="6118225" y="2873375"/>
          <p14:tracePt t="18942" x="6103938" y="2873375"/>
          <p14:tracePt t="18950" x="6080125" y="2865438"/>
          <p14:tracePt t="18958" x="6042025" y="2849563"/>
          <p14:tracePt t="18970" x="6019800" y="2849563"/>
          <p14:tracePt t="18974" x="5973763" y="2841625"/>
          <p14:tracePt t="18983" x="5913438" y="2827338"/>
          <p14:tracePt t="18991" x="5851525" y="2811463"/>
          <p14:tracePt t="18999" x="5791200" y="2803525"/>
          <p14:tracePt t="19007" x="5745163" y="2789238"/>
          <p14:tracePt t="19015" x="5707063" y="2781300"/>
          <p14:tracePt t="19023" x="5676900" y="2781300"/>
          <p14:tracePt t="19096" x="5661025" y="2781300"/>
          <p14:tracePt t="19104" x="5654675" y="2781300"/>
          <p14:tracePt t="19112" x="5622925" y="2789238"/>
          <p14:tracePt t="19121" x="5600700" y="2803525"/>
          <p14:tracePt t="19128" x="5592763" y="2811463"/>
          <p14:tracePt t="19137" x="5570538" y="2827338"/>
          <p14:tracePt t="19144" x="5546725" y="2849563"/>
          <p14:tracePt t="19154" x="5532438" y="2865438"/>
          <p14:tracePt t="19161" x="5508625" y="2873375"/>
          <p14:tracePt t="19171" x="5494338" y="2887663"/>
          <p14:tracePt t="19176" x="5486400" y="2895600"/>
          <p14:tracePt t="19188" x="5470525" y="2911475"/>
          <p14:tracePt t="19193" x="5464175" y="2917825"/>
          <p14:tracePt t="19209" x="5448300" y="2933700"/>
          <p14:tracePt t="19217" x="5432425" y="2949575"/>
          <p14:tracePt t="19225" x="5432425" y="2955925"/>
          <p14:tracePt t="19233" x="5426075" y="2971800"/>
          <p14:tracePt t="19241" x="5426075" y="2994025"/>
          <p14:tracePt t="19258" x="5410200" y="3001963"/>
          <p14:tracePt t="19266" x="5410200" y="3032125"/>
          <p14:tracePt t="19274" x="5402263" y="3055938"/>
          <p14:tracePt t="19282" x="5380038" y="3078163"/>
          <p14:tracePt t="19290" x="5364163" y="3086100"/>
          <p14:tracePt t="19298" x="5349875" y="3116263"/>
          <p14:tracePt t="19306" x="5341938" y="3140075"/>
          <p14:tracePt t="19314" x="5326063" y="3162300"/>
          <p14:tracePt t="19322" x="5318125" y="3184525"/>
          <p14:tracePt t="19330" x="5318125" y="3192463"/>
          <p14:tracePt t="19338" x="5303838" y="3222625"/>
          <p14:tracePt t="19346" x="5303838" y="3230563"/>
          <p14:tracePt t="19355" x="5303838" y="3246438"/>
          <p14:tracePt t="19654" x="5295900" y="3246438"/>
          <p14:tracePt t="19661" x="5280025" y="3246438"/>
          <p14:tracePt t="19670" x="5280025" y="3254375"/>
          <p14:tracePt t="19678" x="5273675" y="3254375"/>
          <p14:tracePt t="19687" x="5257800" y="3268663"/>
          <p14:tracePt t="19694" x="5257800" y="3276600"/>
          <p14:tracePt t="19705" x="5241925" y="3276600"/>
          <p14:tracePt t="19722" x="5235575" y="3292475"/>
          <p14:tracePt t="19737" x="5219700" y="3306763"/>
          <p14:tracePt t="19751" x="5219700" y="3314700"/>
          <p14:tracePt t="19758" x="5211763" y="3314700"/>
          <p14:tracePt t="19775" x="5211763" y="3330575"/>
          <p14:tracePt t="19799" x="5197475" y="3336925"/>
          <p14:tracePt t="19839" x="5197475" y="3352800"/>
          <p14:tracePt t="19921" x="5197475" y="3336925"/>
          <p14:tracePt t="19938" x="5197475" y="3330575"/>
          <p14:tracePt t="19944" x="5197475" y="3314700"/>
          <p14:tracePt t="19954" x="5197475" y="3306763"/>
          <p14:tracePt t="19961" x="5189538" y="3292475"/>
          <p14:tracePt t="19970" x="5189538" y="3276600"/>
          <p14:tracePt t="19977" x="5189538" y="3254375"/>
          <p14:tracePt t="19987" x="5173663" y="3246438"/>
          <p14:tracePt t="19993" x="5159375" y="3222625"/>
          <p14:tracePt t="20004" x="5159375" y="3208338"/>
          <p14:tracePt t="20009" x="5159375" y="3184525"/>
          <p14:tracePt t="20017" x="5151438" y="3170238"/>
          <p14:tracePt t="20025" x="5151438" y="3162300"/>
          <p14:tracePt t="20037" x="5151438" y="3146425"/>
          <p14:tracePt t="20041" x="5151438" y="3140075"/>
          <p14:tracePt t="20050" x="5135563" y="3124200"/>
          <p14:tracePt t="20058" x="5135563" y="3116263"/>
          <p14:tracePt t="20074" x="5135563" y="3101975"/>
          <p14:tracePt t="20082" x="5127625" y="3086100"/>
          <p14:tracePt t="20090" x="5127625" y="3078163"/>
          <p14:tracePt t="20106" x="5113338" y="3078163"/>
          <p14:tracePt t="20114" x="5113338" y="3063875"/>
          <p14:tracePt t="20131" x="5105400" y="3055938"/>
          <p14:tracePt t="20146" x="5089525" y="3055938"/>
          <p14:tracePt t="20171" x="5075238" y="3055938"/>
          <p14:tracePt t="20211" x="5067300" y="3055938"/>
          <p14:tracePt t="20236" x="5051425" y="3063875"/>
          <p14:tracePt t="20244" x="5051425" y="3078163"/>
          <p14:tracePt t="20254" x="5051425" y="3086100"/>
          <p14:tracePt t="20260" x="5045075" y="3101975"/>
          <p14:tracePt t="20270" x="5045075" y="3116263"/>
          <p14:tracePt t="20284" x="5045075" y="3140075"/>
          <p14:tracePt t="20292" x="5029200" y="3146425"/>
          <p14:tracePt t="20304" x="5029200" y="3162300"/>
          <p14:tracePt t="20308" x="5021263" y="3184525"/>
          <p14:tracePt t="20316" x="5021263" y="3208338"/>
          <p14:tracePt t="20325" x="5021263" y="3230563"/>
          <p14:tracePt t="20333" x="5021263" y="3254375"/>
          <p14:tracePt t="20341" x="5006975" y="3268663"/>
          <p14:tracePt t="20349" x="5006975" y="3292475"/>
          <p14:tracePt t="20357" x="5006975" y="3306763"/>
          <p14:tracePt t="20365" x="5006975" y="3314700"/>
          <p14:tracePt t="20373" x="5006975" y="3336925"/>
          <p14:tracePt t="20381" x="5006975" y="3352800"/>
          <p14:tracePt t="20389" x="5006975" y="3360738"/>
          <p14:tracePt t="20397" x="5006975" y="3375025"/>
          <p14:tracePt t="20405" x="5006975" y="3390900"/>
          <p14:tracePt t="20414" x="5006975" y="3398838"/>
          <p14:tracePt t="20422" x="5006975" y="3421063"/>
          <p14:tracePt t="20429" x="5006975" y="3436938"/>
          <p14:tracePt t="20437" x="5006975" y="3444875"/>
          <p14:tracePt t="20446" x="5006975" y="3467100"/>
          <p14:tracePt t="20454" x="5006975" y="3482975"/>
          <p14:tracePt t="20462" x="5006975" y="3505200"/>
          <p14:tracePt t="20470" x="5006975" y="3521075"/>
          <p14:tracePt t="20478" x="5006975" y="3543300"/>
          <p14:tracePt t="20487" x="5006975" y="3551238"/>
          <p14:tracePt t="20494" x="5006975" y="3565525"/>
          <p14:tracePt t="20504" x="5006975" y="3589338"/>
          <p14:tracePt t="20510" x="5006975" y="3603625"/>
          <p14:tracePt t="20521" x="5006975" y="3627438"/>
          <p14:tracePt t="20537" x="5006975" y="3649663"/>
          <p14:tracePt t="20543" x="5006975" y="3665538"/>
          <p14:tracePt t="20551" x="5006975" y="3673475"/>
          <p14:tracePt t="20559" x="4999038" y="3687763"/>
          <p14:tracePt t="20571" x="4999038" y="3711575"/>
          <p14:tracePt t="20575" x="4999038" y="3717925"/>
          <p14:tracePt t="20583" x="4983163" y="3741738"/>
          <p14:tracePt t="20591" x="4983163" y="3756025"/>
          <p14:tracePt t="20599" x="4983163" y="3771900"/>
          <p14:tracePt t="20607" x="4983163" y="3779838"/>
          <p14:tracePt t="20615" x="4983163" y="3794125"/>
          <p14:tracePt t="20882" x="4983163" y="3817938"/>
          <p14:tracePt t="20890" x="4983163" y="3856038"/>
          <p14:tracePt t="20898" x="4983163" y="3878263"/>
          <p14:tracePt t="20906" x="4983163" y="3908425"/>
          <p14:tracePt t="20914" x="4983163" y="3962400"/>
          <p14:tracePt t="20922" x="4983163" y="3970338"/>
          <p14:tracePt t="20930" x="4983163" y="4008438"/>
          <p14:tracePt t="20938" x="4968875" y="4046538"/>
          <p14:tracePt t="20947" x="4968875" y="4076700"/>
          <p14:tracePt t="20955" x="4960938" y="4114800"/>
          <p14:tracePt t="20963" x="4960938" y="4152900"/>
          <p14:tracePt t="20971" x="4945063" y="4183063"/>
          <p14:tracePt t="20979" x="4945063" y="4221163"/>
          <p14:tracePt t="20987" x="4945063" y="4259263"/>
          <p14:tracePt t="20995" x="4945063" y="4267200"/>
          <p14:tracePt t="21004" x="4945063" y="4305300"/>
          <p14:tracePt t="21011" x="4945063" y="4327525"/>
          <p14:tracePt t="21022" x="4945063" y="4365625"/>
          <p14:tracePt t="21027" x="4937125" y="4389438"/>
          <p14:tracePt t="21038" x="4937125" y="4411663"/>
          <p14:tracePt t="21044" x="4937125" y="4435475"/>
          <p14:tracePt t="21055" x="4922838" y="4449763"/>
          <p14:tracePt t="21060" x="4922838" y="4457700"/>
          <p14:tracePt t="21070" x="4922838" y="4487863"/>
          <p14:tracePt t="21076" x="4914900" y="4495800"/>
          <p14:tracePt t="21084" x="4914900" y="4511675"/>
          <p14:tracePt t="21092" x="4914900" y="4518025"/>
          <p14:tracePt t="21104" x="4899025" y="4541838"/>
          <p14:tracePt t="21108" x="4899025" y="4556125"/>
          <p14:tracePt t="21116" x="4899025" y="4564063"/>
          <p14:tracePt t="21124" x="4884738" y="4564063"/>
          <p14:tracePt t="21132" x="4884738" y="4579938"/>
          <p14:tracePt t="21156" x="4884738" y="4594225"/>
          <p14:tracePt t="21545" x="4884738" y="4602163"/>
          <p14:tracePt t="21554" x="4884738" y="4618038"/>
          <p14:tracePt t="21561" x="4884738" y="4625975"/>
          <p14:tracePt t="21570" x="4884738" y="4640263"/>
          <p14:tracePt t="21593" x="4884738" y="4648200"/>
          <p14:tracePt t="22369" x="4899025" y="4648200"/>
          <p14:tracePt t="22393" x="4914900" y="4648200"/>
          <p14:tracePt t="22409" x="4922838" y="4648200"/>
          <p14:tracePt t="22417" x="4937125" y="4648200"/>
          <p14:tracePt t="22426" x="4945063" y="4648200"/>
          <p14:tracePt t="22437" x="4968875" y="4640263"/>
          <p14:tracePt t="22450" x="4983163" y="4640263"/>
          <p14:tracePt t="22458" x="4999038" y="4640263"/>
          <p14:tracePt t="22466" x="5006975" y="4640263"/>
          <p14:tracePt t="22482" x="5006975" y="4625975"/>
          <p14:tracePt t="22491" x="5021263" y="4625975"/>
          <p14:tracePt t="22498" x="5029200" y="4625975"/>
          <p14:tracePt t="22507" x="5029200" y="4618038"/>
          <p14:tracePt t="22523" x="5045075" y="4602163"/>
          <p14:tracePt t="22539" x="5051425" y="4594225"/>
          <p14:tracePt t="22547" x="5051425" y="4579938"/>
          <p14:tracePt t="22555" x="5051425" y="4564063"/>
          <p14:tracePt t="22563" x="5067300" y="4556125"/>
          <p14:tracePt t="22571" x="5067300" y="4541838"/>
          <p14:tracePt t="22579" x="5067300" y="4533900"/>
          <p14:tracePt t="22587" x="5075238" y="4518025"/>
          <p14:tracePt t="22595" x="5075238" y="4495800"/>
          <p14:tracePt t="22604" x="5075238" y="4473575"/>
          <p14:tracePt t="22611" x="5075238" y="4457700"/>
          <p14:tracePt t="22621" x="5075238" y="4449763"/>
          <p14:tracePt t="22628" x="5075238" y="4427538"/>
          <p14:tracePt t="22638" x="5075238" y="4411663"/>
          <p14:tracePt t="22644" x="5075238" y="4403725"/>
          <p14:tracePt t="22655" x="5075238" y="4389438"/>
          <p14:tracePt t="22671" x="5075238" y="4373563"/>
          <p14:tracePt t="22692" x="5075238" y="4365625"/>
          <p14:tracePt t="22708" x="5067300" y="4365625"/>
          <p14:tracePt t="22725" x="5051425" y="4365625"/>
          <p14:tracePt t="22741" x="5045075" y="4365625"/>
          <p14:tracePt t="22765" x="5029200" y="4365625"/>
          <p14:tracePt t="22773" x="5029200" y="4373563"/>
          <p14:tracePt t="22781" x="5021263" y="4373563"/>
          <p14:tracePt t="23040" x="5021263" y="4389438"/>
          <p14:tracePt t="23048" x="5006975" y="4403725"/>
          <p14:tracePt t="23056" x="4999038" y="4427538"/>
          <p14:tracePt t="23064" x="4999038" y="4435475"/>
          <p14:tracePt t="23072" x="4968875" y="4457700"/>
          <p14:tracePt t="23080" x="4960938" y="4473575"/>
          <p14:tracePt t="23088" x="4937125" y="4495800"/>
          <p14:tracePt t="23096" x="4922838" y="4518025"/>
          <p14:tracePt t="23104" x="4884738" y="4541838"/>
          <p14:tracePt t="23113" x="4860925" y="4564063"/>
          <p14:tracePt t="23121" x="4838700" y="4602163"/>
          <p14:tracePt t="23129" x="4808538" y="4640263"/>
          <p14:tracePt t="23137" x="4770438" y="4678363"/>
          <p14:tracePt t="23145" x="4732338" y="4702175"/>
          <p14:tracePt t="23155" x="4686300" y="4746625"/>
          <p14:tracePt t="23161" x="4648200" y="4784725"/>
          <p14:tracePt t="23171" x="4610100" y="4808538"/>
          <p14:tracePt t="23177" x="4579938" y="4854575"/>
          <p14:tracePt t="23187" x="4564063" y="4868863"/>
          <p14:tracePt t="23193" x="4556125" y="4899025"/>
          <p14:tracePt t="23203" x="4533900" y="4922838"/>
          <p14:tracePt t="23209" x="4518025" y="4953000"/>
          <p14:tracePt t="23217" x="4503738" y="4983163"/>
          <p14:tracePt t="23225" x="4503738" y="4999038"/>
          <p14:tracePt t="23233" x="4503738" y="5021263"/>
          <p14:tracePt t="23241" x="4503738" y="5045075"/>
          <p14:tracePt t="23250" x="4503738" y="5059363"/>
          <p14:tracePt t="23258" x="4503738" y="5083175"/>
          <p14:tracePt t="23266" x="4503738" y="5089525"/>
          <p14:tracePt t="23274" x="4503738" y="5113338"/>
          <p14:tracePt t="23282" x="4518025" y="5127625"/>
          <p14:tracePt t="23290" x="4533900" y="5143500"/>
          <p14:tracePt t="23298" x="4533900" y="5151438"/>
          <p14:tracePt t="23306" x="4541838" y="5165725"/>
          <p14:tracePt t="23314" x="4556125" y="5165725"/>
          <p14:tracePt t="23322" x="4564063" y="5173663"/>
          <p14:tracePt t="23330" x="4587875" y="5173663"/>
          <p14:tracePt t="23621" x="4587875" y="5189538"/>
          <p14:tracePt t="23629" x="4587875" y="5211763"/>
          <p14:tracePt t="23637" x="4587875" y="5235575"/>
          <p14:tracePt t="23645" x="4587875" y="5280025"/>
          <p14:tracePt t="23654" x="4587875" y="5318125"/>
          <p14:tracePt t="23661" x="4602163" y="5364163"/>
          <p14:tracePt t="23671" x="4602163" y="5387975"/>
          <p14:tracePt t="23677" x="4602163" y="5448300"/>
          <p14:tracePt t="23688" x="4610100" y="5486400"/>
          <p14:tracePt t="23693" x="4625975" y="5502275"/>
          <p14:tracePt t="23705" x="4625975" y="5532438"/>
          <p14:tracePt t="23709" x="4640263" y="5554663"/>
          <p14:tracePt t="23720" x="4648200" y="5608638"/>
          <p14:tracePt t="23725" x="4664075" y="5630863"/>
          <p14:tracePt t="23734" x="4670425" y="5654675"/>
          <p14:tracePt t="23742" x="4686300" y="5692775"/>
          <p14:tracePt t="23754" x="4708525" y="5699125"/>
          <p14:tracePt t="23758" x="4724400" y="5722938"/>
          <p14:tracePt t="23766" x="4732338" y="5745163"/>
          <p14:tracePt t="23774" x="4754563" y="5761038"/>
          <p14:tracePt t="23782" x="4778375" y="5783263"/>
          <p14:tracePt t="23790" x="4792663" y="5799138"/>
          <p14:tracePt t="23798" x="4816475" y="5807075"/>
          <p14:tracePt t="23806" x="4838700" y="5821363"/>
          <p14:tracePt t="23815" x="4876800" y="5821363"/>
          <p14:tracePt t="23822" x="4899025" y="5829300"/>
          <p14:tracePt t="23830" x="4922838" y="5829300"/>
          <p14:tracePt t="23839" x="4960938" y="5829300"/>
          <p14:tracePt t="23847" x="4999038" y="5829300"/>
          <p14:tracePt t="23855" x="5029200" y="5829300"/>
          <p14:tracePt t="23863" x="5051425" y="5829300"/>
          <p14:tracePt t="23871" x="5089525" y="5821363"/>
          <p14:tracePt t="23879" x="5127625" y="5807075"/>
          <p14:tracePt t="23887" x="5159375" y="5783263"/>
          <p14:tracePt t="23895" x="5189538" y="5761038"/>
          <p14:tracePt t="23904" x="5211763" y="5737225"/>
          <p14:tracePt t="23911" x="5241925" y="5715000"/>
          <p14:tracePt t="23920" x="5257800" y="5661025"/>
          <p14:tracePt t="23928" x="5295900" y="5630863"/>
          <p14:tracePt t="23938" x="5303838" y="5592763"/>
          <p14:tracePt t="23944" x="5326063" y="5546725"/>
          <p14:tracePt t="23954" x="5349875" y="5508625"/>
          <p14:tracePt t="23960" x="5364163" y="5464175"/>
          <p14:tracePt t="23970" x="5364163" y="5402263"/>
          <p14:tracePt t="23976" x="5380038" y="5356225"/>
          <p14:tracePt t="23987" x="5380038" y="5311775"/>
          <p14:tracePt t="23993" x="5380038" y="5257800"/>
          <p14:tracePt t="24004" x="5380038" y="5227638"/>
          <p14:tracePt t="24009" x="5364163" y="5197475"/>
          <p14:tracePt t="24020" x="5349875" y="5173663"/>
          <p14:tracePt t="24025" x="5326063" y="5151438"/>
          <p14:tracePt t="24036" x="5303838" y="5127625"/>
          <p14:tracePt t="24042" x="5273675" y="5105400"/>
          <p14:tracePt t="24054" x="5241925" y="5089525"/>
          <p14:tracePt t="24058" x="5211763" y="5083175"/>
          <p14:tracePt t="24070" x="5159375" y="5083175"/>
          <p14:tracePt t="24074" x="5127625" y="5083175"/>
          <p14:tracePt t="24087" x="5067300" y="5083175"/>
          <p14:tracePt t="24090" x="5029200" y="5083175"/>
          <p14:tracePt t="24103" x="4999038" y="5083175"/>
          <p14:tracePt t="24106" x="4960938" y="5083175"/>
          <p14:tracePt t="24120" x="4937125" y="5089525"/>
          <p14:tracePt t="24122" x="4884738" y="5127625"/>
          <p14:tracePt t="24136" x="4860925" y="5151438"/>
          <p14:tracePt t="24138" x="4838700" y="5189538"/>
          <p14:tracePt t="24153" x="4808538" y="5227638"/>
          <p14:tracePt t="24154" x="4778375" y="5257800"/>
          <p14:tracePt t="24170" x="4754563" y="5318125"/>
          <p14:tracePt t="24170" x="4732338" y="5364163"/>
          <p14:tracePt t="24178" x="4724400" y="5418138"/>
          <p14:tracePt t="24187" x="4694238" y="5470525"/>
          <p14:tracePt t="24194" x="4686300" y="5532438"/>
          <p14:tracePt t="24204" x="4670425" y="5584825"/>
          <p14:tracePt t="24210" x="4670425" y="5630863"/>
          <p14:tracePt t="24220" x="4670425" y="5676900"/>
          <p14:tracePt t="24226" x="4670425" y="5722938"/>
          <p14:tracePt t="24237" x="4670425" y="5745163"/>
          <p14:tracePt t="24243" x="4670425" y="5783263"/>
          <p14:tracePt t="24254" x="4694238" y="5807075"/>
          <p14:tracePt t="24259" x="4732338" y="5845175"/>
          <p14:tracePt t="24270" x="4754563" y="5859463"/>
          <p14:tracePt t="24275" x="4808538" y="5883275"/>
          <p14:tracePt t="24286" x="4838700" y="5883275"/>
          <p14:tracePt t="24291" x="4899025" y="5889625"/>
          <p14:tracePt t="24304" x="4945063" y="5905500"/>
          <p14:tracePt t="24307" x="4999038" y="5905500"/>
          <p14:tracePt t="24320" x="5051425" y="5913438"/>
          <p14:tracePt t="24323" x="5089525" y="5913438"/>
          <p14:tracePt t="24337" x="5113338" y="5913438"/>
          <p14:tracePt t="24339" x="5159375" y="5913438"/>
          <p14:tracePt t="24353" x="5197475" y="5913438"/>
          <p14:tracePt t="24356" x="5235575" y="5913438"/>
          <p14:tracePt t="24370" x="5241925" y="5913438"/>
          <p14:tracePt t="24372" x="5280025" y="5889625"/>
          <p14:tracePt t="24387" x="5303838" y="5883275"/>
          <p14:tracePt t="24388" x="5326063" y="5859463"/>
          <p14:tracePt t="24404" x="5341938" y="5829300"/>
          <p14:tracePt t="24404" x="5341938" y="5799138"/>
          <p14:tracePt t="24412" x="5341938" y="5745163"/>
          <p14:tracePt t="24421" x="5349875" y="5715000"/>
          <p14:tracePt t="24429" x="5349875" y="5654675"/>
          <p14:tracePt t="24437" x="5349875" y="5638800"/>
          <p14:tracePt t="24445" x="5349875" y="5592763"/>
          <p14:tracePt t="24454" x="5349875" y="5570538"/>
          <p14:tracePt t="24461" x="5349875" y="5532438"/>
          <p14:tracePt t="24471" x="5341938" y="5524500"/>
          <p14:tracePt t="24477" x="5341938" y="5508625"/>
          <p14:tracePt t="25083" x="5341938" y="5502275"/>
          <p14:tracePt t="25091" x="5349875" y="5486400"/>
          <p14:tracePt t="25099" x="5364163" y="5464175"/>
          <p14:tracePt t="25107" x="5387975" y="5426075"/>
          <p14:tracePt t="25115" x="5426075" y="5402263"/>
          <p14:tracePt t="25124" x="5448300" y="5364163"/>
          <p14:tracePt t="25131" x="5486400" y="5334000"/>
          <p14:tracePt t="25139" x="5516563" y="5273675"/>
          <p14:tracePt t="25148" x="5592763" y="5197475"/>
          <p14:tracePt t="25156" x="5638800" y="5143500"/>
          <p14:tracePt t="25164" x="5699125" y="5067300"/>
          <p14:tracePt t="25172" x="5768975" y="4999038"/>
          <p14:tracePt t="25180" x="5851525" y="4914900"/>
          <p14:tracePt t="25188" x="5951538" y="4816475"/>
          <p14:tracePt t="25196" x="6065838" y="4732338"/>
          <p14:tracePt t="25204" x="6188075" y="4640263"/>
          <p14:tracePt t="25212" x="6248400" y="4602163"/>
          <p14:tracePt t="25220" x="6354763" y="4518025"/>
          <p14:tracePt t="25228" x="6446838" y="4435475"/>
          <p14:tracePt t="25237" x="6613525" y="4305300"/>
          <p14:tracePt t="25245" x="6721475" y="4244975"/>
          <p14:tracePt t="25254" x="6804025" y="4175125"/>
          <p14:tracePt t="25261" x="6911975" y="4114800"/>
          <p14:tracePt t="25271" x="6950075" y="4076700"/>
          <p14:tracePt t="25277" x="7102475" y="3962400"/>
          <p14:tracePt t="25288" x="7200900" y="3886200"/>
          <p14:tracePt t="25293" x="7246938" y="3863975"/>
          <p14:tracePt t="25305" x="7323138" y="3794125"/>
          <p14:tracePt t="25309" x="7391400" y="3733800"/>
          <p14:tracePt t="25320" x="7413625" y="3711575"/>
          <p14:tracePt t="25326" x="7459663" y="3673475"/>
          <p14:tracePt t="25334" x="7497763" y="3627438"/>
          <p14:tracePt t="25342" x="7513638" y="3603625"/>
          <p14:tracePt t="25350" x="7521575" y="3581400"/>
          <p14:tracePt t="25358" x="7521575" y="3565525"/>
          <p14:tracePt t="25374" x="7521575" y="3551238"/>
          <p14:tracePt t="25657" x="7521575" y="3527425"/>
          <p14:tracePt t="25665" x="7513638" y="3497263"/>
          <p14:tracePt t="25673" x="7489825" y="3459163"/>
          <p14:tracePt t="25681" x="7475538" y="3413125"/>
          <p14:tracePt t="25689" x="7459663" y="3360738"/>
          <p14:tracePt t="25697" x="7437438" y="3306763"/>
          <p14:tracePt t="25705" x="7413625" y="3268663"/>
          <p14:tracePt t="25713" x="7407275" y="3208338"/>
          <p14:tracePt t="25721" x="7375525" y="3170238"/>
          <p14:tracePt t="25730" x="7369175" y="3146425"/>
          <p14:tracePt t="25738" x="7345363" y="3116263"/>
          <p14:tracePt t="25746" x="7331075" y="3078163"/>
          <p14:tracePt t="25754" x="7331075" y="3055938"/>
          <p14:tracePt t="25762" x="7307263" y="3032125"/>
          <p14:tracePt t="25771" x="7307263" y="3017838"/>
          <p14:tracePt t="25778" x="7292975" y="3001963"/>
          <p14:tracePt t="25788" x="7285038" y="2994025"/>
          <p14:tracePt t="25795" x="7285038" y="2979738"/>
          <p14:tracePt t="25803" x="7269163" y="2971800"/>
          <p14:tracePt t="25811" x="7269163" y="2955925"/>
          <p14:tracePt t="25820" x="7269163" y="2949575"/>
          <p14:tracePt t="25827" x="7261225" y="2949575"/>
          <p14:tracePt t="25837" x="7261225" y="2933700"/>
          <p14:tracePt t="25852" x="7246938" y="2933700"/>
          <p14:tracePt t="25875" x="7246938" y="2917825"/>
          <p14:tracePt t="25900" x="7246938" y="2911475"/>
          <p14:tracePt t="25908" x="7261225" y="2911475"/>
          <p14:tracePt t="25925" x="7269163" y="2911475"/>
          <p14:tracePt t="25932" x="7292975" y="2911475"/>
          <p14:tracePt t="25940" x="7307263" y="2911475"/>
          <p14:tracePt t="25957" x="7331075" y="2911475"/>
          <p14:tracePt t="25965" x="7345363" y="2911475"/>
          <p14:tracePt t="25973" x="7369175" y="2911475"/>
          <p14:tracePt t="25981" x="7375525" y="2917825"/>
          <p14:tracePt t="25989" x="7391400" y="2933700"/>
          <p14:tracePt t="25997" x="7407275" y="2949575"/>
          <p14:tracePt t="26005" x="7413625" y="2949575"/>
          <p14:tracePt t="26013" x="7429500" y="2955925"/>
          <p14:tracePt t="26030" x="7437438" y="2971800"/>
          <p14:tracePt t="26062" x="7437438" y="2979738"/>
          <p14:tracePt t="26078" x="7437438" y="2994025"/>
          <p14:tracePt t="26094" x="7437438" y="3017838"/>
          <p14:tracePt t="26104" x="7429500" y="3032125"/>
          <p14:tracePt t="26110" x="7413625" y="3055938"/>
          <p14:tracePt t="26121" x="7413625" y="3063875"/>
          <p14:tracePt t="26126" x="7391400" y="3086100"/>
          <p14:tracePt t="26138" x="7391400" y="3116263"/>
          <p14:tracePt t="26143" x="7375525" y="3140075"/>
          <p14:tracePt t="26154" x="7369175" y="3146425"/>
          <p14:tracePt t="26159" x="7353300" y="3170238"/>
          <p14:tracePt t="26167" x="7345363" y="3192463"/>
          <p14:tracePt t="26175" x="7345363" y="3208338"/>
          <p14:tracePt t="26187" x="7331075" y="3230563"/>
          <p14:tracePt t="26191" x="7331075" y="3246438"/>
          <p14:tracePt t="26199" x="7331075" y="3254375"/>
          <p14:tracePt t="26207" x="7323138" y="3268663"/>
          <p14:tracePt t="26224" x="7323138" y="3276600"/>
          <p14:tracePt t="26232" x="7323138" y="3292475"/>
          <p14:tracePt t="26248" x="7323138" y="3306763"/>
          <p14:tracePt t="26264" x="7323138" y="3314700"/>
          <p14:tracePt t="26272" x="7307263" y="3330575"/>
          <p14:tracePt t="26281" x="7307263" y="3336925"/>
          <p14:tracePt t="26288" x="7307263" y="3352800"/>
          <p14:tracePt t="26313" x="7307263" y="3360738"/>
          <p14:tracePt t="26345" x="7307263" y="3375025"/>
          <p14:tracePt t="26409" x="7307263" y="3390900"/>
          <p14:tracePt t="26781" x="7307263" y="3398838"/>
          <p14:tracePt t="26789" x="7307263" y="3413125"/>
          <p14:tracePt t="26798" x="7307263" y="3421063"/>
          <p14:tracePt t="26806" x="7307263" y="3436938"/>
          <p14:tracePt t="26814" x="7307263" y="3444875"/>
          <p14:tracePt t="26822" x="7307263" y="3459163"/>
          <p14:tracePt t="26830" x="7292975" y="3459163"/>
          <p14:tracePt t="26838" x="7292975" y="3467100"/>
          <p14:tracePt t="26862" x="7292975" y="3482975"/>
          <p14:tracePt t="27735" x="7285038" y="3482975"/>
          <p14:tracePt t="28042" x="7269163" y="3482975"/>
          <p14:tracePt t="28050" x="7261225" y="3482975"/>
          <p14:tracePt t="28058" x="7261225" y="3497263"/>
          <p14:tracePt t="28071" x="7239000" y="3497263"/>
          <p14:tracePt t="28074" x="7223125" y="3497263"/>
          <p14:tracePt t="28082" x="7216775" y="3505200"/>
          <p14:tracePt t="28090" x="7200900" y="3505200"/>
          <p14:tracePt t="28099" x="7178675" y="3505200"/>
          <p14:tracePt t="28106" x="7162800" y="3521075"/>
          <p14:tracePt t="28115" x="7154863" y="3521075"/>
          <p14:tracePt t="28123" x="7132638" y="3521075"/>
          <p14:tracePt t="28131" x="7094538" y="3521075"/>
          <p14:tracePt t="28139" x="7078663" y="3527425"/>
          <p14:tracePt t="28147" x="7048500" y="3543300"/>
          <p14:tracePt t="28155" x="7026275" y="3565525"/>
          <p14:tracePt t="28163" x="6972300" y="3589338"/>
          <p14:tracePt t="28171" x="6926263" y="3611563"/>
          <p14:tracePt t="28180" x="6865938" y="3649663"/>
          <p14:tracePt t="28187" x="6804025" y="3695700"/>
          <p14:tracePt t="28196" x="6751638" y="3733800"/>
          <p14:tracePt t="28204" x="6689725" y="3771900"/>
          <p14:tracePt t="28212" x="6629400" y="3802063"/>
          <p14:tracePt t="28220" x="6583363" y="3840163"/>
          <p14:tracePt t="28228" x="6523038" y="3878263"/>
          <p14:tracePt t="28237" x="6461125" y="3908425"/>
          <p14:tracePt t="28244" x="6400800" y="3946525"/>
          <p14:tracePt t="28254" x="6362700" y="3984625"/>
          <p14:tracePt t="28260" x="6316663" y="4016375"/>
          <p14:tracePt t="28271" x="6286500" y="4046538"/>
          <p14:tracePt t="28277" x="6248400" y="4076700"/>
          <p14:tracePt t="28287" x="6232525" y="4092575"/>
          <p14:tracePt t="28292" x="6188075" y="4137025"/>
          <p14:tracePt t="28304" x="6172200" y="4152900"/>
          <p14:tracePt t="28309" x="6149975" y="4183063"/>
          <p14:tracePt t="28320" x="6142038" y="4213225"/>
          <p14:tracePt t="28325" x="6126163" y="4237038"/>
          <p14:tracePt t="28337" x="6126163" y="4267200"/>
          <p14:tracePt t="28341" x="6118225" y="4305300"/>
          <p14:tracePt t="28354" x="6118225" y="4343400"/>
          <p14:tracePt t="28357" x="6103938" y="4373563"/>
          <p14:tracePt t="28370" x="6103938" y="4411663"/>
          <p14:tracePt t="28373" x="6103938" y="4473575"/>
          <p14:tracePt t="28387" x="6103938" y="4511675"/>
          <p14:tracePt t="28389" x="6103938" y="4564063"/>
          <p14:tracePt t="28403" x="6103938" y="4602163"/>
          <p14:tracePt t="28405" x="6103938" y="4648200"/>
          <p14:tracePt t="28419" x="6118225" y="4678363"/>
          <p14:tracePt t="28422" x="6126163" y="4708525"/>
          <p14:tracePt t="28436" x="6164263" y="4746625"/>
          <p14:tracePt t="28438" x="6188075" y="4762500"/>
          <p14:tracePt t="28454" x="6210300" y="4770438"/>
          <p14:tracePt t="28721" x="6210300" y="4784725"/>
          <p14:tracePt t="28729" x="6210300" y="4808538"/>
          <p14:tracePt t="28737" x="6210300" y="4830763"/>
          <p14:tracePt t="28745" x="6210300" y="4868863"/>
          <p14:tracePt t="28755" x="6210300" y="4892675"/>
          <p14:tracePt t="28761" x="6210300" y="4922838"/>
          <p14:tracePt t="28771" x="6226175" y="4975225"/>
          <p14:tracePt t="28777" x="6226175" y="5021263"/>
          <p14:tracePt t="28787" x="6232525" y="5045075"/>
          <p14:tracePt t="28793" x="6232525" y="5083175"/>
          <p14:tracePt t="28804" x="6232525" y="5113338"/>
          <p14:tracePt t="28810" x="6248400" y="5143500"/>
          <p14:tracePt t="28820" x="6248400" y="5173663"/>
          <p14:tracePt t="28826" x="6256338" y="5189538"/>
          <p14:tracePt t="28833" x="6256338" y="5211763"/>
          <p14:tracePt t="28842" x="6256338" y="5235575"/>
          <p14:tracePt t="28850" x="6256338" y="5249863"/>
          <p14:tracePt t="28858" x="6256338" y="5273675"/>
          <p14:tracePt t="28866" x="6256338" y="5280025"/>
          <p14:tracePt t="28874" x="6256338" y="5318125"/>
          <p14:tracePt t="28882" x="6256338" y="5341938"/>
          <p14:tracePt t="28890" x="6256338" y="5380038"/>
          <p14:tracePt t="28899" x="6256338" y="5402263"/>
          <p14:tracePt t="28907" x="6256338" y="5426075"/>
          <p14:tracePt t="28915" x="6256338" y="5464175"/>
          <p14:tracePt t="28922" x="6256338" y="5470525"/>
          <p14:tracePt t="28931" x="6270625" y="5502275"/>
          <p14:tracePt t="28939" x="6270625" y="5524500"/>
          <p14:tracePt t="28947" x="6270625" y="5532438"/>
          <p14:tracePt t="28955" x="6286500" y="5546725"/>
          <p14:tracePt t="28963" x="6286500" y="5554663"/>
          <p14:tracePt t="29294" x="6286500" y="5570538"/>
          <p14:tracePt t="29303" x="6286500" y="5584825"/>
          <p14:tracePt t="29327" x="6286500" y="5592763"/>
          <p14:tracePt t="29343" x="6286500" y="5608638"/>
          <p14:tracePt t="29367" x="6286500" y="5616575"/>
          <p14:tracePt t="29399" x="6286500" y="5630863"/>
          <p14:tracePt t="29553" x="6286500" y="5638800"/>
          <p14:tracePt t="29577" x="6270625" y="5638800"/>
          <p14:tracePt t="29594" x="6270625" y="5654675"/>
          <p14:tracePt t="29989" x="6270625" y="5661025"/>
          <p14:tracePt t="30071" x="6270625" y="5676900"/>
          <p14:tracePt t="30102" x="6270625" y="5692775"/>
          <p14:tracePt t="30121" x="6256338" y="5692775"/>
          <p14:tracePt t="30126" x="6256338" y="5699125"/>
          <p14:tracePt t="30232" x="6256338" y="5715000"/>
          <p14:tracePt t="30402" x="6256338" y="5722938"/>
          <p14:tracePt t="32293" x="6256338" y="5715000"/>
          <p14:tracePt t="32309" x="6256338" y="5699125"/>
          <p14:tracePt t="32317" x="6256338" y="5692775"/>
          <p14:tracePt t="32325" x="6256338" y="5676900"/>
          <p14:tracePt t="32333" x="6256338" y="5661025"/>
          <p14:tracePt t="32341" x="6270625" y="5654675"/>
          <p14:tracePt t="32349" x="6270625" y="5638800"/>
          <p14:tracePt t="32357" x="6270625" y="5616575"/>
          <p14:tracePt t="32365" x="6286500" y="5616575"/>
          <p14:tracePt t="32373" x="6286500" y="5592763"/>
          <p14:tracePt t="32382" x="6286500" y="5584825"/>
          <p14:tracePt t="32390" x="6294438" y="5570538"/>
          <p14:tracePt t="32398" x="6294438" y="5546725"/>
          <p14:tracePt t="32414" x="6294438" y="5532438"/>
          <p14:tracePt t="32422" x="6308725" y="5524500"/>
          <p14:tracePt t="32430" x="6308725" y="5502275"/>
          <p14:tracePt t="32438" x="6308725" y="5486400"/>
          <p14:tracePt t="32447" x="6316663" y="5470525"/>
          <p14:tracePt t="32454" x="6316663" y="5464175"/>
          <p14:tracePt t="32462" x="6316663" y="5448300"/>
          <p14:tracePt t="32470" x="6332538" y="5440363"/>
          <p14:tracePt t="32478" x="6332538" y="5426075"/>
          <p14:tracePt t="32487" x="6332538" y="5418138"/>
          <p14:tracePt t="32494" x="6340475" y="5402263"/>
          <p14:tracePt t="32511" x="6340475" y="5387975"/>
          <p14:tracePt t="32527" x="6354763" y="5380038"/>
          <p14:tracePt t="32538" x="6354763" y="5364163"/>
          <p14:tracePt t="32559" x="6354763" y="5356225"/>
          <p14:tracePt t="32584" x="6354763" y="5341938"/>
          <p14:tracePt t="32592" x="6362700" y="5334000"/>
          <p14:tracePt t="32616" x="6362700" y="5318125"/>
          <p14:tracePt t="32624" x="6362700" y="5311775"/>
          <p14:tracePt t="32640" x="6362700" y="5295900"/>
          <p14:tracePt t="32665" x="6362700" y="5280025"/>
          <p14:tracePt t="32745" x="6378575" y="5280025"/>
          <p14:tracePt t="33925" x="6378575" y="5273675"/>
          <p14:tracePt t="33941" x="6362700" y="5249863"/>
          <p14:tracePt t="33949" x="6362700" y="5227638"/>
          <p14:tracePt t="33957" x="6354763" y="5189538"/>
          <p14:tracePt t="33965" x="6354763" y="5151438"/>
          <p14:tracePt t="33973" x="6340475" y="5127625"/>
          <p14:tracePt t="33981" x="6332538" y="5083175"/>
          <p14:tracePt t="33989" x="6332538" y="5037138"/>
          <p14:tracePt t="33997" x="6316663" y="4983163"/>
          <p14:tracePt t="34005" x="6308725" y="4937125"/>
          <p14:tracePt t="34013" x="6294438" y="4876800"/>
          <p14:tracePt t="34021" x="6286500" y="4854575"/>
          <p14:tracePt t="34029" x="6270625" y="4816475"/>
          <p14:tracePt t="34038" x="6256338" y="4792663"/>
          <p14:tracePt t="34046" x="6232525" y="4784725"/>
          <p14:tracePt t="34054" x="6210300" y="4746625"/>
          <p14:tracePt t="34062" x="6188075" y="4746625"/>
          <p14:tracePt t="34071" x="6164263" y="4746625"/>
          <p14:tracePt t="34078" x="6126163" y="4746625"/>
          <p14:tracePt t="34088" x="6088063" y="4762500"/>
          <p14:tracePt t="34094" x="6057900" y="4770438"/>
          <p14:tracePt t="34103" x="6019800" y="4792663"/>
          <p14:tracePt t="34110" x="5981700" y="4816475"/>
          <p14:tracePt t="34120" x="5959475" y="4830763"/>
          <p14:tracePt t="34126" x="5927725" y="4854575"/>
          <p14:tracePt t="34138" x="5913438" y="4876800"/>
          <p14:tracePt t="34143" x="5875338" y="4899025"/>
          <p14:tracePt t="34151" x="5867400" y="4914900"/>
          <p14:tracePt t="34159" x="5845175" y="4937125"/>
          <p14:tracePt t="34167" x="5845175" y="4953000"/>
          <p14:tracePt t="34175" x="5813425" y="4983163"/>
          <p14:tracePt t="34188" x="5807075" y="5006975"/>
          <p14:tracePt t="34191" x="5807075" y="5037138"/>
          <p14:tracePt t="34199" x="5791200" y="5067300"/>
          <p14:tracePt t="34207" x="5791200" y="5105400"/>
          <p14:tracePt t="34215" x="5791200" y="5151438"/>
          <p14:tracePt t="34223" x="5791200" y="5197475"/>
          <p14:tracePt t="34232" x="5791200" y="5249863"/>
          <p14:tracePt t="34240" x="5791200" y="5311775"/>
          <p14:tracePt t="34248" x="5783263" y="5334000"/>
          <p14:tracePt t="34256" x="5783263" y="5380038"/>
          <p14:tracePt t="34264" x="5783263" y="5402263"/>
          <p14:tracePt t="34272" x="5783263" y="5448300"/>
          <p14:tracePt t="34280" x="5768975" y="5502275"/>
          <p14:tracePt t="34288" x="5768975" y="5524500"/>
          <p14:tracePt t="34296" x="5768975" y="5584825"/>
          <p14:tracePt t="34304" x="5768975" y="5608638"/>
          <p14:tracePt t="34311" x="5768975" y="5638800"/>
          <p14:tracePt t="34320" x="5768975" y="5676900"/>
          <p14:tracePt t="34327" x="5768975" y="5699125"/>
          <p14:tracePt t="34337" x="5783263" y="5737225"/>
          <p14:tracePt t="34344" x="5791200" y="5745163"/>
          <p14:tracePt t="34354" x="5813425" y="5775325"/>
          <p14:tracePt t="34360" x="5829300" y="5799138"/>
          <p14:tracePt t="34371" x="5845175" y="5821363"/>
          <p14:tracePt t="34376" x="5867400" y="5829300"/>
          <p14:tracePt t="34387" x="5897563" y="5845175"/>
          <p14:tracePt t="34392" x="5927725" y="5859463"/>
          <p14:tracePt t="34404" x="5951538" y="5867400"/>
          <p14:tracePt t="34408" x="5981700" y="5867400"/>
          <p14:tracePt t="34420" x="6019800" y="5867400"/>
          <p14:tracePt t="34424" x="6042025" y="5867400"/>
          <p14:tracePt t="34437" x="6080125" y="5867400"/>
          <p14:tracePt t="34441" x="6118225" y="5867400"/>
          <p14:tracePt t="34454" x="6149975" y="5867400"/>
          <p14:tracePt t="34457" x="6164263" y="5867400"/>
          <p14:tracePt t="34470" x="6188075" y="5867400"/>
          <p14:tracePt t="34473" x="6210300" y="5867400"/>
          <p14:tracePt t="34486" x="6226175" y="5883275"/>
          <p14:tracePt t="34489" x="6232525" y="5883275"/>
          <p14:tracePt t="34502" x="6248400" y="5883275"/>
          <p14:tracePt t="34529" x="6256338" y="5883275"/>
          <p14:tracePt t="34886" x="6270625" y="5883275"/>
          <p14:tracePt t="34950" x="6286500" y="5883275"/>
          <p14:tracePt t="34974" x="6308725" y="5883275"/>
          <p14:tracePt t="34982" x="6332538" y="5883275"/>
          <p14:tracePt t="34990" x="6392863" y="5883275"/>
          <p14:tracePt t="34998" x="6461125" y="5883275"/>
          <p14:tracePt t="35006" x="6507163" y="5883275"/>
          <p14:tracePt t="35015" x="6651625" y="5883275"/>
          <p14:tracePt t="35022" x="6759575" y="5867400"/>
          <p14:tracePt t="35031" x="6888163" y="5859463"/>
          <p14:tracePt t="35039" x="6950075" y="5845175"/>
          <p14:tracePt t="35047" x="7056438" y="5829300"/>
          <p14:tracePt t="35055" x="7162800" y="5807075"/>
          <p14:tracePt t="35063" x="7246938" y="5783263"/>
          <p14:tracePt t="35071" x="7285038" y="5783263"/>
          <p14:tracePt t="35079" x="7331075" y="5761038"/>
          <p14:tracePt t="35087" x="7369175" y="5745163"/>
          <p14:tracePt t="35095" x="7407275" y="5737225"/>
          <p14:tracePt t="35103" x="7429500" y="5737225"/>
          <p14:tracePt t="35111" x="7437438" y="5722938"/>
          <p14:tracePt t="35128" x="7437438" y="5715000"/>
          <p14:tracePt t="35137" x="7451725" y="5715000"/>
          <p14:tracePt t="35144" x="7451725" y="5699125"/>
          <p14:tracePt t="35155" x="7451725" y="5692775"/>
          <p14:tracePt t="35160" x="7451725" y="5676900"/>
          <p14:tracePt t="35171" x="7451725" y="5661025"/>
          <p14:tracePt t="35176" x="7451725" y="5654675"/>
          <p14:tracePt t="35187" x="7451725" y="5638800"/>
          <p14:tracePt t="35192" x="7451725" y="5630863"/>
          <p14:tracePt t="35208" x="7451725" y="5616575"/>
          <p14:tracePt t="35220" x="7451725" y="5608638"/>
          <p14:tracePt t="35241" x="7451725" y="5592763"/>
          <p14:tracePt t="35249" x="7451725" y="5584825"/>
          <p14:tracePt t="35273" x="7451725" y="5570538"/>
          <p14:tracePt t="35281" x="7451725" y="5554663"/>
          <p14:tracePt t="35297" x="7451725" y="5546725"/>
          <p14:tracePt t="35321" x="7451725" y="5532438"/>
          <p14:tracePt t="35710" x="7451725" y="5524500"/>
          <p14:tracePt t="35721" x="7451725" y="5502275"/>
          <p14:tracePt t="35726" x="7459663" y="5470525"/>
          <p14:tracePt t="35737" x="7475538" y="5440363"/>
          <p14:tracePt t="35743" x="7489825" y="5426075"/>
          <p14:tracePt t="35753" x="7497763" y="5380038"/>
          <p14:tracePt t="35759" x="7521575" y="5356225"/>
          <p14:tracePt t="35767" x="7521575" y="5341938"/>
          <p14:tracePt t="35776" x="7535863" y="5311775"/>
          <p14:tracePt t="35787" x="7559675" y="5280025"/>
          <p14:tracePt t="35791" x="7559675" y="5257800"/>
          <p14:tracePt t="35799" x="7581900" y="5235575"/>
          <p14:tracePt t="35807" x="7581900" y="5211763"/>
          <p14:tracePt t="35815" x="7597775" y="5189538"/>
          <p14:tracePt t="35823" x="7597775" y="5165725"/>
          <p14:tracePt t="35831" x="7604125" y="5143500"/>
          <p14:tracePt t="35840" x="7620000" y="5113338"/>
          <p14:tracePt t="35848" x="7627938" y="5105400"/>
          <p14:tracePt t="35856" x="7627938" y="5083175"/>
          <p14:tracePt t="35864" x="7642225" y="5067300"/>
          <p14:tracePt t="35872" x="7642225" y="5045075"/>
          <p14:tracePt t="35880" x="7650163" y="5037138"/>
          <p14:tracePt t="35888" x="7650163" y="5006975"/>
          <p14:tracePt t="35896" x="7666038" y="4983163"/>
          <p14:tracePt t="35904" x="7666038" y="4975225"/>
          <p14:tracePt t="35913" x="7680325" y="4960938"/>
          <p14:tracePt t="35921" x="7680325" y="4953000"/>
          <p14:tracePt t="35929" x="7688263" y="4937125"/>
          <p14:tracePt t="35937" x="7688263" y="4914900"/>
          <p14:tracePt t="35945" x="7704138" y="4914900"/>
          <p14:tracePt t="35954" x="7704138" y="4899025"/>
          <p14:tracePt t="35961" x="7712075" y="4876800"/>
          <p14:tracePt t="35970" x="7712075" y="4868863"/>
          <p14:tracePt t="35977" x="7712075" y="4854575"/>
          <p14:tracePt t="35987" x="7726363" y="4838700"/>
          <p14:tracePt t="35993" x="7726363" y="4830763"/>
          <p14:tracePt t="36004" x="7726363" y="4808538"/>
          <p14:tracePt t="36009" x="7726363" y="4792663"/>
          <p14:tracePt t="36020" x="7726363" y="4784725"/>
          <p14:tracePt t="36025" x="7726363" y="4770438"/>
          <p14:tracePt t="36037" x="7726363" y="4762500"/>
          <p14:tracePt t="36042" x="7726363" y="4746625"/>
          <p14:tracePt t="36053" x="7726363" y="4732338"/>
          <p14:tracePt t="36058" x="7726363" y="4724400"/>
          <p14:tracePt t="36074" x="7726363" y="4708525"/>
          <p14:tracePt t="36082" x="7712075" y="4702175"/>
          <p14:tracePt t="36098" x="7712075" y="4686300"/>
          <p14:tracePt t="36114" x="7704138" y="4678363"/>
          <p14:tracePt t="36147" x="7704138" y="4664075"/>
          <p14:tracePt t="36219" x="7688263" y="4648200"/>
          <p14:tracePt t="36365" x="7688263" y="4664075"/>
          <p14:tracePt t="36381" x="7688263" y="4678363"/>
          <p14:tracePt t="36389" x="7680325" y="4678363"/>
          <p14:tracePt t="36398" x="7680325" y="4686300"/>
          <p14:tracePt t="36405" x="7680325" y="4702175"/>
          <p14:tracePt t="36414" x="7666038" y="4702175"/>
          <p14:tracePt t="36422" x="7666038" y="4708525"/>
          <p14:tracePt t="36430" x="7666038" y="4724400"/>
          <p14:tracePt t="36438" x="7650163" y="4724400"/>
          <p14:tracePt t="36446" x="7650163" y="4732338"/>
          <p14:tracePt t="36454" x="7642225" y="4746625"/>
          <p14:tracePt t="36470" x="7627938" y="4762500"/>
          <p14:tracePt t="36488" x="7620000" y="4770438"/>
          <p14:tracePt t="36494" x="7620000" y="4784725"/>
          <p14:tracePt t="36504" x="7604125" y="4792663"/>
          <p14:tracePt t="36510" x="7597775" y="4808538"/>
          <p14:tracePt t="36521" x="7597775" y="4816475"/>
          <p14:tracePt t="36526" x="7581900" y="4830763"/>
          <p14:tracePt t="36538" x="7566025" y="4838700"/>
          <p14:tracePt t="36543" x="7566025" y="4854575"/>
          <p14:tracePt t="36553" x="7559675" y="4868863"/>
          <p14:tracePt t="36559" x="7559675" y="4892675"/>
          <p14:tracePt t="36567" x="7543800" y="4892675"/>
          <p14:tracePt t="36575" x="7543800" y="4899025"/>
          <p14:tracePt t="36583" x="7535863" y="4914900"/>
          <p14:tracePt t="36591" x="7535863" y="4922838"/>
          <p14:tracePt t="36607" x="7535863" y="4937125"/>
          <p14:tracePt t="36632" x="7521575" y="4953000"/>
          <p14:tracePt t="36664" x="7521575" y="4960938"/>
          <p14:tracePt t="36704" x="7521575" y="4975225"/>
          <p14:tracePt t="36729" x="7513638" y="4975225"/>
          <p14:tracePt t="36738" x="7513638" y="4983163"/>
          <p14:tracePt t="36755" x="7513638" y="4999038"/>
          <p14:tracePt t="36770" x="7497763" y="5006975"/>
          <p14:tracePt t="36787" x="7497763" y="5021263"/>
          <p14:tracePt t="36804" x="7489825" y="5037138"/>
          <p14:tracePt t="36825" x="7489825" y="5045075"/>
          <p14:tracePt t="36874" x="7489825" y="5059363"/>
          <p14:tracePt t="36907" x="7475538" y="5059363"/>
          <p14:tracePt t="36980" x="7459663" y="5059363"/>
          <p14:tracePt t="36995" x="7459663" y="5045075"/>
          <p14:tracePt t="38628" x="7459663" y="5037138"/>
          <p14:tracePt t="39792" x="7459663" y="5021263"/>
          <p14:tracePt t="39800" x="7475538" y="5021263"/>
          <p14:tracePt t="39808" x="7489825" y="5006975"/>
          <p14:tracePt t="39816" x="7497763" y="4999038"/>
          <p14:tracePt t="39824" x="7521575" y="4983163"/>
          <p14:tracePt t="39832" x="7535863" y="4975225"/>
          <p14:tracePt t="39840" x="7566025" y="4953000"/>
          <p14:tracePt t="39849" x="7604125" y="4922838"/>
          <p14:tracePt t="39856" x="7650163" y="4899025"/>
          <p14:tracePt t="39864" x="7704138" y="4876800"/>
          <p14:tracePt t="39872" x="7750175" y="4838700"/>
          <p14:tracePt t="39880" x="7794625" y="4808538"/>
          <p14:tracePt t="39888" x="7832725" y="4784725"/>
          <p14:tracePt t="39897" x="7894638" y="4746625"/>
          <p14:tracePt t="39904" x="7954963" y="4708525"/>
          <p14:tracePt t="39913" x="7985125" y="4678363"/>
          <p14:tracePt t="39921" x="8031163" y="4648200"/>
          <p14:tracePt t="39929" x="8061325" y="4640263"/>
          <p14:tracePt t="39937" x="8093075" y="4618038"/>
          <p14:tracePt t="39945" x="8115300" y="4594225"/>
          <p14:tracePt t="39954" x="8145463" y="4579938"/>
          <p14:tracePt t="39961" x="8169275" y="4556125"/>
          <p14:tracePt t="39970" x="8191500" y="4541838"/>
          <p14:tracePt t="39978" x="8199438" y="4533900"/>
          <p14:tracePt t="39987" x="8213725" y="4533900"/>
          <p14:tracePt t="39994" x="8251825" y="4511675"/>
          <p14:tracePt t="40004" x="8275638" y="4487863"/>
          <p14:tracePt t="40010" x="8283575" y="4473575"/>
          <p14:tracePt t="40020" x="8335963" y="4449763"/>
          <p14:tracePt t="40026" x="8366125" y="4435475"/>
          <p14:tracePt t="40037" x="8382000" y="4427538"/>
          <p14:tracePt t="40042" x="8420100" y="4411663"/>
          <p14:tracePt t="40054" x="8428038" y="4403725"/>
          <p14:tracePt t="40058" x="8442325" y="4403725"/>
          <p14:tracePt t="40350" x="8450263" y="4403725"/>
          <p14:tracePt t="40357" x="8466138" y="4403725"/>
          <p14:tracePt t="40365" x="8474075" y="4403725"/>
          <p14:tracePt t="40374" x="8488363" y="4403725"/>
          <p14:tracePt t="40382" x="8504238" y="4403725"/>
          <p14:tracePt t="40390" x="8512175" y="4411663"/>
          <p14:tracePt t="40398" x="8526463" y="4427538"/>
          <p14:tracePt t="40406" x="8534400" y="4435475"/>
          <p14:tracePt t="40414" x="8550275" y="4449763"/>
          <p14:tracePt t="40422" x="8556625" y="4457700"/>
          <p14:tracePt t="40430" x="8572500" y="4457700"/>
          <p14:tracePt t="40438" x="8572500" y="4473575"/>
          <p14:tracePt t="40447" x="8572500" y="4487863"/>
          <p14:tracePt t="40454" x="8580438" y="4487863"/>
          <p14:tracePt t="40462" x="8580438" y="4495800"/>
          <p14:tracePt t="40487" x="8580438" y="4511675"/>
          <p14:tracePt t="40535" x="8580438" y="4518025"/>
          <p14:tracePt t="40988" x="8580438" y="4533900"/>
          <p14:tracePt t="41117" x="8580438" y="4541838"/>
          <p14:tracePt t="41125" x="8572500" y="4541838"/>
          <p14:tracePt t="41158" x="8556625" y="4541838"/>
          <p14:tracePt t="41166" x="8556625" y="4556125"/>
          <p14:tracePt t="41190" x="8550275" y="4556125"/>
          <p14:tracePt t="41206" x="8534400" y="4564063"/>
          <p14:tracePt t="41222" x="8526463" y="4564063"/>
          <p14:tracePt t="41238" x="8512175" y="4564063"/>
          <p14:tracePt t="41255" x="8512175" y="4579938"/>
          <p14:tracePt t="41335" x="8504238" y="4579938"/>
          <p14:tracePt t="41354" x="8504238" y="4594225"/>
          <p14:tracePt t="41594" x="8512175" y="4594225"/>
          <p14:tracePt t="41604" x="8526463" y="4602163"/>
          <p14:tracePt t="41610" x="8534400" y="4602163"/>
          <p14:tracePt t="41621" x="8550275" y="4618038"/>
          <p14:tracePt t="41626" x="8572500" y="4618038"/>
          <p14:tracePt t="41637" x="8580438" y="4625975"/>
          <p14:tracePt t="41642" x="8594725" y="4640263"/>
          <p14:tracePt t="41658" x="8610600" y="4640263"/>
          <p14:tracePt t="41666" x="8618538" y="4648200"/>
          <p14:tracePt t="41723" x="8632825" y="4648200"/>
          <p14:tracePt t="41756" x="8632825" y="4640263"/>
          <p14:tracePt t="41763" x="8640763" y="4625975"/>
          <p14:tracePt t="41772" x="8640763" y="4618038"/>
          <p14:tracePt t="41780" x="8640763" y="4579938"/>
          <p14:tracePt t="41788" x="8640763" y="4564063"/>
          <p14:tracePt t="41796" x="8640763" y="4533900"/>
          <p14:tracePt t="41804" x="8640763" y="4518025"/>
          <p14:tracePt t="41812" x="8640763" y="4495800"/>
          <p14:tracePt t="41820" x="8640763" y="4457700"/>
          <p14:tracePt t="41828" x="8632825" y="4435475"/>
          <p14:tracePt t="41837" x="8610600" y="4427538"/>
          <p14:tracePt t="41844" x="8594725" y="4403725"/>
          <p14:tracePt t="41854" x="8580438" y="4389438"/>
          <p14:tracePt t="41861" x="8572500" y="4365625"/>
          <p14:tracePt t="41871" x="8556625" y="4351338"/>
          <p14:tracePt t="41877" x="8534400" y="4343400"/>
          <p14:tracePt t="41888" x="8526463" y="4327525"/>
          <p14:tracePt t="41893" x="8512175" y="4321175"/>
          <p14:tracePt t="41905" x="8504238" y="4305300"/>
          <p14:tracePt t="41909" x="8488363" y="4305300"/>
          <p14:tracePt t="41920" x="8474075" y="4289425"/>
          <p14:tracePt t="41925" x="8466138" y="4289425"/>
          <p14:tracePt t="41934" x="8450263" y="4283075"/>
          <p14:tracePt t="41942" x="8442325" y="4283075"/>
          <p14:tracePt t="41954" x="8428038" y="4283075"/>
          <p14:tracePt t="41958" x="8420100" y="4283075"/>
          <p14:tracePt t="41965" x="8389938" y="4283075"/>
          <p14:tracePt t="41974" x="8382000" y="4283075"/>
          <p14:tracePt t="41982" x="8359775" y="4283075"/>
          <p14:tracePt t="41990" x="8335963" y="4283075"/>
          <p14:tracePt t="41998" x="8321675" y="4283075"/>
          <p14:tracePt t="42006" x="8297863" y="4289425"/>
          <p14:tracePt t="42014" x="8275638" y="4305300"/>
          <p14:tracePt t="42022" x="8259763" y="4321175"/>
          <p14:tracePt t="42030" x="8237538" y="4343400"/>
          <p14:tracePt t="42038" x="8229600" y="4351338"/>
          <p14:tracePt t="42047" x="8213725" y="4365625"/>
          <p14:tracePt t="42055" x="8199438" y="4373563"/>
          <p14:tracePt t="42063" x="8191500" y="4389438"/>
          <p14:tracePt t="42071" x="8191500" y="4411663"/>
          <p14:tracePt t="42079" x="8175625" y="4427538"/>
          <p14:tracePt t="42087" x="8169275" y="4457700"/>
          <p14:tracePt t="42095" x="8153400" y="4487863"/>
          <p14:tracePt t="42104" x="8153400" y="4511675"/>
          <p14:tracePt t="42111" x="8153400" y="4541838"/>
          <p14:tracePt t="42120" x="8153400" y="4556125"/>
          <p14:tracePt t="42128" x="8145463" y="4579938"/>
          <p14:tracePt t="42137" x="8145463" y="4618038"/>
          <p14:tracePt t="42144" x="8131175" y="4640263"/>
          <p14:tracePt t="42153" x="8131175" y="4664075"/>
          <p14:tracePt t="42160" x="8131175" y="4686300"/>
          <p14:tracePt t="42170" x="8131175" y="4702175"/>
          <p14:tracePt t="42176" x="8131175" y="4724400"/>
          <p14:tracePt t="42187" x="8131175" y="4732338"/>
          <p14:tracePt t="42192" x="8131175" y="4746625"/>
          <p14:tracePt t="42204" x="8131175" y="4770438"/>
          <p14:tracePt t="42208" x="8145463" y="4784725"/>
          <p14:tracePt t="42220" x="8169275" y="4792663"/>
          <p14:tracePt t="42224" x="8175625" y="4816475"/>
          <p14:tracePt t="42237" x="8191500" y="4816475"/>
          <p14:tracePt t="42240" x="8213725" y="4838700"/>
          <p14:tracePt t="42252" x="8237538" y="4854575"/>
          <p14:tracePt t="42256" x="8259763" y="4876800"/>
          <p14:tracePt t="42269" x="8283575" y="4892675"/>
          <p14:tracePt t="42272" x="8297863" y="4914900"/>
          <p14:tracePt t="42287" x="8321675" y="4922838"/>
          <p14:tracePt t="42289" x="8343900" y="4937125"/>
          <p14:tracePt t="42304" x="8359775" y="4937125"/>
          <p14:tracePt t="42305" x="8366125" y="4953000"/>
          <p14:tracePt t="42320" x="8382000" y="4953000"/>
          <p14:tracePt t="42321" x="8389938" y="4960938"/>
          <p14:tracePt t="42337" x="8404225" y="4960938"/>
          <p14:tracePt t="42653" x="8404225" y="4975225"/>
          <p14:tracePt t="42671" x="8404225" y="4983163"/>
          <p14:tracePt t="42688" x="8420100" y="4983163"/>
          <p14:tracePt t="42709" x="8420100" y="4999038"/>
          <p14:tracePt t="42733" x="8428038" y="4999038"/>
          <p14:tracePt t="42766" x="8442325" y="4999038"/>
          <p14:tracePt t="42774" x="8442325" y="5006975"/>
          <p14:tracePt t="42798" x="8450263" y="5006975"/>
          <p14:tracePt t="42847" x="8466138" y="5006975"/>
          <p14:tracePt t="42863" x="8474075" y="5006975"/>
          <p14:tracePt t="42871" x="8488363" y="4983163"/>
          <p14:tracePt t="42879" x="8504238" y="4975225"/>
          <p14:tracePt t="42887" x="8512175" y="4960938"/>
          <p14:tracePt t="42895" x="8526463" y="4937125"/>
          <p14:tracePt t="42905" x="8550275" y="4899025"/>
          <p14:tracePt t="42911" x="8556625" y="4892675"/>
          <p14:tracePt t="42920" x="8580438" y="4838700"/>
          <p14:tracePt t="42928" x="8594725" y="4816475"/>
          <p14:tracePt t="42937" x="8610600" y="4784725"/>
          <p14:tracePt t="42944" x="8610600" y="4770438"/>
          <p14:tracePt t="42954" x="8618538" y="4732338"/>
          <p14:tracePt t="42959" x="8632825" y="4708525"/>
          <p14:tracePt t="42971" x="8632825" y="4678363"/>
          <p14:tracePt t="42976" x="8640763" y="4648200"/>
          <p14:tracePt t="42984" x="8640763" y="4625975"/>
          <p14:tracePt t="42992" x="8640763" y="4602163"/>
          <p14:tracePt t="43000" x="8640763" y="4594225"/>
          <p14:tracePt t="43008" x="8640763" y="4564063"/>
          <p14:tracePt t="43016" x="8640763" y="4556125"/>
          <p14:tracePt t="43024" x="8640763" y="4541838"/>
          <p14:tracePt t="43032" x="8640763" y="4533900"/>
          <p14:tracePt t="43040" x="8632825" y="4518025"/>
          <p14:tracePt t="43049" x="8632825" y="4511675"/>
          <p14:tracePt t="43056" x="8618538" y="4495800"/>
          <p14:tracePt t="43065" x="8610600" y="4487863"/>
          <p14:tracePt t="43081" x="8594725" y="4473575"/>
          <p14:tracePt t="43089" x="8594725" y="4457700"/>
          <p14:tracePt t="43105" x="8580438" y="4449763"/>
          <p14:tracePt t="43477" x="8556625" y="4449763"/>
          <p14:tracePt t="43488" x="8550275" y="4435475"/>
          <p14:tracePt t="43493" x="8526463" y="4435475"/>
          <p14:tracePt t="43505" x="8504238" y="4427538"/>
          <p14:tracePt t="43509" x="8488363" y="4411663"/>
          <p14:tracePt t="43520" x="8466138" y="4403725"/>
          <p14:tracePt t="43525" x="8450263" y="4389438"/>
          <p14:tracePt t="43533" x="8428038" y="4389438"/>
          <p14:tracePt t="43542" x="8420100" y="4373563"/>
          <p14:tracePt t="43549" x="8404225" y="4373563"/>
          <p14:tracePt t="43558" x="8389938" y="4373563"/>
          <p14:tracePt t="43565" x="8389938" y="4365625"/>
          <p14:tracePt t="43574" x="8382000" y="4365625"/>
          <p14:tracePt t="43590" x="8366125" y="4365625"/>
          <p14:tracePt t="43606" x="8359775" y="4365625"/>
          <p14:tracePt t="43631" x="8343900" y="4373563"/>
          <p14:tracePt t="43639" x="8335963" y="4389438"/>
          <p14:tracePt t="43647" x="8335963" y="4403725"/>
          <p14:tracePt t="43654" x="8321675" y="4403725"/>
          <p14:tracePt t="43663" x="8305800" y="4411663"/>
          <p14:tracePt t="43671" x="8305800" y="4435475"/>
          <p14:tracePt t="43679" x="8297863" y="4449763"/>
          <p14:tracePt t="43687" x="8297863" y="4457700"/>
          <p14:tracePt t="43695" x="8283575" y="4473575"/>
          <p14:tracePt t="43703" x="8283575" y="4495800"/>
          <p14:tracePt t="43711" x="8275638" y="4511675"/>
          <p14:tracePt t="43720" x="8275638" y="4518025"/>
          <p14:tracePt t="43728" x="8275638" y="4533900"/>
          <p14:tracePt t="43737" x="8275638" y="4556125"/>
          <p14:tracePt t="43743" x="8275638" y="4564063"/>
          <p14:tracePt t="43754" x="8275638" y="4579938"/>
          <p14:tracePt t="43760" x="8275638" y="4594225"/>
          <p14:tracePt t="43770" x="8275638" y="4618038"/>
          <p14:tracePt t="43775" x="8275638" y="4625975"/>
          <p14:tracePt t="43787" x="8275638" y="4640263"/>
          <p14:tracePt t="43792" x="8275638" y="4648200"/>
          <p14:tracePt t="43800" x="8275638" y="4664075"/>
          <p14:tracePt t="43808" x="8283575" y="4678363"/>
          <p14:tracePt t="43816" x="8283575" y="4686300"/>
          <p14:tracePt t="43824" x="8297863" y="4702175"/>
          <p14:tracePt t="43848" x="8305800" y="4708525"/>
          <p14:tracePt t="44131" x="8305800" y="4732338"/>
          <p14:tracePt t="44139" x="8305800" y="4746625"/>
          <p14:tracePt t="44147" x="8305800" y="4762500"/>
          <p14:tracePt t="44155" x="8305800" y="4784725"/>
          <p14:tracePt t="44163" x="8305800" y="4808538"/>
          <p14:tracePt t="44171" x="8305800" y="4830763"/>
          <p14:tracePt t="44180" x="8305800" y="4854575"/>
          <p14:tracePt t="44187" x="8305800" y="4876800"/>
          <p14:tracePt t="44195" x="8305800" y="4892675"/>
          <p14:tracePt t="44204" x="8305800" y="4914900"/>
          <p14:tracePt t="44212" x="8305800" y="4960938"/>
          <p14:tracePt t="44220" x="8321675" y="4983163"/>
          <p14:tracePt t="44228" x="8335963" y="5021263"/>
          <p14:tracePt t="44237" x="8343900" y="5037138"/>
          <p14:tracePt t="44244" x="8343900" y="5059363"/>
          <p14:tracePt t="44254" x="8366125" y="5083175"/>
          <p14:tracePt t="44260" x="8366125" y="5105400"/>
          <p14:tracePt t="44271" x="8382000" y="5113338"/>
          <p14:tracePt t="44277" x="8389938" y="5127625"/>
          <p14:tracePt t="44288" x="8389938" y="5143500"/>
          <p14:tracePt t="44292" x="8404225" y="5151438"/>
          <p14:tracePt t="44317" x="8404225" y="5165725"/>
          <p14:tracePt t="44552" x="8404225" y="5197475"/>
          <p14:tracePt t="44560" x="8404225" y="5211763"/>
          <p14:tracePt t="44571" x="8389938" y="5235575"/>
          <p14:tracePt t="44576" x="8382000" y="5257800"/>
          <p14:tracePt t="44584" x="8382000" y="5280025"/>
          <p14:tracePt t="44592" x="8366125" y="5334000"/>
          <p14:tracePt t="44600" x="8366125" y="5341938"/>
          <p14:tracePt t="44608" x="8359775" y="5364163"/>
          <p14:tracePt t="44616" x="8359775" y="5418138"/>
          <p14:tracePt t="44624" x="8359775" y="5426075"/>
          <p14:tracePt t="44637" x="8343900" y="5464175"/>
          <p14:tracePt t="44640" x="8343900" y="5486400"/>
          <p14:tracePt t="44648" x="8343900" y="5508625"/>
          <p14:tracePt t="44656" x="8343900" y="5546725"/>
          <p14:tracePt t="44665" x="8343900" y="5570538"/>
          <p14:tracePt t="44672" x="8343900" y="5584825"/>
          <p14:tracePt t="44681" x="8343900" y="5616575"/>
          <p14:tracePt t="44689" x="8343900" y="5638800"/>
          <p14:tracePt t="44697" x="8343900" y="5661025"/>
          <p14:tracePt t="44705" x="8343900" y="5676900"/>
          <p14:tracePt t="45069" x="8343900" y="5692775"/>
          <p14:tracePt t="45087" x="8343900" y="5699125"/>
          <p14:tracePt t="45093" x="8343900" y="5715000"/>
          <p14:tracePt t="45105" x="8343900" y="5722938"/>
          <p14:tracePt t="45109" x="8343900" y="5737225"/>
          <p14:tracePt t="45117" x="8343900" y="5745163"/>
          <p14:tracePt t="45125" x="8343900" y="5761038"/>
          <p14:tracePt t="45141" x="8359775" y="5775325"/>
          <p14:tracePt t="45149" x="8359775" y="5783263"/>
          <p14:tracePt t="45165" x="8359775" y="5799138"/>
          <p14:tracePt t="45174" x="8359775" y="5807075"/>
          <p14:tracePt t="45190" x="8366125" y="5821363"/>
          <p14:tracePt t="45223" x="8366125" y="5829300"/>
          <p14:tracePt t="45239" x="8366125" y="5845175"/>
          <p14:tracePt t="45408" x="8366125" y="5829300"/>
          <p14:tracePt t="45424" x="8366125" y="5821363"/>
          <p14:tracePt t="45432" x="8366125" y="5807075"/>
          <p14:tracePt t="45440" x="8366125" y="5799138"/>
          <p14:tracePt t="45457" x="8366125" y="5783263"/>
          <p14:tracePt t="45464" x="8382000" y="5775325"/>
          <p14:tracePt t="45489" x="8382000" y="5761038"/>
          <p14:tracePt t="45497" x="8389938" y="5761038"/>
          <p14:tracePt t="45505" x="8389938" y="5745163"/>
          <p14:tracePt t="45529" x="8389938" y="5737225"/>
          <p14:tracePt t="45570" x="8389938" y="5722938"/>
          <p14:tracePt t="45610" x="8382000" y="5722938"/>
          <p14:tracePt t="45621" x="8366125" y="5722938"/>
          <p14:tracePt t="45626" x="8366125" y="5715000"/>
          <p14:tracePt t="45638" x="8359775" y="5715000"/>
          <p14:tracePt t="45642" x="8343900" y="5715000"/>
          <p14:tracePt t="45653" x="8335963" y="5715000"/>
          <p14:tracePt t="45659" x="8321675" y="5715000"/>
          <p14:tracePt t="45667" x="8305800" y="5715000"/>
          <p14:tracePt t="45675" x="8297863" y="5715000"/>
          <p14:tracePt t="45731" x="8297863" y="5699125"/>
          <p14:tracePt t="45812" x="8283575" y="5699125"/>
          <p14:tracePt t="45989" x="8297863" y="5699125"/>
          <p14:tracePt t="46192" x="8305800" y="5699125"/>
          <p14:tracePt t="46200" x="8321675" y="5699125"/>
          <p14:tracePt t="46216" x="8335963" y="5699125"/>
          <p14:tracePt t="46224" x="8343900" y="5699125"/>
          <p14:tracePt t="46232" x="8359775" y="5699125"/>
          <p14:tracePt t="46240" x="8366125" y="5699125"/>
          <p14:tracePt t="46248" x="8382000" y="5699125"/>
          <p14:tracePt t="46256" x="8389938" y="5699125"/>
          <p14:tracePt t="46264" x="8420100" y="5699125"/>
          <p14:tracePt t="46280" x="8442325" y="5699125"/>
          <p14:tracePt t="46288" x="8450263" y="5699125"/>
          <p14:tracePt t="46296" x="8466138" y="5699125"/>
          <p14:tracePt t="46337" x="8474075" y="5699125"/>
          <p14:tracePt t="46354" x="8488363" y="5699125"/>
          <p14:tracePt t="46371" x="8504238" y="5699125"/>
          <p14:tracePt t="46402" x="8512175" y="5699125"/>
          <p14:tracePt t="46409" x="8512175" y="5692775"/>
          <p14:tracePt t="46434" x="8526463" y="5692775"/>
          <p14:tracePt t="46450" x="8526463" y="5676900"/>
          <p14:tracePt t="46458" x="8534400" y="5676900"/>
          <p14:tracePt t="46474" x="8550275" y="5676900"/>
          <p14:tracePt t="46483" x="8550275" y="5661025"/>
          <p14:tracePt t="46498" x="8556625" y="5661025"/>
          <p14:tracePt t="46515" x="8572500" y="5661025"/>
          <p14:tracePt t="46523" x="8572500" y="5654675"/>
          <p14:tracePt t="46531" x="8580438" y="5654675"/>
          <p14:tracePt t="46555" x="8594725" y="5638800"/>
          <p14:tracePt t="46571" x="8610600" y="5630863"/>
          <p14:tracePt t="46579" x="8610600" y="5616575"/>
          <p14:tracePt t="46587" x="8618538" y="5608638"/>
          <p14:tracePt t="46595" x="8632825" y="5592763"/>
          <p14:tracePt t="46604" x="8632825" y="5570538"/>
          <p14:tracePt t="46611" x="8640763" y="5546725"/>
          <p14:tracePt t="46620" x="8656638" y="5524500"/>
          <p14:tracePt t="46628" x="8664575" y="5486400"/>
          <p14:tracePt t="46638" x="8664575" y="5448300"/>
          <p14:tracePt t="46644" x="8664575" y="5418138"/>
          <p14:tracePt t="46655" x="8678863" y="5380038"/>
          <p14:tracePt t="46660" x="8678863" y="5334000"/>
          <p14:tracePt t="46670" x="8678863" y="5311775"/>
          <p14:tracePt t="46676" x="8678863" y="5280025"/>
          <p14:tracePt t="46687" x="8678863" y="5249863"/>
          <p14:tracePt t="46692" x="8678863" y="5227638"/>
          <p14:tracePt t="46703" x="8678863" y="5211763"/>
          <p14:tracePt t="46709" x="8678863" y="5189538"/>
          <p14:tracePt t="46717" x="8678863" y="5173663"/>
          <p14:tracePt t="46725" x="8678863" y="5165725"/>
          <p14:tracePt t="46749" x="8664575" y="5151438"/>
          <p14:tracePt t="46935" x="8656638" y="5151438"/>
          <p14:tracePt t="46959" x="8656638" y="5165725"/>
          <p14:tracePt t="46971" x="8640763" y="5165725"/>
          <p14:tracePt t="46984" x="8632825" y="5165725"/>
          <p14:tracePt t="46992" x="8632825" y="5173663"/>
          <p14:tracePt t="47008" x="8618538" y="5173663"/>
          <p14:tracePt t="47016" x="8618538" y="5189538"/>
          <p14:tracePt t="47032" x="8610600" y="5189538"/>
          <p14:tracePt t="47048" x="8594725" y="5197475"/>
          <p14:tracePt t="47081" x="8580438" y="5211763"/>
          <p14:tracePt t="47097" x="8580438" y="5227638"/>
          <p14:tracePt t="47113" x="8572500" y="5235575"/>
          <p14:tracePt t="47121" x="8572500" y="5249863"/>
          <p14:tracePt t="47129" x="8556625" y="5257800"/>
          <p14:tracePt t="47137" x="8550275" y="5273675"/>
          <p14:tracePt t="47145" x="8550275" y="5280025"/>
          <p14:tracePt t="47153" x="8550275" y="5295900"/>
          <p14:tracePt t="47161" x="8534400" y="5311775"/>
          <p14:tracePt t="47170" x="8534400" y="5318125"/>
          <p14:tracePt t="47178" x="8526463" y="5334000"/>
          <p14:tracePt t="47194" x="8526463" y="5341938"/>
          <p14:tracePt t="47204" x="8526463" y="5356225"/>
          <p14:tracePt t="47210" x="8526463" y="5364163"/>
          <p14:tracePt t="47226" x="8526463" y="5380038"/>
          <p14:tracePt t="47258" x="8512175" y="5387975"/>
          <p14:tracePt t="51008" x="8504238" y="5387975"/>
          <p14:tracePt t="51016" x="8474075" y="5387975"/>
          <p14:tracePt t="51024" x="8442325" y="5380038"/>
          <p14:tracePt t="51032" x="8404225" y="5364163"/>
          <p14:tracePt t="51040" x="8366125" y="5334000"/>
          <p14:tracePt t="51048" x="8335963" y="5311775"/>
          <p14:tracePt t="51056" x="8283575" y="5257800"/>
          <p14:tracePt t="51065" x="8237538" y="5235575"/>
          <p14:tracePt t="51072" x="8191500" y="5173663"/>
          <p14:tracePt t="51081" x="8153400" y="5143500"/>
          <p14:tracePt t="51089" x="8107363" y="5105400"/>
          <p14:tracePt t="51097" x="8093075" y="5083175"/>
          <p14:tracePt t="51105" x="8061325" y="5045075"/>
          <p14:tracePt t="51113" x="8031163" y="5021263"/>
          <p14:tracePt t="51121" x="8008938" y="4999038"/>
          <p14:tracePt t="51129" x="7985125" y="4983163"/>
          <p14:tracePt t="51137" x="7978775" y="4975225"/>
          <p14:tracePt t="51145" x="7962900" y="4960938"/>
          <p14:tracePt t="51153" x="7954963" y="4953000"/>
          <p14:tracePt t="51161" x="7954963" y="4937125"/>
          <p14:tracePt t="51187" x="7954963" y="4922838"/>
          <p14:tracePt t="51428" x="7940675" y="4922838"/>
          <p14:tracePt t="51437" x="7916863" y="4922838"/>
          <p14:tracePt t="51444" x="7902575" y="4922838"/>
          <p14:tracePt t="51453" x="7878763" y="4922838"/>
          <p14:tracePt t="51460" x="7856538" y="4922838"/>
          <p14:tracePt t="51470" x="7810500" y="4922838"/>
          <p14:tracePt t="51476" x="7764463" y="4899025"/>
          <p14:tracePt t="51488" x="7712075" y="4876800"/>
          <p14:tracePt t="51493" x="7650163" y="4838700"/>
          <p14:tracePt t="51503" x="7597775" y="4808538"/>
          <p14:tracePt t="51508" x="7543800" y="4762500"/>
          <p14:tracePt t="51517" x="7497763" y="4708525"/>
          <p14:tracePt t="51525" x="7459663" y="4664075"/>
          <p14:tracePt t="51537" x="7437438" y="4640263"/>
          <p14:tracePt t="51541" x="7413625" y="4618038"/>
          <p14:tracePt t="51549" x="7391400" y="4579938"/>
          <p14:tracePt t="51557" x="7369175" y="4556125"/>
          <p14:tracePt t="51565" x="7353300" y="4533900"/>
          <p14:tracePt t="51573" x="7345363" y="4511675"/>
          <p14:tracePt t="51581" x="7345363" y="4495800"/>
          <p14:tracePt t="51589" x="7345363" y="4487863"/>
          <p14:tracePt t="51597" x="7345363" y="4473575"/>
          <p14:tracePt t="51614" x="7345363" y="4457700"/>
          <p14:tracePt t="51622" x="7353300" y="4449763"/>
          <p14:tracePt t="51630" x="7375525" y="4435475"/>
          <p14:tracePt t="51638" x="7413625" y="4427538"/>
          <p14:tracePt t="51646" x="7489825" y="4411663"/>
          <p14:tracePt t="51654" x="7566025" y="4411663"/>
          <p14:tracePt t="51662" x="7666038" y="4389438"/>
          <p14:tracePt t="51670" x="7794625" y="4389438"/>
          <p14:tracePt t="51678" x="8061325" y="4365625"/>
          <p14:tracePt t="51687" x="8259763" y="4351338"/>
          <p14:tracePt t="51694" x="8389938" y="4351338"/>
          <p14:tracePt t="51704" x="8594725" y="4351338"/>
          <p14:tracePt t="51710" x="8809038" y="4351338"/>
          <p14:tracePt t="51986" x="8823325" y="4351338"/>
          <p14:tracePt t="51994" x="8855075" y="4343400"/>
          <p14:tracePt t="52005" x="8885238" y="4327525"/>
          <p14:tracePt t="52010" x="8907463" y="4321175"/>
          <p14:tracePt t="52021" x="8937625" y="4289425"/>
          <p14:tracePt t="52026" x="8953500" y="4289425"/>
          <p14:tracePt t="52037" x="8975725" y="4283075"/>
          <p14:tracePt t="52042" x="8999538" y="4267200"/>
          <p14:tracePt t="52050" x="9013825" y="4259263"/>
          <p14:tracePt t="52058" x="9021763" y="4259263"/>
          <p14:tracePt t="52066" x="9037638" y="4244975"/>
          <p14:tracePt t="52124" x="9021763" y="4244975"/>
          <p14:tracePt t="52132" x="8999538" y="4244975"/>
          <p14:tracePt t="52140" x="8969375" y="4244975"/>
          <p14:tracePt t="52148" x="8915400" y="4244975"/>
          <p14:tracePt t="52156" x="8869363" y="4259263"/>
          <p14:tracePt t="52164" x="8801100" y="4283075"/>
          <p14:tracePt t="52172" x="8724900" y="4305300"/>
          <p14:tracePt t="52180" x="8656638" y="4327525"/>
          <p14:tracePt t="52188" x="8572500" y="4365625"/>
          <p14:tracePt t="52196" x="8504238" y="4403725"/>
          <p14:tracePt t="52204" x="8428038" y="4435475"/>
          <p14:tracePt t="52212" x="8297863" y="4495800"/>
          <p14:tracePt t="52221" x="8213725" y="4541838"/>
          <p14:tracePt t="52229" x="8115300" y="4579938"/>
          <p14:tracePt t="52237" x="8031163" y="4625975"/>
          <p14:tracePt t="52245" x="7985125" y="4664075"/>
          <p14:tracePt t="52253" x="7902575" y="4708525"/>
          <p14:tracePt t="52261" x="7840663" y="4762500"/>
          <p14:tracePt t="52270" x="7772400" y="4808538"/>
          <p14:tracePt t="52277" x="7712075" y="4854575"/>
          <p14:tracePt t="52288" x="7688263" y="4868863"/>
          <p14:tracePt t="52293" x="7666038" y="4892675"/>
          <p14:tracePt t="52303" x="7627938" y="4914900"/>
          <p14:tracePt t="52309" x="7620000" y="4937125"/>
          <p14:tracePt t="52321" x="7604125" y="4953000"/>
          <p14:tracePt t="52326" x="7604125" y="4975225"/>
          <p14:tracePt t="52600" x="7581900" y="4975225"/>
          <p14:tracePt t="52609" x="7543800" y="4983163"/>
          <p14:tracePt t="52616" x="7521575" y="4999038"/>
          <p14:tracePt t="52624" x="7459663" y="5037138"/>
          <p14:tracePt t="52632" x="7429500" y="5059363"/>
          <p14:tracePt t="52641" x="7369175" y="5083175"/>
          <p14:tracePt t="52648" x="7323138" y="5113338"/>
          <p14:tracePt t="52657" x="7269163" y="5151438"/>
          <p14:tracePt t="52665" x="7223125" y="5173663"/>
          <p14:tracePt t="52673" x="7178675" y="5197475"/>
          <p14:tracePt t="52681" x="7132638" y="5235575"/>
          <p14:tracePt t="52689" x="7094538" y="5280025"/>
          <p14:tracePt t="52697" x="7056438" y="5311775"/>
          <p14:tracePt t="52705" x="7026275" y="5356225"/>
          <p14:tracePt t="52713" x="7010400" y="5380038"/>
          <p14:tracePt t="52721" x="6988175" y="5402263"/>
          <p14:tracePt t="52729" x="6972300" y="5440363"/>
          <p14:tracePt t="52738" x="6964363" y="5470525"/>
          <p14:tracePt t="52746" x="6964363" y="5508625"/>
          <p14:tracePt t="52754" x="6964363" y="5546725"/>
          <p14:tracePt t="52762" x="6964363" y="5570538"/>
          <p14:tracePt t="52770" x="6964363" y="5592763"/>
          <p14:tracePt t="52778" x="6988175" y="5616575"/>
          <p14:tracePt t="53174" x="6988175" y="5630863"/>
          <p14:tracePt t="53190" x="6988175" y="5638800"/>
          <p14:tracePt t="53206" x="6988175" y="5654675"/>
          <p14:tracePt t="53222" x="6988175" y="5661025"/>
          <p14:tracePt t="53230" x="6994525" y="5661025"/>
          <p14:tracePt t="53238" x="6994525" y="5676900"/>
          <p14:tracePt t="53255" x="7010400" y="5676900"/>
          <p14:tracePt t="53262" x="7010400" y="5692775"/>
          <p14:tracePt t="53271" x="7026275" y="5692775"/>
          <p14:tracePt t="53295" x="7032625" y="5699125"/>
          <p14:tracePt t="53327" x="7048500" y="5699125"/>
          <p14:tracePt t="53343" x="7048500" y="5692775"/>
          <p14:tracePt t="53354" x="7056438" y="5676900"/>
          <p14:tracePt t="53359" x="7056438" y="5661025"/>
          <p14:tracePt t="53371" x="7070725" y="5638800"/>
          <p14:tracePt t="53375" x="7070725" y="5630863"/>
          <p14:tracePt t="53384" x="7078663" y="5608638"/>
          <p14:tracePt t="53392" x="7078663" y="5584825"/>
          <p14:tracePt t="53400" x="7078663" y="5570538"/>
          <p14:tracePt t="53408" x="7094538" y="5554663"/>
          <p14:tracePt t="53416" x="7094538" y="5532438"/>
          <p14:tracePt t="53424" x="7094538" y="5524500"/>
          <p14:tracePt t="53433" x="7102475" y="5508625"/>
          <p14:tracePt t="53441" x="7102475" y="5486400"/>
          <p14:tracePt t="53448" x="7116763" y="5470525"/>
          <p14:tracePt t="53456" x="7116763" y="5464175"/>
          <p14:tracePt t="53465" x="7132638" y="5464175"/>
          <p14:tracePt t="53473" x="7132638" y="5448300"/>
          <p14:tracePt t="62560" x="7132638" y="5440363"/>
          <p14:tracePt t="62576" x="7132638" y="5426075"/>
          <p14:tracePt t="62587" x="7132638" y="5418138"/>
          <p14:tracePt t="62592" x="7132638" y="5402263"/>
          <p14:tracePt t="62604" x="7116763" y="5380038"/>
          <p14:tracePt t="62609" x="7102475" y="5364163"/>
          <p14:tracePt t="62617" x="7102475" y="5356225"/>
          <p14:tracePt t="62625" x="7102475" y="5334000"/>
          <p14:tracePt t="62633" x="7094538" y="5311775"/>
          <p14:tracePt t="62641" x="7094538" y="5295900"/>
          <p14:tracePt t="62649" x="7078663" y="5273675"/>
          <p14:tracePt t="62657" x="7078663" y="5257800"/>
          <p14:tracePt t="62665" x="7078663" y="5249863"/>
          <p14:tracePt t="62673" x="7078663" y="5235575"/>
          <p14:tracePt t="62681" x="7078663" y="5227638"/>
          <p14:tracePt t="62690" x="7078663" y="5211763"/>
          <p14:tracePt t="62697" x="7070725" y="5211763"/>
          <p14:tracePt t="62722" x="7070725" y="5197475"/>
          <p14:tracePt t="64175" x="7048500" y="5197475"/>
          <p14:tracePt t="64187" x="7010400" y="5197475"/>
          <p14:tracePt t="64192" x="6964363" y="5197475"/>
          <p14:tracePt t="64200" x="6911975" y="5197475"/>
          <p14:tracePt t="64208" x="6865938" y="5197475"/>
          <p14:tracePt t="64216" x="6797675" y="5197475"/>
          <p14:tracePt t="64224" x="6675438" y="5197475"/>
          <p14:tracePt t="64232" x="6553200" y="5197475"/>
          <p14:tracePt t="64240" x="6484938" y="5197475"/>
          <p14:tracePt t="64249" x="6362700" y="5197475"/>
          <p14:tracePt t="64256" x="6270625" y="5197475"/>
          <p14:tracePt t="64265" x="6149975" y="5197475"/>
          <p14:tracePt t="64273" x="6057900" y="5189538"/>
          <p14:tracePt t="64281" x="5959475" y="5165725"/>
          <p14:tracePt t="64289" x="5897563" y="5151438"/>
          <p14:tracePt t="64297" x="5845175" y="5127625"/>
          <p14:tracePt t="64306" x="5783263" y="5105400"/>
          <p14:tracePt t="64314" x="5745163" y="5083175"/>
          <p14:tracePt t="64322" x="5722938" y="5067300"/>
          <p14:tracePt t="64330" x="5699125" y="5059363"/>
          <p14:tracePt t="64338" x="5676900" y="5037138"/>
          <p14:tracePt t="64346" x="5654675" y="5021263"/>
          <p14:tracePt t="64354" x="5638800" y="4999038"/>
          <p14:tracePt t="64363" x="5622925" y="4983163"/>
          <p14:tracePt t="64371" x="5622925" y="4975225"/>
          <p14:tracePt t="64379" x="5616575" y="4960938"/>
          <p14:tracePt t="64387" x="5616575" y="4953000"/>
          <p14:tracePt t="64404" x="5600700" y="4937125"/>
          <p14:tracePt t="64419" x="5600700" y="4922838"/>
          <p14:tracePt t="64427" x="5600700" y="4914900"/>
          <p14:tracePt t="64443" x="5600700" y="4899025"/>
          <p14:tracePt t="64468" x="5600700" y="4892675"/>
          <p14:tracePt t="64605" x="5616575" y="4892675"/>
          <p14:tracePt t="64613" x="5616575" y="4899025"/>
          <p14:tracePt t="64630" x="5616575" y="4914900"/>
          <p14:tracePt t="64646" x="5616575" y="4922838"/>
          <p14:tracePt t="64654" x="5616575" y="4937125"/>
          <p14:tracePt t="64662" x="5616575" y="4953000"/>
          <p14:tracePt t="64678" x="5616575" y="4960938"/>
          <p14:tracePt t="64687" x="5600700" y="4975225"/>
          <p14:tracePt t="64710" x="5600700" y="4983163"/>
          <p14:tracePt t="64721" x="5592763" y="4983163"/>
          <p14:tracePt t="64737" x="5592763" y="4999038"/>
          <p14:tracePt t="64783" x="5578475" y="4999038"/>
          <p14:tracePt t="64815" x="5570538" y="4999038"/>
          <p14:tracePt t="64831" x="5570538" y="4983163"/>
          <p14:tracePt t="64839" x="5554663" y="4983163"/>
          <p14:tracePt t="64848" x="5554663" y="4975225"/>
          <p14:tracePt t="64856" x="5554663" y="4960938"/>
          <p14:tracePt t="64864" x="5546725" y="4953000"/>
          <p14:tracePt t="64872" x="5532438" y="4922838"/>
          <p14:tracePt t="64880" x="5516563" y="4899025"/>
          <p14:tracePt t="64888" x="5508625" y="4868863"/>
          <p14:tracePt t="64896" x="5494338" y="4838700"/>
          <p14:tracePt t="64904" x="5494338" y="4816475"/>
          <p14:tracePt t="64912" x="5470525" y="4792663"/>
          <p14:tracePt t="64920" x="5464175" y="4762500"/>
          <p14:tracePt t="64928" x="5448300" y="4724400"/>
          <p14:tracePt t="64937" x="5448300" y="4708525"/>
          <p14:tracePt t="64945" x="5426075" y="4664075"/>
          <p14:tracePt t="64953" x="5426075" y="4648200"/>
          <p14:tracePt t="64961" x="5426075" y="4618038"/>
          <p14:tracePt t="64970" x="5410200" y="4594225"/>
          <p14:tracePt t="64977" x="5410200" y="4564063"/>
          <p14:tracePt t="64987" x="5410200" y="4541838"/>
          <p14:tracePt t="64993" x="5410200" y="4511675"/>
          <p14:tracePt t="65003" x="5410200" y="4487863"/>
          <p14:tracePt t="65009" x="5410200" y="4435475"/>
          <p14:tracePt t="65020" x="5410200" y="4411663"/>
          <p14:tracePt t="65025" x="5410200" y="4373563"/>
          <p14:tracePt t="65036" x="5426075" y="4351338"/>
          <p14:tracePt t="65042" x="5426075" y="4343400"/>
          <p14:tracePt t="65050" x="5432425" y="4321175"/>
          <p14:tracePt t="65058" x="5448300" y="4289425"/>
          <p14:tracePt t="65066" x="5448300" y="4283075"/>
          <p14:tracePt t="65082" x="5448300" y="4267200"/>
          <p14:tracePt t="65090" x="5464175" y="4267200"/>
          <p14:tracePt t="65098" x="5464175" y="4259263"/>
          <p14:tracePt t="65114" x="5470525" y="4259263"/>
          <p14:tracePt t="65123" x="5470525" y="4244975"/>
          <p14:tracePt t="65139" x="5486400" y="4244975"/>
          <p14:tracePt t="65147" x="5486400" y="4237038"/>
          <p14:tracePt t="65163" x="5494338" y="4237038"/>
          <p14:tracePt t="65170" x="5508625" y="4237038"/>
          <p14:tracePt t="65179" x="5516563" y="4237038"/>
          <p14:tracePt t="65308" x="5432425" y="4327525"/>
          <p14:tracePt t="65316" x="5326063" y="4473575"/>
          <p14:tracePt t="65324" x="5211763" y="4602163"/>
          <p14:tracePt t="65332" x="5075238" y="4724400"/>
          <p14:tracePt t="65339" x="4960938" y="4838700"/>
          <p14:tracePt t="65347" x="4816475" y="4953000"/>
          <p14:tracePt t="65356" x="4670425" y="5059363"/>
          <p14:tracePt t="65364" x="4533900" y="5165725"/>
          <p14:tracePt t="65372" x="4206875" y="5387975"/>
          <p14:tracePt t="65380" x="3863975" y="5630863"/>
          <p14:tracePt t="65388" x="3527425" y="5829300"/>
          <p14:tracePt t="65397" x="3398838" y="5913438"/>
          <p14:tracePt t="65405" x="3108325" y="6073775"/>
          <p14:tracePt t="65413" x="2873375" y="6202363"/>
          <p14:tracePt t="65422" x="2789238" y="6248400"/>
          <p14:tracePt t="65430" x="2636838" y="6324600"/>
          <p14:tracePt t="65438" x="2590800" y="6346825"/>
          <p14:tracePt t="65446" x="2514600" y="6392863"/>
          <p14:tracePt t="65454" x="2468563" y="6416675"/>
          <p14:tracePt t="65462" x="2430463" y="6430963"/>
          <p14:tracePt t="65470" x="2408238" y="6438900"/>
          <p14:tracePt t="65478" x="2392363" y="6438900"/>
          <p14:tracePt t="65503" x="2392363" y="6454775"/>
          <p14:tracePt t="65511" x="2384425" y="6461125"/>
          <p14:tracePt t="65519" x="2384425" y="6484938"/>
          <p14:tracePt t="65527" x="2384425" y="6499225"/>
          <p14:tracePt t="65537" x="2370138" y="6523038"/>
          <p14:tracePt t="65543" x="2362200" y="6537325"/>
          <p14:tracePt t="65554" x="2346325" y="6545263"/>
          <p14:tracePt t="65559" x="2339975" y="6569075"/>
          <p14:tracePt t="65571" x="2316163" y="6583363"/>
          <p14:tracePt t="65575" x="2301875" y="6599238"/>
          <p14:tracePt t="65586" x="2286000" y="6621463"/>
          <p14:tracePt t="65591" x="2263775" y="6629400"/>
          <p14:tracePt t="65600" x="2255838" y="6645275"/>
          <p14:tracePt t="65608" x="2232025" y="6645275"/>
          <p14:tracePt t="65616" x="2217738" y="6651625"/>
          <p14:tracePt t="65624" x="2201863" y="6667500"/>
          <p14:tracePt t="65632" x="2201863" y="6683375"/>
          <p14:tracePt t="65640" x="2201863" y="6689725"/>
          <p14:tracePt t="65648" x="2193925" y="6705600"/>
          <p14:tracePt t="65680" x="2193925" y="6713538"/>
          <p14:tracePt t="65697" x="2201863" y="6713538"/>
          <p14:tracePt t="65713" x="2217738" y="6727825"/>
          <p14:tracePt t="65721" x="2232025" y="6751638"/>
          <p14:tracePt t="65729" x="2239963" y="6789738"/>
          <p14:tracePt t="65737" x="2239963" y="6819900"/>
          <p14:tracePt t="66288"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a:xfrm>
            <a:off x="457200" y="152399"/>
            <a:ext cx="8229600" cy="1143000"/>
          </a:xfrm>
        </p:spPr>
        <p:txBody>
          <a:bodyPr/>
          <a:lstStyle/>
          <a:p>
            <a:pPr eaLnBrk="1" hangingPunct="1"/>
            <a:r>
              <a:rPr lang="en-US" altLang="en-US" dirty="0">
                <a:solidFill>
                  <a:srgbClr val="FFFF00"/>
                </a:solidFill>
              </a:rPr>
              <a:t>Roles of Hormones - PTH</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a:xfrm>
            <a:off x="457200" y="1600200"/>
            <a:ext cx="2971800" cy="4525963"/>
          </a:xfrm>
        </p:spPr>
        <p:txBody>
          <a:bodyPr/>
          <a:lstStyle/>
          <a:p>
            <a:r>
              <a:rPr lang="en-US" sz="2000" dirty="0">
                <a:solidFill>
                  <a:schemeClr val="bg1"/>
                </a:solidFill>
              </a:rPr>
              <a:t>Increases 1</a:t>
            </a:r>
            <a:r>
              <a:rPr lang="el-GR" sz="2000" baseline="30000" dirty="0">
                <a:solidFill>
                  <a:schemeClr val="bg1"/>
                </a:solidFill>
              </a:rPr>
              <a:t>α</a:t>
            </a:r>
            <a:r>
              <a:rPr lang="en-US" sz="2000" dirty="0">
                <a:solidFill>
                  <a:schemeClr val="bg1"/>
                </a:solidFill>
              </a:rPr>
              <a:t> hydroxylase in the proximal tubule</a:t>
            </a:r>
          </a:p>
          <a:p>
            <a:pPr lvl="1"/>
            <a:r>
              <a:rPr lang="en-US" sz="1800" dirty="0">
                <a:solidFill>
                  <a:schemeClr val="bg1"/>
                </a:solidFill>
              </a:rPr>
              <a:t>Increases calcitriol</a:t>
            </a:r>
          </a:p>
          <a:p>
            <a:r>
              <a:rPr lang="en-US" sz="2000" dirty="0">
                <a:solidFill>
                  <a:schemeClr val="bg1"/>
                </a:solidFill>
              </a:rPr>
              <a:t>Increases phosphorus excretion</a:t>
            </a:r>
          </a:p>
          <a:p>
            <a:pPr lvl="1"/>
            <a:r>
              <a:rPr lang="en-US" sz="1800" dirty="0">
                <a:solidFill>
                  <a:schemeClr val="bg1"/>
                </a:solidFill>
              </a:rPr>
              <a:t>Inhibits sodium phosphate cotransporter in the proximal tubule</a:t>
            </a:r>
          </a:p>
          <a:p>
            <a:pPr lvl="1"/>
            <a:r>
              <a:rPr lang="en-US" sz="1800" dirty="0">
                <a:solidFill>
                  <a:schemeClr val="bg1"/>
                </a:solidFill>
              </a:rPr>
              <a:t>Stimulates FGF-23</a:t>
            </a:r>
          </a:p>
          <a:p>
            <a:r>
              <a:rPr lang="en-US" sz="2200" dirty="0">
                <a:solidFill>
                  <a:schemeClr val="bg1"/>
                </a:solidFill>
              </a:rPr>
              <a:t>Increases calcium reabsorption in distal tubule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66975" y="6225212"/>
            <a:ext cx="6705600" cy="523220"/>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a:t>
            </a:r>
            <a:r>
              <a:rPr lang="en-US" sz="1400" i="1" dirty="0">
                <a:solidFill>
                  <a:schemeClr val="bg1"/>
                </a:solidFill>
              </a:rPr>
              <a:t>Renal Pathophysiology: The Essentials</a:t>
            </a:r>
          </a:p>
          <a:p>
            <a:r>
              <a:rPr lang="en-US" sz="1400" dirty="0">
                <a:solidFill>
                  <a:schemeClr val="bg1"/>
                </a:solidFill>
              </a:rPr>
              <a:t>Linda Costanzo.  </a:t>
            </a:r>
            <a:r>
              <a:rPr lang="en-US" sz="1400" i="1" dirty="0">
                <a:solidFill>
                  <a:schemeClr val="bg1"/>
                </a:solidFill>
              </a:rPr>
              <a:t>Physiology</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DC937C86-A3EF-4E6D-16BD-912CE5DB8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712" y="1128811"/>
            <a:ext cx="2971800" cy="2501701"/>
          </a:xfrm>
          <a:prstGeom prst="rect">
            <a:avLst/>
          </a:prstGeom>
        </p:spPr>
      </p:pic>
      <p:pic>
        <p:nvPicPr>
          <p:cNvPr id="5" name="Picture 4" descr="Diagram&#10;&#10;Description automatically generated">
            <a:extLst>
              <a:ext uri="{FF2B5EF4-FFF2-40B4-BE49-F238E27FC236}">
                <a16:creationId xmlns:a16="http://schemas.microsoft.com/office/drawing/2014/main" id="{44E699F7-27A6-34F2-5EAA-D1818303D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756" y="2271811"/>
            <a:ext cx="2971800" cy="3989785"/>
          </a:xfrm>
          <a:prstGeom prst="rect">
            <a:avLst/>
          </a:prstGeom>
        </p:spPr>
      </p:pic>
    </p:spTree>
    <p:custDataLst>
      <p:tags r:id="rId1"/>
    </p:custDataLst>
    <p:extLst>
      <p:ext uri="{BB962C8B-B14F-4D97-AF65-F5344CB8AC3E}">
        <p14:creationId xmlns:p14="http://schemas.microsoft.com/office/powerpoint/2010/main" val="3575322589"/>
      </p:ext>
    </p:extLst>
  </p:cSld>
  <p:clrMapOvr>
    <a:masterClrMapping/>
  </p:clrMapOvr>
  <mc:AlternateContent xmlns:mc="http://schemas.openxmlformats.org/markup-compatibility/2006" xmlns:p14="http://schemas.microsoft.com/office/powerpoint/2010/main">
    <mc:Choice Requires="p14">
      <p:transition spd="slow" p14:dur="2000" advTm="22261"/>
    </mc:Choice>
    <mc:Fallback xmlns="">
      <p:transition spd="slow" advTm="2226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FD7EE4-5829-83CD-8B75-7C6552878EC1}"/>
              </a:ext>
            </a:extLst>
          </p:cNvPr>
          <p:cNvSpPr>
            <a:spLocks noGrp="1" noChangeArrowheads="1"/>
          </p:cNvSpPr>
          <p:nvPr>
            <p:ph type="title"/>
          </p:nvPr>
        </p:nvSpPr>
        <p:spPr/>
        <p:txBody>
          <a:bodyPr/>
          <a:lstStyle/>
          <a:p>
            <a:pPr eaLnBrk="1" hangingPunct="1"/>
            <a:r>
              <a:rPr lang="en-US" altLang="en-US" dirty="0">
                <a:solidFill>
                  <a:srgbClr val="FFFF00"/>
                </a:solidFill>
              </a:rPr>
              <a:t>Learning Objectives</a:t>
            </a:r>
          </a:p>
        </p:txBody>
      </p:sp>
      <p:sp>
        <p:nvSpPr>
          <p:cNvPr id="6147" name="Rectangle 4">
            <a:extLst>
              <a:ext uri="{FF2B5EF4-FFF2-40B4-BE49-F238E27FC236}">
                <a16:creationId xmlns:a16="http://schemas.microsoft.com/office/drawing/2014/main" id="{C91AD256-95E8-4872-8266-68F8DA56378E}"/>
              </a:ext>
            </a:extLst>
          </p:cNvPr>
          <p:cNvSpPr>
            <a:spLocks noGrp="1" noChangeArrowheads="1"/>
          </p:cNvSpPr>
          <p:nvPr>
            <p:ph type="body" idx="1"/>
          </p:nvPr>
        </p:nvSpPr>
        <p:spPr>
          <a:xfrm>
            <a:off x="457200" y="1219200"/>
            <a:ext cx="8229600" cy="4830762"/>
          </a:xfrm>
        </p:spPr>
        <p:txBody>
          <a:bodyPr/>
          <a:lstStyle/>
          <a:p>
            <a:pPr algn="l" rtl="0" fontAlgn="base">
              <a:buFont typeface="+mj-lt"/>
              <a:buAutoNum type="arabicPeriod"/>
            </a:pPr>
            <a:r>
              <a:rPr lang="en-US" sz="2400" b="0" i="0" dirty="0">
                <a:solidFill>
                  <a:schemeClr val="bg1"/>
                </a:solidFill>
                <a:effectLst/>
                <a:latin typeface="Aptos" panose="020B0004020202020204" pitchFamily="34" charset="0"/>
              </a:rPr>
              <a:t>Describe the indications for urgent/emergent dialysis. </a:t>
            </a:r>
          </a:p>
          <a:p>
            <a:pPr algn="l" rtl="0" fontAlgn="base">
              <a:buFont typeface="+mj-lt"/>
              <a:buAutoNum type="arabicPeriod"/>
            </a:pPr>
            <a:r>
              <a:rPr lang="en-US" sz="2400" b="0" i="0" dirty="0">
                <a:solidFill>
                  <a:schemeClr val="bg1"/>
                </a:solidFill>
                <a:effectLst/>
                <a:latin typeface="Aptos" panose="020B0004020202020204" pitchFamily="34" charset="0"/>
              </a:rPr>
              <a:t>Understand the importance of the timing of dialysis initiation in patients with CKD. </a:t>
            </a:r>
          </a:p>
          <a:p>
            <a:pPr algn="l" rtl="0" fontAlgn="base">
              <a:buFont typeface="+mj-lt"/>
              <a:buAutoNum type="arabicPeriod"/>
            </a:pPr>
            <a:r>
              <a:rPr lang="en-US" sz="2400" b="0" i="0" dirty="0">
                <a:solidFill>
                  <a:schemeClr val="bg1"/>
                </a:solidFill>
                <a:effectLst/>
                <a:latin typeface="Aptos" panose="020B0004020202020204" pitchFamily="34" charset="0"/>
              </a:rPr>
              <a:t>Describe the differences between SLED, CRRT and intermittent HD in the ICU setting. </a:t>
            </a:r>
          </a:p>
          <a:p>
            <a:pPr algn="l" rtl="0" fontAlgn="base">
              <a:buFont typeface="+mj-lt"/>
              <a:buAutoNum type="arabicPeriod"/>
            </a:pPr>
            <a:r>
              <a:rPr lang="en-US" sz="2400" b="0" i="0" dirty="0">
                <a:solidFill>
                  <a:schemeClr val="bg1"/>
                </a:solidFill>
                <a:effectLst/>
                <a:latin typeface="Aptos" panose="020B0004020202020204" pitchFamily="34" charset="0"/>
              </a:rPr>
              <a:t>Understand the causes and consequences of cardiovascular disease, metabolic bone disease, and anemia in ESRD patients. </a:t>
            </a:r>
          </a:p>
          <a:p>
            <a:pPr algn="l" rtl="0" fontAlgn="base">
              <a:buFont typeface="+mj-lt"/>
              <a:buAutoNum type="arabicPeriod"/>
            </a:pPr>
            <a:r>
              <a:rPr lang="en-US" sz="2400" b="0" i="0" dirty="0">
                <a:solidFill>
                  <a:schemeClr val="bg1"/>
                </a:solidFill>
                <a:effectLst/>
                <a:latin typeface="Aptos" panose="020B0004020202020204" pitchFamily="34" charset="0"/>
              </a:rPr>
              <a:t>Identify the best BP medications to use for patients with ESRD </a:t>
            </a:r>
          </a:p>
          <a:p>
            <a:pPr marL="0" indent="0">
              <a:buNone/>
            </a:pPr>
            <a:endParaRPr lang="en-US" sz="2400" dirty="0">
              <a:solidFill>
                <a:schemeClr val="bg1"/>
              </a:solidFill>
            </a:endParaRPr>
          </a:p>
        </p:txBody>
      </p:sp>
    </p:spTree>
    <p:extLst>
      <p:ext uri="{BB962C8B-B14F-4D97-AF65-F5344CB8AC3E}">
        <p14:creationId xmlns:p14="http://schemas.microsoft.com/office/powerpoint/2010/main" val="2748982847"/>
      </p:ext>
    </p:extLst>
  </p:cSld>
  <p:clrMapOvr>
    <a:masterClrMapping/>
  </p:clrMapOvr>
  <mc:AlternateContent xmlns:mc="http://schemas.openxmlformats.org/markup-compatibility/2006" xmlns:p14="http://schemas.microsoft.com/office/powerpoint/2010/main">
    <mc:Choice Requires="p14">
      <p:transition spd="slow" p14:dur="2000" advTm="5226"/>
    </mc:Choice>
    <mc:Fallback xmlns="">
      <p:transition spd="slow" advTm="522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FGF-23</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p:txBody>
          <a:bodyPr/>
          <a:lstStyle/>
          <a:p>
            <a:r>
              <a:rPr lang="en-US" sz="2400" dirty="0">
                <a:solidFill>
                  <a:schemeClr val="bg1"/>
                </a:solidFill>
              </a:rPr>
              <a:t>Secreted by osteocytes &amp; osteoclasts</a:t>
            </a:r>
          </a:p>
          <a:p>
            <a:r>
              <a:rPr lang="en-US" sz="2400" dirty="0">
                <a:solidFill>
                  <a:schemeClr val="bg1"/>
                </a:solidFill>
              </a:rPr>
              <a:t>Stimulated by PTH and phosphorus</a:t>
            </a:r>
          </a:p>
          <a:p>
            <a:r>
              <a:rPr lang="en-US" sz="2400" dirty="0">
                <a:solidFill>
                  <a:schemeClr val="bg1"/>
                </a:solidFill>
              </a:rPr>
              <a:t>Inhibits sodium-phosphate cotransporters in proximal tubule </a:t>
            </a:r>
          </a:p>
          <a:p>
            <a:pPr lvl="1"/>
            <a:r>
              <a:rPr lang="en-US" sz="2000" dirty="0">
                <a:solidFill>
                  <a:schemeClr val="bg1"/>
                </a:solidFill>
              </a:rPr>
              <a:t>--&gt;increased phosphate secretion</a:t>
            </a:r>
          </a:p>
          <a:p>
            <a:r>
              <a:rPr lang="en-US" sz="2000" dirty="0">
                <a:solidFill>
                  <a:schemeClr val="bg1"/>
                </a:solidFill>
              </a:rPr>
              <a:t>Negative feedback: </a:t>
            </a:r>
          </a:p>
          <a:p>
            <a:pPr lvl="1"/>
            <a:r>
              <a:rPr lang="en-US" sz="1800" dirty="0">
                <a:solidFill>
                  <a:schemeClr val="bg1"/>
                </a:solidFill>
              </a:rPr>
              <a:t>Inhibits calcitriol</a:t>
            </a:r>
          </a:p>
          <a:p>
            <a:pPr lvl="1"/>
            <a:r>
              <a:rPr lang="en-US" sz="1800" dirty="0">
                <a:solidFill>
                  <a:schemeClr val="bg1"/>
                </a:solidFill>
              </a:rPr>
              <a:t>Inhibits PTH</a:t>
            </a:r>
          </a:p>
          <a:p>
            <a:endParaRPr lang="en-US" dirty="0"/>
          </a:p>
        </p:txBody>
      </p:sp>
      <p:sp>
        <p:nvSpPr>
          <p:cNvPr id="5" name="Content Placeholder 4">
            <a:extLst>
              <a:ext uri="{FF2B5EF4-FFF2-40B4-BE49-F238E27FC236}">
                <a16:creationId xmlns:a16="http://schemas.microsoft.com/office/drawing/2014/main" id="{0F06928E-60CC-BD0C-EC53-3E036CBB5624}"/>
              </a:ext>
            </a:extLst>
          </p:cNvPr>
          <p:cNvSpPr>
            <a:spLocks noGrp="1"/>
          </p:cNvSpPr>
          <p:nvPr>
            <p:ph sz="half" idx="2"/>
          </p:nvPr>
        </p:nvSpPr>
        <p:spPr/>
        <p:txBody>
          <a:bodyPr/>
          <a:lstStyle/>
          <a:p>
            <a:endParaRPr lang="en-US"/>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3" name="Picture 2" descr="Diagram, schematic&#10;&#10;Description automatically generated">
            <a:extLst>
              <a:ext uri="{FF2B5EF4-FFF2-40B4-BE49-F238E27FC236}">
                <a16:creationId xmlns:a16="http://schemas.microsoft.com/office/drawing/2014/main" id="{44C96227-DED2-B984-134C-0690F45CE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600200"/>
            <a:ext cx="4114800" cy="4114800"/>
          </a:xfrm>
          <a:prstGeom prst="rect">
            <a:avLst/>
          </a:prstGeom>
        </p:spPr>
      </p:pic>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spTree>
    <p:custDataLst>
      <p:tags r:id="rId1"/>
    </p:custDataLst>
    <p:extLst>
      <p:ext uri="{BB962C8B-B14F-4D97-AF65-F5344CB8AC3E}">
        <p14:creationId xmlns:p14="http://schemas.microsoft.com/office/powerpoint/2010/main" val="2102921807"/>
      </p:ext>
    </p:extLst>
  </p:cSld>
  <p:clrMapOvr>
    <a:masterClrMapping/>
  </p:clrMapOvr>
  <mc:AlternateContent xmlns:mc="http://schemas.openxmlformats.org/markup-compatibility/2006" xmlns:p14="http://schemas.microsoft.com/office/powerpoint/2010/main">
    <mc:Choice Requires="p14">
      <p:transition spd="slow" p14:dur="2000" advTm="64928"/>
    </mc:Choice>
    <mc:Fallback xmlns="">
      <p:transition spd="slow" advTm="6492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Roles of Hormones - Calcitriol</a:t>
            </a:r>
          </a:p>
        </p:txBody>
      </p:sp>
      <p:sp>
        <p:nvSpPr>
          <p:cNvPr id="4" name="Content Placeholder 3">
            <a:extLst>
              <a:ext uri="{FF2B5EF4-FFF2-40B4-BE49-F238E27FC236}">
                <a16:creationId xmlns:a16="http://schemas.microsoft.com/office/drawing/2014/main" id="{1D3E689D-F5A2-E624-E0A1-1F971A0FEFA2}"/>
              </a:ext>
            </a:extLst>
          </p:cNvPr>
          <p:cNvSpPr>
            <a:spLocks noGrp="1"/>
          </p:cNvSpPr>
          <p:nvPr>
            <p:ph sz="half" idx="1"/>
          </p:nvPr>
        </p:nvSpPr>
        <p:spPr>
          <a:xfrm>
            <a:off x="457200" y="1691462"/>
            <a:ext cx="4038600" cy="4525963"/>
          </a:xfrm>
        </p:spPr>
        <p:txBody>
          <a:bodyPr/>
          <a:lstStyle/>
          <a:p>
            <a:r>
              <a:rPr lang="en-US" sz="2000" dirty="0">
                <a:solidFill>
                  <a:schemeClr val="bg1"/>
                </a:solidFill>
              </a:rPr>
              <a:t>Increases GI calcium and phosphorus absorption</a:t>
            </a:r>
          </a:p>
          <a:p>
            <a:r>
              <a:rPr lang="en-US" sz="2000" dirty="0">
                <a:solidFill>
                  <a:schemeClr val="bg1"/>
                </a:solidFill>
              </a:rPr>
              <a:t>Promotes osteoclast maturation, increased Ca and phosphate release from bone</a:t>
            </a:r>
          </a:p>
          <a:p>
            <a:r>
              <a:rPr lang="en-US" sz="2000" dirty="0">
                <a:solidFill>
                  <a:schemeClr val="bg1"/>
                </a:solidFill>
              </a:rPr>
              <a:t>Decreases renal phosphate excretion</a:t>
            </a:r>
          </a:p>
          <a:p>
            <a:pPr marL="0" indent="0">
              <a:buNone/>
            </a:pPr>
            <a:endParaRPr lang="en-US" sz="2000" dirty="0">
              <a:solidFill>
                <a:schemeClr val="bg1"/>
              </a:solidFill>
            </a:endParaRPr>
          </a:p>
          <a:p>
            <a:r>
              <a:rPr lang="en-US" sz="2000" dirty="0">
                <a:solidFill>
                  <a:schemeClr val="bg1"/>
                </a:solidFill>
              </a:rPr>
              <a:t>(negative feedback) Decreases PTH transcription via Vitamin D receptor (VDR) in the parathyroid gland</a:t>
            </a:r>
          </a:p>
          <a:p>
            <a:endParaRPr lang="en-US" dirty="0"/>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5" name="Content Placeholder 4" descr="Timeline&#10;&#10;Description automatically generated">
            <a:extLst>
              <a:ext uri="{FF2B5EF4-FFF2-40B4-BE49-F238E27FC236}">
                <a16:creationId xmlns:a16="http://schemas.microsoft.com/office/drawing/2014/main" id="{E04E7D25-8859-C449-35E9-987C89FBAF9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2" y="1691462"/>
            <a:ext cx="4225975" cy="4434701"/>
          </a:xfrm>
        </p:spPr>
      </p:pic>
    </p:spTree>
    <p:custDataLst>
      <p:tags r:id="rId1"/>
    </p:custDataLst>
    <p:extLst>
      <p:ext uri="{BB962C8B-B14F-4D97-AF65-F5344CB8AC3E}">
        <p14:creationId xmlns:p14="http://schemas.microsoft.com/office/powerpoint/2010/main" val="1714932582"/>
      </p:ext>
    </p:extLst>
  </p:cSld>
  <p:clrMapOvr>
    <a:masterClrMapping/>
  </p:clrMapOvr>
  <mc:AlternateContent xmlns:mc="http://schemas.openxmlformats.org/markup-compatibility/2006" xmlns:p14="http://schemas.microsoft.com/office/powerpoint/2010/main">
    <mc:Choice Requires="p14">
      <p:transition spd="slow" p14:dur="2000" advTm="49632"/>
    </mc:Choice>
    <mc:Fallback xmlns="">
      <p:transition spd="slow" advTm="4963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Hormonal Derangements in Renal Failure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5" name="Content Placeholder 4">
            <a:extLst>
              <a:ext uri="{FF2B5EF4-FFF2-40B4-BE49-F238E27FC236}">
                <a16:creationId xmlns:a16="http://schemas.microsoft.com/office/drawing/2014/main" id="{D23C09B5-BE3B-B643-F69D-23DD425B048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066800" y="1600200"/>
            <a:ext cx="7162800" cy="4648200"/>
          </a:xfrm>
        </p:spPr>
      </p:pic>
    </p:spTree>
    <p:custDataLst>
      <p:tags r:id="rId1"/>
    </p:custDataLst>
    <p:extLst>
      <p:ext uri="{BB962C8B-B14F-4D97-AF65-F5344CB8AC3E}">
        <p14:creationId xmlns:p14="http://schemas.microsoft.com/office/powerpoint/2010/main" val="3339545908"/>
      </p:ext>
    </p:extLst>
  </p:cSld>
  <p:clrMapOvr>
    <a:masterClrMapping/>
  </p:clrMapOvr>
  <mc:AlternateContent xmlns:mc="http://schemas.openxmlformats.org/markup-compatibility/2006" xmlns:p14="http://schemas.microsoft.com/office/powerpoint/2010/main">
    <mc:Choice Requires="p14">
      <p:transition spd="slow" p14:dur="2000" advTm="53290"/>
    </mc:Choice>
    <mc:Fallback xmlns="">
      <p:transition spd="slow" advTm="53290"/>
    </mc:Fallback>
  </mc:AlternateContent>
  <p:extLst>
    <p:ext uri="{3A86A75C-4F4B-4683-9AE1-C65F6400EC91}">
      <p14:laserTraceLst xmlns:p14="http://schemas.microsoft.com/office/powerpoint/2010/main">
        <p14:tracePtLst>
          <p14:tracePt t="6097" x="838200" y="5426075"/>
          <p14:tracePt t="6341" x="2454275" y="6811963"/>
          <p14:tracePt t="6346" x="2598738" y="6651625"/>
          <p14:tracePt t="6354" x="2781300" y="6461125"/>
          <p14:tracePt t="6362" x="2994025" y="6248400"/>
          <p14:tracePt t="6371" x="3406775" y="5807075"/>
          <p14:tracePt t="6379" x="3551238" y="5661025"/>
          <p14:tracePt t="6388" x="3840163" y="5364163"/>
          <p14:tracePt t="6396" x="4092575" y="5089525"/>
          <p14:tracePt t="6404" x="4198938" y="4983163"/>
          <p14:tracePt t="6412" x="4419600" y="4762500"/>
          <p14:tracePt t="6420" x="4495800" y="4686300"/>
          <p14:tracePt t="6428" x="4640263" y="4533900"/>
          <p14:tracePt t="6436" x="4746625" y="4427538"/>
          <p14:tracePt t="6444" x="4830763" y="4327525"/>
          <p14:tracePt t="6452" x="4854575" y="4289425"/>
          <p14:tracePt t="6460" x="4914900" y="4237038"/>
          <p14:tracePt t="6468" x="4937125" y="4183063"/>
          <p14:tracePt t="6477" x="4983163" y="4098925"/>
          <p14:tracePt t="6484" x="4999038" y="4068763"/>
          <p14:tracePt t="6494" x="5006975" y="4046538"/>
          <p14:tracePt t="6500" x="5021263" y="4016375"/>
          <p14:tracePt t="6511" x="5021263" y="3992563"/>
          <p14:tracePt t="6517" x="5021263" y="3962400"/>
          <p14:tracePt t="6527" x="5021263" y="3946525"/>
          <p14:tracePt t="6533" x="5021263" y="3924300"/>
          <p14:tracePt t="6543" x="5021263" y="3902075"/>
          <p14:tracePt t="6549" x="5021263" y="3886200"/>
          <p14:tracePt t="6565" x="5021263" y="3878263"/>
          <p14:tracePt t="6581" x="5021263" y="3863975"/>
          <p14:tracePt t="6598" x="5029200" y="3856038"/>
          <p14:tracePt t="6605" x="5045075" y="3825875"/>
          <p14:tracePt t="6614" x="5067300" y="3817938"/>
          <p14:tracePt t="6622" x="5075238" y="3802063"/>
          <p14:tracePt t="6630" x="5113338" y="3779838"/>
          <p14:tracePt t="6831" x="5127625" y="3741738"/>
          <p14:tracePt t="6839" x="5159375" y="3687763"/>
          <p14:tracePt t="6848" x="5211763" y="3627438"/>
          <p14:tracePt t="6856" x="5318125" y="3505200"/>
          <p14:tracePt t="6864" x="5448300" y="3352800"/>
          <p14:tracePt t="6872" x="5532438" y="3268663"/>
          <p14:tracePt t="6880" x="5676900" y="3101975"/>
          <p14:tracePt t="6888" x="5813425" y="2933700"/>
          <p14:tracePt t="6896" x="5867400" y="2873375"/>
          <p14:tracePt t="6904" x="5973763" y="2759075"/>
          <p14:tracePt t="6913" x="6011863" y="2705100"/>
          <p14:tracePt t="6920" x="6065838" y="2636838"/>
          <p14:tracePt t="6928" x="6118225" y="2574925"/>
          <p14:tracePt t="6937" x="6142038" y="2536825"/>
          <p14:tracePt t="6945" x="6149975" y="2514600"/>
          <p14:tracePt t="6953" x="6164263" y="2506663"/>
          <p14:tracePt t="6961" x="6164263" y="2492375"/>
          <p14:tracePt t="6978" x="6164263" y="2484438"/>
          <p14:tracePt t="7026" x="6149975" y="2484438"/>
          <p14:tracePt t="7034" x="6142038" y="2484438"/>
          <p14:tracePt t="7044" x="6126163" y="2484438"/>
          <p14:tracePt t="7050" x="6118225" y="2492375"/>
          <p14:tracePt t="7060" x="6103938" y="2506663"/>
          <p14:tracePt t="7077" x="6088063" y="2514600"/>
          <p14:tracePt t="7082" x="6088063" y="2530475"/>
          <p14:tracePt t="7090" x="6080125" y="2530475"/>
          <p14:tracePt t="7098" x="6080125" y="2536825"/>
          <p14:tracePt t="7110" x="6065838" y="2536825"/>
          <p14:tracePt t="7115" x="6057900" y="2552700"/>
          <p14:tracePt t="7123" x="6042025" y="2568575"/>
          <p14:tracePt t="7131" x="6042025" y="2590800"/>
          <p14:tracePt t="7139" x="6035675" y="2598738"/>
          <p14:tracePt t="7147" x="6011863" y="2636838"/>
          <p14:tracePt t="7155" x="5997575" y="2659063"/>
          <p14:tracePt t="7163" x="5973763" y="2682875"/>
          <p14:tracePt t="7171" x="5951538" y="2705100"/>
          <p14:tracePt t="7179" x="5927725" y="2743200"/>
          <p14:tracePt t="7187" x="5897563" y="2765425"/>
          <p14:tracePt t="7196" x="5867400" y="2803525"/>
          <p14:tracePt t="7204" x="5845175" y="2827338"/>
          <p14:tracePt t="7211" x="5807075" y="2849563"/>
          <p14:tracePt t="7220" x="5791200" y="2865438"/>
          <p14:tracePt t="7228" x="5768975" y="2887663"/>
          <p14:tracePt t="7236" x="5745163" y="2895600"/>
          <p14:tracePt t="7244" x="5722938" y="2911475"/>
          <p14:tracePt t="7252" x="5707063" y="2917825"/>
          <p14:tracePt t="7260" x="5684838" y="2933700"/>
          <p14:tracePt t="7268" x="5684838" y="2949575"/>
          <p14:tracePt t="7277" x="5676900" y="2949575"/>
          <p14:tracePt t="7284" x="5676900" y="2955925"/>
          <p14:tracePt t="7430" x="5684838" y="2955925"/>
          <p14:tracePt t="7438" x="5699125" y="2955925"/>
          <p14:tracePt t="7446" x="5707063" y="2955925"/>
          <p14:tracePt t="7455" x="5722938" y="2955925"/>
          <p14:tracePt t="7462" x="5761038" y="2955925"/>
          <p14:tracePt t="7470" x="5783263" y="2955925"/>
          <p14:tracePt t="7479" x="5813425" y="2955925"/>
          <p14:tracePt t="7487" x="5851525" y="2955925"/>
          <p14:tracePt t="7494" x="5897563" y="2955925"/>
          <p14:tracePt t="7502" x="5935663" y="2955925"/>
          <p14:tracePt t="7510" x="6035675" y="2955925"/>
          <p14:tracePt t="7518" x="6118225" y="2955925"/>
          <p14:tracePt t="7527" x="6210300" y="2955925"/>
          <p14:tracePt t="7535" x="6308725" y="2955925"/>
          <p14:tracePt t="7543" x="6416675" y="2955925"/>
          <p14:tracePt t="7551" x="6545263" y="2955925"/>
          <p14:tracePt t="7560" x="6689725" y="2971800"/>
          <p14:tracePt t="7567" x="6827838" y="2979738"/>
          <p14:tracePt t="7577" x="6972300" y="2979738"/>
          <p14:tracePt t="7583" x="7132638" y="2994025"/>
          <p14:tracePt t="7594" x="7292975" y="3001963"/>
          <p14:tracePt t="7599" x="7459663" y="3017838"/>
          <p14:tracePt t="7610" x="7627938" y="3017838"/>
          <p14:tracePt t="7615" x="7772400" y="3040063"/>
          <p14:tracePt t="7623" x="7832725" y="3040063"/>
          <p14:tracePt t="7632" x="7954963" y="3063875"/>
          <p14:tracePt t="7640" x="8069263" y="3078163"/>
          <p14:tracePt t="7647" x="8107363" y="3086100"/>
          <p14:tracePt t="7655" x="8175625" y="3101975"/>
          <p14:tracePt t="7930" x="8175625" y="3086100"/>
          <p14:tracePt t="7938" x="8175625" y="3078163"/>
          <p14:tracePt t="7946" x="8175625" y="3055938"/>
          <p14:tracePt t="7955" x="8169275" y="3017838"/>
          <p14:tracePt t="7963" x="8153400" y="2979738"/>
          <p14:tracePt t="7971" x="8145463" y="2949575"/>
          <p14:tracePt t="7979" x="8131175" y="2911475"/>
          <p14:tracePt t="7987" x="8107363" y="2873375"/>
          <p14:tracePt t="7995" x="8093075" y="2849563"/>
          <p14:tracePt t="8003" x="8069263" y="2811463"/>
          <p14:tracePt t="8012" x="8047038" y="2781300"/>
          <p14:tracePt t="8020" x="8008938" y="2743200"/>
          <p14:tracePt t="8028" x="7978775" y="2720975"/>
          <p14:tracePt t="8036" x="7924800" y="2697163"/>
          <p14:tracePt t="8044" x="7878763" y="2659063"/>
          <p14:tracePt t="8052" x="7818438" y="2636838"/>
          <p14:tracePt t="8060" x="7764463" y="2613025"/>
          <p14:tracePt t="8068" x="7704138" y="2590800"/>
          <p14:tracePt t="8078" x="7642225" y="2568575"/>
          <p14:tracePt t="8084" x="7597775" y="2536825"/>
          <p14:tracePt t="8094" x="7535863" y="2514600"/>
          <p14:tracePt t="8100" x="7489825" y="2506663"/>
          <p14:tracePt t="8110" x="7459663" y="2492375"/>
          <p14:tracePt t="8116" x="7429500" y="2484438"/>
          <p14:tracePt t="8127" x="7391400" y="2454275"/>
          <p14:tracePt t="8133" x="7353300" y="2446338"/>
          <p14:tracePt t="8143" x="7331075" y="2430463"/>
          <p14:tracePt t="8149" x="7307263" y="2430463"/>
          <p14:tracePt t="8157" x="7285038" y="2422525"/>
          <p14:tracePt t="8165" x="7261225" y="2422525"/>
          <p14:tracePt t="8177" x="7223125" y="2422525"/>
          <p14:tracePt t="8181" x="7216775" y="2422525"/>
          <p14:tracePt t="8189" x="7185025" y="2422525"/>
          <p14:tracePt t="8197" x="7154863" y="2422525"/>
          <p14:tracePt t="8205" x="7116763" y="2422525"/>
          <p14:tracePt t="8213" x="7078663" y="2422525"/>
          <p14:tracePt t="8222" x="7032625" y="2430463"/>
          <p14:tracePt t="8230" x="6988175" y="2446338"/>
          <p14:tracePt t="8238" x="6950075" y="2468563"/>
          <p14:tracePt t="8246" x="6911975" y="2484438"/>
          <p14:tracePt t="8254" x="6888163" y="2492375"/>
          <p14:tracePt t="8262" x="6827838" y="2514600"/>
          <p14:tracePt t="8270" x="6819900" y="2530475"/>
          <p14:tracePt t="8278" x="6781800" y="2552700"/>
          <p14:tracePt t="8286" x="6759575" y="2590800"/>
          <p14:tracePt t="8294" x="6735763" y="2613025"/>
          <p14:tracePt t="8302" x="6713538" y="2636838"/>
          <p14:tracePt t="8310" x="6713538" y="2659063"/>
          <p14:tracePt t="8318" x="6697663" y="2682875"/>
          <p14:tracePt t="8327" x="6689725" y="2705100"/>
          <p14:tracePt t="8334" x="6675438" y="2759075"/>
          <p14:tracePt t="8343" x="6667500" y="2781300"/>
          <p14:tracePt t="8350" x="6667500" y="2827338"/>
          <p14:tracePt t="8361" x="6667500" y="2865438"/>
          <p14:tracePt t="8366" x="6667500" y="2895600"/>
          <p14:tracePt t="8377" x="6667500" y="2955925"/>
          <p14:tracePt t="8382" x="6667500" y="3001963"/>
          <p14:tracePt t="8394" x="6689725" y="3063875"/>
          <p14:tracePt t="8399" x="6713538" y="3124200"/>
          <p14:tracePt t="8410" x="6751638" y="3192463"/>
          <p14:tracePt t="8414" x="6773863" y="3254375"/>
          <p14:tracePt t="8426" x="6804025" y="3314700"/>
          <p14:tracePt t="8431" x="6827838" y="3375025"/>
          <p14:tracePt t="8443" x="6858000" y="3421063"/>
          <p14:tracePt t="8447" x="6865938" y="3436938"/>
          <p14:tracePt t="8460" x="6911975" y="3505200"/>
          <p14:tracePt t="8463" x="6942138" y="3527425"/>
          <p14:tracePt t="8476" x="6972300" y="3551238"/>
          <p14:tracePt t="8479" x="7010400" y="3565525"/>
          <p14:tracePt t="8493" x="7056438" y="3581400"/>
          <p14:tracePt t="8495" x="7102475" y="3581400"/>
          <p14:tracePt t="8510" x="7200900" y="3581400"/>
          <p14:tracePt t="8512" x="7269163" y="3581400"/>
          <p14:tracePt t="8527" x="7369175" y="3551238"/>
          <p14:tracePt t="8528" x="7459663" y="3521075"/>
          <p14:tracePt t="8543" x="7497763" y="3505200"/>
          <p14:tracePt t="8545" x="7597775" y="3459163"/>
          <p14:tracePt t="8559" x="7666038" y="3421063"/>
          <p14:tracePt t="8561" x="7734300" y="3375025"/>
          <p14:tracePt t="8577" x="7856538" y="3276600"/>
          <p14:tracePt t="8584" x="7894638" y="3230563"/>
          <p14:tracePt t="8594" x="7924800" y="3184525"/>
          <p14:tracePt t="8600" x="7940675" y="3140075"/>
          <p14:tracePt t="8610" x="7962900" y="3086100"/>
          <p14:tracePt t="8617" x="7962900" y="3032125"/>
          <p14:tracePt t="8627" x="7962900" y="2979738"/>
          <p14:tracePt t="8633" x="7962900" y="2949575"/>
          <p14:tracePt t="8643" x="7962900" y="2895600"/>
          <p14:tracePt t="8649" x="7902575" y="2811463"/>
          <p14:tracePt t="8660" x="7840663" y="2781300"/>
          <p14:tracePt t="8666" x="7772400" y="2743200"/>
          <p14:tracePt t="8677" x="7726363" y="2720975"/>
          <p14:tracePt t="8682" x="7627938" y="2697163"/>
          <p14:tracePt t="8694" x="7475538" y="2644775"/>
          <p14:tracePt t="8699" x="7369175" y="2636838"/>
          <p14:tracePt t="8710" x="7261225" y="2636838"/>
          <p14:tracePt t="8715" x="7200900" y="2636838"/>
          <p14:tracePt t="8727" x="7078663" y="2636838"/>
          <p14:tracePt t="8731" x="6988175" y="2636838"/>
          <p14:tracePt t="8744" x="6904038" y="2636838"/>
          <p14:tracePt t="8747" x="6827838" y="2636838"/>
          <p14:tracePt t="8760" x="6804025" y="2636838"/>
          <p14:tracePt t="8763" x="6773863" y="2636838"/>
          <p14:tracePt t="8777" x="6759575" y="2644775"/>
          <p14:tracePt t="8779" x="6735763" y="2659063"/>
          <p14:tracePt t="8793" x="6721475" y="2674938"/>
          <p14:tracePt t="8795" x="6697663" y="2682875"/>
          <p14:tracePt t="8810" x="6697663" y="2697163"/>
          <p14:tracePt t="8811" x="6689725" y="2720975"/>
          <p14:tracePt t="8828" x="6689725" y="2727325"/>
          <p14:tracePt t="8836" x="6689725" y="2743200"/>
          <p14:tracePt t="8844" x="6675438" y="2789238"/>
          <p14:tracePt t="8852" x="6667500" y="2827338"/>
          <p14:tracePt t="8861" x="6667500" y="2865438"/>
          <p14:tracePt t="8868" x="6667500" y="2895600"/>
          <p14:tracePt t="8877" x="6667500" y="2933700"/>
          <p14:tracePt t="8884" x="6667500" y="2979738"/>
          <p14:tracePt t="8894" x="6667500" y="3032125"/>
          <p14:tracePt t="8901" x="6667500" y="3063875"/>
          <p14:tracePt t="8910" x="6667500" y="3116263"/>
          <p14:tracePt t="8916" x="6675438" y="3140075"/>
          <p14:tracePt t="8927" x="6697663" y="3162300"/>
          <p14:tracePt t="8933" x="6721475" y="3170238"/>
          <p14:tracePt t="8944" x="6751638" y="3192463"/>
          <p14:tracePt t="8960" x="6773863" y="3192463"/>
          <p14:tracePt t="8965" x="6797675" y="3192463"/>
          <p14:tracePt t="8974" x="6819900" y="3208338"/>
          <p14:tracePt t="9046" x="6827838" y="3208338"/>
          <p14:tracePt t="9055" x="6858000" y="3192463"/>
          <p14:tracePt t="9062" x="6904038" y="3184525"/>
          <p14:tracePt t="9070" x="6942138" y="3170238"/>
          <p14:tracePt t="9078" x="6964363" y="3162300"/>
          <p14:tracePt t="9087" x="6994525" y="3146425"/>
          <p14:tracePt t="9095" x="7032625" y="3124200"/>
          <p14:tracePt t="9103" x="7048500" y="3116263"/>
          <p14:tracePt t="9111" x="7070725" y="3101975"/>
          <p14:tracePt t="9119" x="7078663" y="3086100"/>
          <p14:tracePt t="9127" x="7102475" y="3063875"/>
          <p14:tracePt t="9135" x="7116763" y="3055938"/>
          <p14:tracePt t="9144" x="7132638" y="3040063"/>
          <p14:tracePt t="9151" x="7140575" y="3040063"/>
          <p14:tracePt t="9161" x="7154863" y="3032125"/>
          <p14:tracePt t="9167" x="7162800" y="3032125"/>
          <p14:tracePt t="9177" x="7178675" y="3017838"/>
          <p14:tracePt t="9184" x="7185025" y="3017838"/>
          <p14:tracePt t="9193" x="7200900" y="3017838"/>
          <p14:tracePt t="9200" x="7216775" y="3001963"/>
          <p14:tracePt t="9210" x="7223125" y="3001963"/>
          <p14:tracePt t="9216" x="7223125" y="2994025"/>
          <p14:tracePt t="9227" x="7239000" y="2994025"/>
          <p14:tracePt t="9240" x="7246938" y="2994025"/>
          <p14:tracePt t="9256" x="7261225" y="2994025"/>
          <p14:tracePt t="9273" x="7269163" y="2994025"/>
          <p14:tracePt t="9281" x="7285038" y="2994025"/>
          <p14:tracePt t="9289" x="7292975" y="2994025"/>
          <p14:tracePt t="9297" x="7323138" y="2994025"/>
          <p14:tracePt t="9304" x="7331075" y="2994025"/>
          <p14:tracePt t="9313" x="7345363" y="2994025"/>
          <p14:tracePt t="9321" x="7369175" y="2994025"/>
          <p14:tracePt t="9329" x="7375525" y="2994025"/>
          <p14:tracePt t="9337" x="7391400" y="2994025"/>
          <p14:tracePt t="9346" x="7407275" y="2994025"/>
          <p14:tracePt t="9353" x="7429500" y="2994025"/>
          <p14:tracePt t="9361" x="7437438" y="3001963"/>
          <p14:tracePt t="9369" x="7451725" y="3001963"/>
          <p14:tracePt t="9378" x="7459663" y="3001963"/>
          <p14:tracePt t="9386" x="7475538" y="3001963"/>
          <p14:tracePt t="9394" x="7497763" y="3001963"/>
          <p14:tracePt t="9402" x="7521575" y="3001963"/>
          <p14:tracePt t="9410" x="7535863" y="3001963"/>
          <p14:tracePt t="9418" x="7559675" y="3001963"/>
          <p14:tracePt t="9427" x="7581900" y="3001963"/>
          <p14:tracePt t="9434" x="7620000" y="3001963"/>
          <p14:tracePt t="9444" x="7642225" y="3001963"/>
          <p14:tracePt t="9450" x="7650163" y="2994025"/>
          <p14:tracePt t="9555" x="7650163" y="2979738"/>
          <p14:tracePt t="9564" x="7642225" y="2971800"/>
          <p14:tracePt t="9580" x="7627938" y="2971800"/>
          <p14:tracePt t="9588" x="7627938" y="2955925"/>
          <p14:tracePt t="9596" x="7620000" y="2955925"/>
          <p14:tracePt t="9620" x="7604125" y="2949575"/>
          <p14:tracePt t="9773" x="7604125" y="2955925"/>
          <p14:tracePt t="9839" x="7597775" y="2955925"/>
          <p14:tracePt t="9846" x="7581900" y="2971800"/>
          <p14:tracePt t="9854" x="7566025" y="2971800"/>
          <p14:tracePt t="9871" x="7543800" y="2979738"/>
          <p14:tracePt t="9880" x="7535863" y="2979738"/>
          <p14:tracePt t="9887" x="7521575" y="2994025"/>
          <p14:tracePt t="9895" x="7513638" y="2994025"/>
          <p14:tracePt t="9903" x="7497763" y="2994025"/>
          <p14:tracePt t="9912" x="7489825" y="3001963"/>
          <p14:tracePt t="9935" x="7475538" y="3001963"/>
          <p14:tracePt t="9960" x="7459663" y="3001963"/>
          <p14:tracePt t="9968" x="7451725" y="3001963"/>
          <p14:tracePt t="9977" x="7437438" y="3001963"/>
          <p14:tracePt t="9984" x="7407275" y="3001963"/>
          <p14:tracePt t="9993" x="7375525" y="3001963"/>
          <p14:tracePt t="10000" x="7353300" y="3001963"/>
          <p14:tracePt t="10011" x="7331075" y="3001963"/>
          <p14:tracePt t="10017" x="7292975" y="3001963"/>
          <p14:tracePt t="10028" x="7246938" y="3001963"/>
          <p14:tracePt t="10032" x="7200900" y="3001963"/>
          <p14:tracePt t="10043" x="7140575" y="3001963"/>
          <p14:tracePt t="10049" x="7056438" y="3001963"/>
          <p14:tracePt t="10057" x="6972300" y="3001963"/>
          <p14:tracePt t="10065" x="6865938" y="3001963"/>
          <p14:tracePt t="10077" x="6759575" y="3001963"/>
          <p14:tracePt t="10081" x="6613525" y="2994025"/>
          <p14:tracePt t="10089" x="6477000" y="2979738"/>
          <p14:tracePt t="10097" x="6294438" y="2949575"/>
          <p14:tracePt t="10106" x="6126163" y="2917825"/>
          <p14:tracePt t="10114" x="5951538" y="2895600"/>
          <p14:tracePt t="10121" x="5768975" y="2873375"/>
          <p14:tracePt t="10129" x="5578475" y="2865438"/>
          <p14:tracePt t="10138" x="5387975" y="2841625"/>
          <p14:tracePt t="10146" x="5219700" y="2827338"/>
          <p14:tracePt t="10154" x="5045075" y="2811463"/>
          <p14:tracePt t="10162" x="4884738" y="2811463"/>
          <p14:tracePt t="10171" x="4808538" y="2811463"/>
          <p14:tracePt t="10178" x="4670425" y="2803525"/>
          <p14:tracePt t="10186" x="4564063" y="2803525"/>
          <p14:tracePt t="10194" x="4473575" y="2789238"/>
          <p14:tracePt t="10203" x="4449763" y="2789238"/>
          <p14:tracePt t="10210" x="4389438" y="2789238"/>
          <p14:tracePt t="10219" x="4351338" y="2789238"/>
          <p14:tracePt t="10227" x="4313238" y="2789238"/>
          <p14:tracePt t="10339" x="4313238" y="2781300"/>
          <p14:tracePt t="10346" x="4327525" y="2743200"/>
          <p14:tracePt t="10355" x="4351338" y="2720975"/>
          <p14:tracePt t="10363" x="4373563" y="2697163"/>
          <p14:tracePt t="10371" x="4397375" y="2682875"/>
          <p14:tracePt t="10379" x="4411663" y="2674938"/>
          <p14:tracePt t="10387" x="4435475" y="2674938"/>
          <p14:tracePt t="10395" x="4457700" y="2659063"/>
          <p14:tracePt t="10403" x="4479925" y="2644775"/>
          <p14:tracePt t="10412" x="4495800" y="2644775"/>
          <p14:tracePt t="10420" x="4518025" y="2644775"/>
          <p14:tracePt t="10427" x="4533900" y="2644775"/>
          <p14:tracePt t="10493" x="4503738" y="2644775"/>
          <p14:tracePt t="10501" x="4495800" y="2644775"/>
          <p14:tracePt t="10510" x="4457700" y="2644775"/>
          <p14:tracePt t="10517" x="4449763" y="2644775"/>
          <p14:tracePt t="10528" x="4411663" y="2644775"/>
          <p14:tracePt t="10533" x="4373563" y="2644775"/>
          <p14:tracePt t="10544" x="4327525" y="2644775"/>
          <p14:tracePt t="10550" x="4267200" y="2644775"/>
          <p14:tracePt t="10560" x="4198938" y="2636838"/>
          <p14:tracePt t="10566" x="4076700" y="2613025"/>
          <p14:tracePt t="10574" x="3992563" y="2598738"/>
          <p14:tracePt t="10582" x="3886200" y="2574925"/>
          <p14:tracePt t="10590" x="3825875" y="2574925"/>
          <p14:tracePt t="10598" x="3673475" y="2552700"/>
          <p14:tracePt t="10606" x="3565525" y="2552700"/>
          <p14:tracePt t="10614" x="3436938" y="2536825"/>
          <p14:tracePt t="10622" x="3298825" y="2530475"/>
          <p14:tracePt t="10630" x="3170238" y="2530475"/>
          <p14:tracePt t="10639" x="3025775" y="2530475"/>
          <p14:tracePt t="10647" x="2887663" y="2530475"/>
          <p14:tracePt t="10655" x="2827338" y="2514600"/>
          <p14:tracePt t="10663" x="2697163" y="2514600"/>
          <p14:tracePt t="10671" x="2598738" y="2506663"/>
          <p14:tracePt t="10679" x="2506663" y="2492375"/>
          <p14:tracePt t="10687" x="2476500" y="2492375"/>
          <p14:tracePt t="10695" x="2408238" y="2484438"/>
          <p14:tracePt t="10703" x="2370138" y="2484438"/>
          <p14:tracePt t="10711" x="2339975" y="2484438"/>
          <p14:tracePt t="10719" x="2324100" y="2484438"/>
          <p14:tracePt t="10727" x="2301875" y="2484438"/>
          <p14:tracePt t="11075" x="2278063" y="2484438"/>
          <p14:tracePt t="11084" x="2263775" y="2484438"/>
          <p14:tracePt t="11094" x="2255838" y="2484438"/>
          <p14:tracePt t="11099" x="2232025" y="2484438"/>
          <p14:tracePt t="11107" x="2217738" y="2492375"/>
          <p14:tracePt t="11116" x="2201863" y="2506663"/>
          <p14:tracePt t="11127" x="2193925" y="2506663"/>
          <p14:tracePt t="11132" x="2179638" y="2506663"/>
          <p14:tracePt t="11140" x="2179638" y="2514600"/>
          <p14:tracePt t="11180" x="2179638" y="2530475"/>
          <p14:tracePt t="11535" x="2179638" y="2552700"/>
          <p14:tracePt t="11544" x="2179638" y="2568575"/>
          <p14:tracePt t="11552" x="2193925" y="2590800"/>
          <p14:tracePt t="11560" x="2201863" y="2613025"/>
          <p14:tracePt t="11568" x="2217738" y="2644775"/>
          <p14:tracePt t="11577" x="2232025" y="2659063"/>
          <p14:tracePt t="11584" x="2239963" y="2697163"/>
          <p14:tracePt t="11593" x="2263775" y="2720975"/>
          <p14:tracePt t="11600" x="2286000" y="2759075"/>
          <p14:tracePt t="11610" x="2316163" y="2781300"/>
          <p14:tracePt t="11616" x="2346325" y="2811463"/>
          <p14:tracePt t="11627" x="2384425" y="2841625"/>
          <p14:tracePt t="11632" x="2430463" y="2865438"/>
          <p14:tracePt t="11643" x="2476500" y="2887663"/>
          <p14:tracePt t="11649" x="2536825" y="2911475"/>
          <p14:tracePt t="11657" x="2560638" y="2917825"/>
          <p14:tracePt t="11665" x="2598738" y="2933700"/>
          <p14:tracePt t="11677" x="2644775" y="2949575"/>
          <p14:tracePt t="11681" x="2682875" y="2955925"/>
          <p14:tracePt t="11689" x="2720975" y="2955925"/>
          <p14:tracePt t="11697" x="2751138" y="2955925"/>
          <p14:tracePt t="11705" x="2781300" y="2955925"/>
          <p14:tracePt t="11713" x="2803525" y="2955925"/>
          <p14:tracePt t="11721" x="2835275" y="2955925"/>
          <p14:tracePt t="11729" x="2857500" y="2955925"/>
          <p14:tracePt t="11737" x="2873375" y="2949575"/>
          <p14:tracePt t="11745" x="2895600" y="2949575"/>
          <p14:tracePt t="11770" x="2895600" y="2933700"/>
          <p14:tracePt t="11778" x="2911475" y="2917825"/>
          <p14:tracePt t="11786" x="2941638" y="2873375"/>
          <p14:tracePt t="11794" x="2955925" y="2865438"/>
          <p14:tracePt t="11802" x="2971800" y="2841625"/>
          <p14:tracePt t="11810" x="2979738" y="2811463"/>
          <p14:tracePt t="11818" x="2994025" y="2803525"/>
          <p14:tracePt t="11827" x="3001963" y="2789238"/>
          <p14:tracePt t="11835" x="3017838" y="2789238"/>
          <p14:tracePt t="11843" x="3017838" y="2781300"/>
          <p14:tracePt t="11851" x="3017838" y="2765425"/>
          <p14:tracePt t="11867" x="3001963" y="2759075"/>
          <p14:tracePt t="11877" x="2979738" y="2759075"/>
          <p14:tracePt t="11883" x="2933700" y="2727325"/>
          <p14:tracePt t="11894" x="2895600" y="2720975"/>
          <p14:tracePt t="11900" x="2849563" y="2697163"/>
          <p14:tracePt t="11910" x="2803525" y="2697163"/>
          <p14:tracePt t="11915" x="2789238" y="2682875"/>
          <p14:tracePt t="11924" x="2751138" y="2674938"/>
          <p14:tracePt t="11932" x="2720975" y="2659063"/>
          <p14:tracePt t="11944" x="2682875" y="2644775"/>
          <p14:tracePt t="11948" x="2636838" y="2620963"/>
          <p14:tracePt t="11956" x="2613025" y="2620963"/>
          <p14:tracePt t="11964" x="2574925" y="2620963"/>
          <p14:tracePt t="11972" x="2536825" y="2620963"/>
          <p14:tracePt t="11980" x="2492375" y="2620963"/>
          <p14:tracePt t="11988" x="2446338" y="2620963"/>
          <p14:tracePt t="11996" x="2422525" y="2620963"/>
          <p14:tracePt t="12005" x="2370138" y="2620963"/>
          <p14:tracePt t="12012" x="2339975" y="2620963"/>
          <p14:tracePt t="12020" x="2301875" y="2620963"/>
          <p14:tracePt t="12028" x="2278063" y="2620963"/>
          <p14:tracePt t="12036" x="2255838" y="2620963"/>
          <p14:tracePt t="12045" x="2232025" y="2636838"/>
          <p14:tracePt t="12053" x="2201863" y="2644775"/>
          <p14:tracePt t="12061" x="2193925" y="2644775"/>
          <p14:tracePt t="12069" x="2179638" y="2674938"/>
          <p14:tracePt t="12085" x="2171700" y="2682875"/>
          <p14:tracePt t="12093" x="2171700" y="2705100"/>
          <p14:tracePt t="12102" x="2171700" y="2720975"/>
          <p14:tracePt t="12111" x="2171700" y="2727325"/>
          <p14:tracePt t="12117" x="2171700" y="2765425"/>
          <p14:tracePt t="12128" x="2171700" y="2781300"/>
          <p14:tracePt t="12134" x="2171700" y="2811463"/>
          <p14:tracePt t="12145" x="2179638" y="2827338"/>
          <p14:tracePt t="12150" x="2193925" y="2865438"/>
          <p14:tracePt t="12160" x="2217738" y="2887663"/>
          <p14:tracePt t="12166" x="2239963" y="2911475"/>
          <p14:tracePt t="12176" x="2278063" y="2949575"/>
          <p14:tracePt t="12182" x="2316163" y="2971800"/>
          <p14:tracePt t="12190" x="2392363" y="3001963"/>
          <p14:tracePt t="12198" x="2430463" y="3017838"/>
          <p14:tracePt t="12210" x="2492375" y="3032125"/>
          <p14:tracePt t="12214" x="2552700" y="3040063"/>
          <p14:tracePt t="12223" x="2613025" y="3055938"/>
          <p14:tracePt t="12230" x="2667000" y="3055938"/>
          <p14:tracePt t="12239" x="2720975" y="3063875"/>
          <p14:tracePt t="12246" x="2765425" y="3063875"/>
          <p14:tracePt t="12255" x="2811463" y="3063875"/>
          <p14:tracePt t="12303" x="2811463" y="3055938"/>
          <p14:tracePt t="12311" x="2835275" y="3017838"/>
          <p14:tracePt t="12320" x="2849563" y="2979738"/>
          <p14:tracePt t="12328" x="2849563" y="2955925"/>
          <p14:tracePt t="12336" x="2849563" y="2917825"/>
          <p14:tracePt t="12344" x="2857500" y="2887663"/>
          <p14:tracePt t="12353" x="2857500" y="2865438"/>
          <p14:tracePt t="12360" x="2857500" y="2827338"/>
          <p14:tracePt t="12368" x="2849563" y="2803525"/>
          <p14:tracePt t="12377" x="2827338" y="2781300"/>
          <p14:tracePt t="12385" x="2803525" y="2759075"/>
          <p14:tracePt t="12394" x="2765425" y="2743200"/>
          <p14:tracePt t="12401" x="2727325" y="2720975"/>
          <p14:tracePt t="12410" x="2682875" y="2705100"/>
          <p14:tracePt t="12417" x="2636838" y="2682875"/>
          <p14:tracePt t="12427" x="2574925" y="2682875"/>
          <p14:tracePt t="12433" x="2514600" y="2674938"/>
          <p14:tracePt t="12443" x="2446338" y="2674938"/>
          <p14:tracePt t="12449" x="2384425" y="2674938"/>
          <p14:tracePt t="12457" x="2324100" y="2674938"/>
          <p14:tracePt t="12465" x="2278063" y="2674938"/>
          <p14:tracePt t="12477" x="2255838" y="2682875"/>
          <p14:tracePt t="12481" x="2201863" y="2705100"/>
          <p14:tracePt t="12489" x="2179638" y="2720975"/>
          <p14:tracePt t="12498" x="2155825" y="2727325"/>
          <p14:tracePt t="12505" x="2149475" y="2743200"/>
          <p14:tracePt t="12513" x="2133600" y="2759075"/>
          <p14:tracePt t="12522" x="2133600" y="2765425"/>
          <p14:tracePt t="12530" x="2117725" y="2781300"/>
          <p14:tracePt t="12538" x="2117725" y="2789238"/>
          <p14:tracePt t="12546" x="2117725" y="2811463"/>
          <p14:tracePt t="12554" x="2133600" y="2827338"/>
          <p14:tracePt t="12562" x="2149475" y="2849563"/>
          <p14:tracePt t="12571" x="2179638" y="2873375"/>
          <p14:tracePt t="12579" x="2201863" y="2895600"/>
          <p14:tracePt t="12587" x="2239963" y="2917825"/>
          <p14:tracePt t="12595" x="2286000" y="2949575"/>
          <p14:tracePt t="12602" x="2346325" y="2979738"/>
          <p14:tracePt t="12610" x="2392363" y="3001963"/>
          <p14:tracePt t="12619" x="2514600" y="3032125"/>
          <p14:tracePt t="12627" x="2598738" y="3055938"/>
          <p14:tracePt t="12635" x="2697163" y="3063875"/>
          <p14:tracePt t="12643" x="2751138" y="3078163"/>
          <p14:tracePt t="12651" x="2857500" y="3078163"/>
          <p14:tracePt t="12660" x="2955925" y="3086100"/>
          <p14:tracePt t="12667" x="3040063" y="3086100"/>
          <p14:tracePt t="12677" x="3108325" y="3086100"/>
          <p14:tracePt t="12683" x="3170238" y="3078163"/>
          <p14:tracePt t="12694" x="3208338" y="3055938"/>
          <p14:tracePt t="12700" x="3246438" y="3017838"/>
          <p14:tracePt t="12710" x="3268663" y="2979738"/>
          <p14:tracePt t="12716" x="3268663" y="2933700"/>
          <p14:tracePt t="12727" x="3276600" y="2887663"/>
          <p14:tracePt t="12732" x="3276600" y="2849563"/>
          <p14:tracePt t="12743" x="3276600" y="2811463"/>
          <p14:tracePt t="12748" x="3254375" y="2781300"/>
          <p14:tracePt t="12760" x="3216275" y="2727325"/>
          <p14:tracePt t="12764" x="3192463" y="2705100"/>
          <p14:tracePt t="12777" x="3162300" y="2682875"/>
          <p14:tracePt t="12781" x="3124200" y="2644775"/>
          <p14:tracePt t="12794" x="3086100" y="2620963"/>
          <p14:tracePt t="12796" x="3040063" y="2613025"/>
          <p14:tracePt t="12810" x="3001963" y="2590800"/>
          <p14:tracePt t="12813" x="2979738" y="2574925"/>
          <p14:tracePt t="12826" x="2955925" y="2568575"/>
          <p14:tracePt t="12829" x="2917825" y="2552700"/>
          <p14:tracePt t="12842" x="2895600" y="2552700"/>
          <p14:tracePt t="12845" x="2873375" y="2536825"/>
          <p14:tracePt t="12859" x="2849563" y="2536825"/>
          <p14:tracePt t="12861" x="2835275" y="2536825"/>
          <p14:tracePt t="12877" x="2811463" y="2536825"/>
          <p14:tracePt t="12877" x="2781300" y="2536825"/>
          <p14:tracePt t="12886" x="2765425" y="2536825"/>
          <p14:tracePt t="12893" x="2743200" y="2536825"/>
          <p14:tracePt t="12902" x="2705100" y="2536825"/>
          <p14:tracePt t="12910" x="2697163" y="2552700"/>
          <p14:tracePt t="12918" x="2667000" y="2568575"/>
          <p14:tracePt t="12927" x="2644775" y="2590800"/>
          <p14:tracePt t="12934" x="2620963" y="2598738"/>
          <p14:tracePt t="12943" x="2613025" y="2620963"/>
          <p14:tracePt t="12950" x="2590800" y="2636838"/>
          <p14:tracePt t="12960" x="2574925" y="2659063"/>
          <p14:tracePt t="12966" x="2560638" y="2682875"/>
          <p14:tracePt t="12977" x="2552700" y="2697163"/>
          <p14:tracePt t="12983" x="2552700" y="2720975"/>
          <p14:tracePt t="12994" x="2552700" y="2743200"/>
          <p14:tracePt t="12999" x="2552700" y="2765425"/>
          <p14:tracePt t="13010" x="2552700" y="2789238"/>
          <p14:tracePt t="13015" x="2552700" y="2811463"/>
          <p14:tracePt t="13027" x="2574925" y="2841625"/>
          <p14:tracePt t="13031" x="2613025" y="2873375"/>
          <p14:tracePt t="13042" x="2644775" y="2887663"/>
          <p14:tracePt t="13047" x="2682875" y="2911475"/>
          <p14:tracePt t="13060" x="2765425" y="2949575"/>
          <p14:tracePt t="13063" x="2835275" y="2971800"/>
          <p14:tracePt t="13077" x="2933700" y="2971800"/>
          <p14:tracePt t="13079" x="2979738" y="2979738"/>
          <p14:tracePt t="13093" x="3078163" y="2979738"/>
          <p14:tracePt t="13095" x="3170238" y="2979738"/>
          <p14:tracePt t="13109" x="3268663" y="2979738"/>
          <p14:tracePt t="13111" x="3360738" y="2979738"/>
          <p14:tracePt t="13126" x="3459163" y="2949575"/>
          <p14:tracePt t="13128" x="3527425" y="2911475"/>
          <p14:tracePt t="13143" x="3589338" y="2873375"/>
          <p14:tracePt t="13144" x="3635375" y="2841625"/>
          <p14:tracePt t="13152" x="3673475" y="2789238"/>
          <p14:tracePt t="13160" x="3673475" y="2765425"/>
          <p14:tracePt t="13168" x="3695700" y="2720975"/>
          <p14:tracePt t="13177" x="3695700" y="2697163"/>
          <p14:tracePt t="13184" x="3695700" y="2659063"/>
          <p14:tracePt t="13194" x="3695700" y="2636838"/>
          <p14:tracePt t="13200" x="3679825" y="2613025"/>
          <p14:tracePt t="13210" x="3657600" y="2590800"/>
          <p14:tracePt t="13217" x="3627438" y="2552700"/>
          <p14:tracePt t="13227" x="3589338" y="2530475"/>
          <p14:tracePt t="13233" x="3543300" y="2506663"/>
          <p14:tracePt t="13243" x="3505200" y="2484438"/>
          <p14:tracePt t="13249" x="3444875" y="2454275"/>
          <p14:tracePt t="13260" x="3382963" y="2446338"/>
          <p14:tracePt t="13266" x="3330575" y="2422525"/>
          <p14:tracePt t="13277" x="3254375" y="2422525"/>
          <p14:tracePt t="13282" x="3184525" y="2408238"/>
          <p14:tracePt t="13293" x="3101975" y="2408238"/>
          <p14:tracePt t="13298" x="3017838" y="2408238"/>
          <p14:tracePt t="13310" x="2933700" y="2408238"/>
          <p14:tracePt t="13314" x="2873375" y="2408238"/>
          <p14:tracePt t="13327" x="2789238" y="2422525"/>
          <p14:tracePt t="13330" x="2727325" y="2430463"/>
          <p14:tracePt t="13344" x="2667000" y="2454275"/>
          <p14:tracePt t="13346" x="2644775" y="2468563"/>
          <p14:tracePt t="13360" x="2598738" y="2492375"/>
          <p14:tracePt t="13362" x="2560638" y="2514600"/>
          <p14:tracePt t="13376" x="2536825" y="2536825"/>
          <p14:tracePt t="13378" x="2530475" y="2552700"/>
          <p14:tracePt t="13393" x="2514600" y="2574925"/>
          <p14:tracePt t="13395" x="2514600" y="2590800"/>
          <p14:tracePt t="13409" x="2506663" y="2613025"/>
          <p14:tracePt t="13411" x="2506663" y="2636838"/>
          <p14:tracePt t="13427" x="2506663" y="2674938"/>
          <p14:tracePt t="13427" x="2506663" y="2697163"/>
          <p14:tracePt t="13435" x="2506663" y="2727325"/>
          <p14:tracePt t="13443" x="2514600" y="2765425"/>
          <p14:tracePt t="13451" x="2530475" y="2803525"/>
          <p14:tracePt t="13460" x="2536825" y="2827338"/>
          <p14:tracePt t="13468" x="2560638" y="2849563"/>
          <p14:tracePt t="13477" x="2598738" y="2895600"/>
          <p14:tracePt t="13483" x="2620963" y="2917825"/>
          <p14:tracePt t="13494" x="2644775" y="2955925"/>
          <p14:tracePt t="13500" x="2697163" y="2979738"/>
          <p14:tracePt t="13510" x="2743200" y="3001963"/>
          <p14:tracePt t="13516" x="2789238" y="3017838"/>
          <p14:tracePt t="13527" x="2835275" y="3032125"/>
          <p14:tracePt t="13532" x="2895600" y="3040063"/>
          <p14:tracePt t="13543" x="2971800" y="3055938"/>
          <p14:tracePt t="13548" x="2979738" y="3055938"/>
          <p14:tracePt t="13560" x="3017838" y="3055938"/>
          <p14:tracePt t="13564" x="3055938" y="3055938"/>
          <p14:tracePt t="13577" x="3063875" y="3055938"/>
          <p14:tracePt t="13580" x="3078163" y="3055938"/>
          <p14:tracePt t="13976" x="3086100" y="3055938"/>
          <p14:tracePt t="13985" x="3101975" y="3063875"/>
          <p14:tracePt t="13994" x="3124200" y="3063875"/>
          <p14:tracePt t="14001" x="3132138" y="3063875"/>
          <p14:tracePt t="14011" x="3146425" y="3063875"/>
          <p14:tracePt t="14016" x="3162300" y="3078163"/>
          <p14:tracePt t="14028" x="3170238" y="3078163"/>
          <p14:tracePt t="14033" x="3170238" y="3086100"/>
          <p14:tracePt t="14043" x="3184525" y="3086100"/>
          <p14:tracePt t="14057" x="3192463" y="3101975"/>
          <p14:tracePt t="14138" x="3208338" y="3101975"/>
          <p14:tracePt t="14186" x="3208338" y="3116263"/>
          <p14:tracePt t="14671" x="3208338" y="3101975"/>
          <p14:tracePt t="14687" x="3192463" y="3086100"/>
          <p14:tracePt t="14696" x="3192463" y="3078163"/>
          <p14:tracePt t="14704" x="3184525" y="3063875"/>
          <p14:tracePt t="14712" x="3184525" y="3055938"/>
          <p14:tracePt t="14720" x="3170238" y="3032125"/>
          <p14:tracePt t="14728" x="3162300" y="3017838"/>
          <p14:tracePt t="14736" x="3162300" y="2994025"/>
          <p14:tracePt t="14744" x="3146425" y="2979738"/>
          <p14:tracePt t="14753" x="3146425" y="2955925"/>
          <p14:tracePt t="14761" x="3132138" y="2933700"/>
          <p14:tracePt t="14768" x="3132138" y="2917825"/>
          <p14:tracePt t="14777" x="3132138" y="2895600"/>
          <p14:tracePt t="14784" x="3124200" y="2887663"/>
          <p14:tracePt t="14793" x="3124200" y="2873375"/>
          <p14:tracePt t="14801" x="3124200" y="2865438"/>
          <p14:tracePt t="14811" x="3124200" y="2849563"/>
          <p14:tracePt t="14828" x="3124200" y="2841625"/>
          <p14:tracePt t="14844" x="3124200" y="2827338"/>
          <p14:tracePt t="14865" x="3124200" y="2811463"/>
          <p14:tracePt t="14897" x="3124200" y="2803525"/>
          <p14:tracePt t="14954" x="3124200" y="2789238"/>
          <p14:tracePt t="14971" x="3132138" y="2789238"/>
          <p14:tracePt t="15003" x="3132138" y="2781300"/>
          <p14:tracePt t="15019" x="3132138" y="2765425"/>
          <p14:tracePt t="15035" x="3132138" y="2743200"/>
          <p14:tracePt t="15043" x="3132138" y="2727325"/>
          <p14:tracePt t="15051" x="3132138" y="2720975"/>
          <p14:tracePt t="15060" x="3132138" y="2705100"/>
          <p14:tracePt t="15067" x="3132138" y="2697163"/>
          <p14:tracePt t="15077" x="3132138" y="2682875"/>
          <p14:tracePt t="15083" x="3132138" y="2674938"/>
          <p14:tracePt t="15094" x="3146425" y="2659063"/>
          <p14:tracePt t="15099" x="3146425" y="2644775"/>
          <p14:tracePt t="15115" x="3146425" y="2636838"/>
          <p14:tracePt t="15601" x="3184525" y="2636838"/>
          <p14:tracePt t="15611" x="3230563" y="2636838"/>
          <p14:tracePt t="15616" x="3292475" y="2636838"/>
          <p14:tracePt t="15628" x="3360738" y="2636838"/>
          <p14:tracePt t="15633" x="3482975" y="2674938"/>
          <p14:tracePt t="15644" x="3589338" y="2697163"/>
          <p14:tracePt t="15649" x="3717925" y="2720975"/>
          <p14:tracePt t="15660" x="3848100" y="2765425"/>
          <p14:tracePt t="15681" x="3886200" y="2781300"/>
          <p14:tracePt t="15689" x="4038600" y="2841625"/>
          <p14:tracePt t="15698" x="4098925" y="2873375"/>
          <p14:tracePt t="15705" x="4206875" y="2917825"/>
          <p14:tracePt t="15713" x="4244975" y="2949575"/>
          <p14:tracePt t="15721" x="4313238" y="2971800"/>
          <p14:tracePt t="15730" x="4351338" y="3001963"/>
          <p14:tracePt t="15738" x="4389438" y="3032125"/>
          <p14:tracePt t="15746" x="4397375" y="3055938"/>
          <p14:tracePt t="15754" x="4397375" y="3078163"/>
          <p14:tracePt t="15834" x="4373563" y="3086100"/>
          <p14:tracePt t="15844" x="4335463" y="3086100"/>
          <p14:tracePt t="15850" x="4313238" y="3101975"/>
          <p14:tracePt t="15861" x="4289425" y="3101975"/>
          <p14:tracePt t="15866" x="4267200" y="3101975"/>
          <p14:tracePt t="15878" x="4244975" y="3116263"/>
          <p14:tracePt t="15882" x="4229100" y="3116263"/>
          <p14:tracePt t="15893" x="4206875" y="3116263"/>
          <p14:tracePt t="16029" x="4206875" y="3124200"/>
          <p14:tracePt t="16037" x="4206875" y="3140075"/>
          <p14:tracePt t="16045" x="4206875" y="3162300"/>
          <p14:tracePt t="16053" x="4206875" y="3184525"/>
          <p14:tracePt t="16061" x="4206875" y="3222625"/>
          <p14:tracePt t="16069" x="4206875" y="3254375"/>
          <p14:tracePt t="16078" x="4229100" y="3292475"/>
          <p14:tracePt t="16085" x="4259263" y="3330575"/>
          <p14:tracePt t="16093" x="4289425" y="3375025"/>
          <p14:tracePt t="16101" x="4327525" y="3436938"/>
          <p14:tracePt t="16110" x="4389438" y="3497263"/>
          <p14:tracePt t="16118" x="4435475" y="3551238"/>
          <p14:tracePt t="16127" x="4495800" y="3611563"/>
          <p14:tracePt t="16134" x="4533900" y="3673475"/>
          <p14:tracePt t="16143" x="4587875" y="3717925"/>
          <p14:tracePt t="16150" x="4610100" y="3756025"/>
          <p14:tracePt t="16161" x="4664075" y="3802063"/>
          <p14:tracePt t="16166" x="4670425" y="3817938"/>
          <p14:tracePt t="16178" x="4694238" y="3840163"/>
          <p14:tracePt t="16425" x="4724400" y="3817938"/>
          <p14:tracePt t="16433" x="4746625" y="3794125"/>
          <p14:tracePt t="16444" x="4770438" y="3741738"/>
          <p14:tracePt t="16449" x="4808538" y="3711575"/>
          <p14:tracePt t="16461" x="4838700" y="3673475"/>
          <p14:tracePt t="16465" x="4876800" y="3627438"/>
          <p14:tracePt t="16476" x="4914900" y="3581400"/>
          <p14:tracePt t="16772" x="4914900" y="3565525"/>
          <p14:tracePt t="16780" x="4914900" y="3543300"/>
          <p14:tracePt t="16788" x="4914900" y="3505200"/>
          <p14:tracePt t="16797" x="4922838" y="3444875"/>
          <p14:tracePt t="16805" x="4945063" y="3390900"/>
          <p14:tracePt t="16813" x="4968875" y="3330575"/>
          <p14:tracePt t="16821" x="4999038" y="3254375"/>
          <p14:tracePt t="16829" x="5006975" y="3192463"/>
          <p14:tracePt t="16837" x="5029200" y="3124200"/>
          <p14:tracePt t="16845" x="5045075" y="3078163"/>
          <p14:tracePt t="16853" x="5051425" y="3017838"/>
          <p14:tracePt t="16861" x="5067300" y="2971800"/>
          <p14:tracePt t="16869" x="5067300" y="2949575"/>
          <p14:tracePt t="16877" x="5067300" y="2895600"/>
          <p14:tracePt t="16885" x="5067300" y="2865438"/>
          <p14:tracePt t="16894" x="5067300" y="2827338"/>
          <p14:tracePt t="16902" x="5075238" y="2803525"/>
          <p14:tracePt t="16910" x="5075238" y="2765425"/>
          <p14:tracePt t="16918" x="5075238" y="2743200"/>
          <p14:tracePt t="16927" x="5089525" y="2720975"/>
          <p14:tracePt t="16934" x="5089525" y="2697163"/>
          <p14:tracePt t="16944" x="5089525" y="2682875"/>
          <p14:tracePt t="16950" x="5089525" y="2674938"/>
          <p14:tracePt t="16961" x="5105400" y="2659063"/>
          <p14:tracePt t="16966" x="5105400" y="2644775"/>
          <p14:tracePt t="16976" x="5105400" y="2636838"/>
          <p14:tracePt t="16983" x="5105400" y="2620963"/>
          <p14:tracePt t="16999" x="5105400" y="2613025"/>
          <p14:tracePt t="17079" x="5105400" y="2620963"/>
          <p14:tracePt t="17088" x="5105400" y="2636838"/>
          <p14:tracePt t="17096" x="5105400" y="2659063"/>
          <p14:tracePt t="17104" x="5105400" y="2674938"/>
          <p14:tracePt t="17112" x="5105400" y="2697163"/>
          <p14:tracePt t="17120" x="5113338" y="2720975"/>
          <p14:tracePt t="17128" x="5113338" y="2727325"/>
          <p14:tracePt t="17136" x="5113338" y="2759075"/>
          <p14:tracePt t="17144" x="5113338" y="2781300"/>
          <p14:tracePt t="17152" x="5113338" y="2789238"/>
          <p14:tracePt t="17160" x="5113338" y="2803525"/>
          <p14:tracePt t="17168" x="5113338" y="2811463"/>
          <p14:tracePt t="17177" x="5127625" y="2811463"/>
          <p14:tracePt t="17185" x="5127625" y="2827338"/>
          <p14:tracePt t="17193" x="5127625" y="2841625"/>
          <p14:tracePt t="17201" x="5127625" y="2849563"/>
          <p14:tracePt t="17210" x="5127625" y="2865438"/>
          <p14:tracePt t="17217" x="5135563" y="2865438"/>
          <p14:tracePt t="17227" x="5135563" y="2873375"/>
          <p14:tracePt t="17233" x="5135563" y="2887663"/>
          <p14:tracePt t="17243" x="5135563" y="2895600"/>
          <p14:tracePt t="17257" x="5135563" y="2911475"/>
          <p14:tracePt t="17282" x="5135563" y="2917825"/>
          <p14:tracePt t="17758" x="5127625" y="2917825"/>
          <p14:tracePt t="17791" x="5127625" y="2911475"/>
          <p14:tracePt t="18066" x="5127625" y="2917825"/>
          <p14:tracePt t="18077" x="5127625" y="2933700"/>
          <p14:tracePt t="18082" x="5127625" y="2949575"/>
          <p14:tracePt t="18090" x="5113338" y="2955925"/>
          <p14:tracePt t="18098" x="5113338" y="2979738"/>
          <p14:tracePt t="18106" x="5113338" y="3001963"/>
          <p14:tracePt t="18114" x="5105400" y="3017838"/>
          <p14:tracePt t="18123" x="5105400" y="3040063"/>
          <p14:tracePt t="18130" x="5089525" y="3055938"/>
          <p14:tracePt t="18138" x="5089525" y="3063875"/>
          <p14:tracePt t="18147" x="5089525" y="3086100"/>
          <p14:tracePt t="18155" x="5075238" y="3116263"/>
          <p14:tracePt t="18163" x="5075238" y="3140075"/>
          <p14:tracePt t="18171" x="5067300" y="3146425"/>
          <p14:tracePt t="18179" x="5067300" y="3162300"/>
          <p14:tracePt t="18187" x="5067300" y="3184525"/>
          <p14:tracePt t="18195" x="5051425" y="3192463"/>
          <p14:tracePt t="18203" x="5045075" y="3222625"/>
          <p14:tracePt t="18211" x="5045075" y="3230563"/>
          <p14:tracePt t="18220" x="5045075" y="3254375"/>
          <p14:tracePt t="18227" x="5029200" y="3268663"/>
          <p14:tracePt t="18236" x="5029200" y="3276600"/>
          <p14:tracePt t="18244" x="5029200" y="3306763"/>
          <p14:tracePt t="18252" x="5021263" y="3314700"/>
          <p14:tracePt t="18260" x="5021263" y="3330575"/>
          <p14:tracePt t="18268" x="5021263" y="3336925"/>
          <p14:tracePt t="18277" x="5021263" y="3360738"/>
          <p14:tracePt t="18284" x="5021263" y="3375025"/>
          <p14:tracePt t="18294" x="5021263" y="3398838"/>
          <p14:tracePt t="18300" x="5021263" y="3413125"/>
          <p14:tracePt t="18310" x="5021263" y="3436938"/>
          <p14:tracePt t="18316" x="5021263" y="3444875"/>
          <p14:tracePt t="18327" x="5021263" y="3459163"/>
          <p14:tracePt t="18332" x="5021263" y="3467100"/>
          <p14:tracePt t="18343" x="5021263" y="3482975"/>
          <p14:tracePt t="18567" x="5021263" y="3497263"/>
          <p14:tracePt t="18578" x="5021263" y="3521075"/>
          <p14:tracePt t="18583" x="5021263" y="3543300"/>
          <p14:tracePt t="18594" x="5021263" y="3581400"/>
          <p14:tracePt t="18599" x="5021263" y="3627438"/>
          <p14:tracePt t="18610" x="5021263" y="3665538"/>
          <p14:tracePt t="18615" x="5006975" y="3695700"/>
          <p14:tracePt t="18624" x="5006975" y="3717925"/>
          <p14:tracePt t="18632" x="5006975" y="3756025"/>
          <p14:tracePt t="18644" x="5006975" y="3779838"/>
          <p14:tracePt t="18648" x="5006975" y="3817938"/>
          <p14:tracePt t="18656" x="5006975" y="3840163"/>
          <p14:tracePt t="18664" x="5006975" y="3863975"/>
          <p14:tracePt t="18672" x="5006975" y="3886200"/>
          <p14:tracePt t="18680" x="5006975" y="3908425"/>
          <p14:tracePt t="18688" x="5006975" y="3940175"/>
          <p14:tracePt t="18696" x="5006975" y="3946525"/>
          <p14:tracePt t="18705" x="5006975" y="3962400"/>
          <p14:tracePt t="18712" x="5006975" y="3970338"/>
          <p14:tracePt t="18720" x="5021263" y="3984625"/>
          <p14:tracePt t="18729" x="5029200" y="3992563"/>
          <p14:tracePt t="18737" x="5045075" y="4008438"/>
          <p14:tracePt t="18745" x="5051425" y="4016375"/>
          <p14:tracePt t="18753" x="5075238" y="4030663"/>
          <p14:tracePt t="18761" x="5105400" y="4046538"/>
          <p14:tracePt t="18769" x="5135563" y="4054475"/>
          <p14:tracePt t="18777" x="5151438" y="4054475"/>
          <p14:tracePt t="18785" x="5189538" y="4068763"/>
          <p14:tracePt t="18793" x="5211763" y="4068763"/>
          <p14:tracePt t="18801" x="5235575" y="4068763"/>
          <p14:tracePt t="18810" x="5273675" y="4068763"/>
          <p14:tracePt t="18817" x="5295900" y="4068763"/>
          <p14:tracePt t="18827" x="5303838" y="4046538"/>
          <p14:tracePt t="18833" x="5326063" y="4008438"/>
          <p14:tracePt t="18843" x="5341938" y="3970338"/>
          <p14:tracePt t="18849" x="5341938" y="3908425"/>
          <p14:tracePt t="18860" x="5349875" y="3856038"/>
          <p14:tracePt t="18866" x="5349875" y="3794125"/>
          <p14:tracePt t="18877" x="5349875" y="3741738"/>
          <p14:tracePt t="18882" x="5349875" y="3687763"/>
          <p14:tracePt t="18894" x="5341938" y="3649663"/>
          <p14:tracePt t="18898" x="5318125" y="3611563"/>
          <p14:tracePt t="18910" x="5280025" y="3581400"/>
          <p14:tracePt t="18914" x="5241925" y="3543300"/>
          <p14:tracePt t="18927" x="5197475" y="3521075"/>
          <p14:tracePt t="18931" x="5151438" y="3482975"/>
          <p14:tracePt t="18943" x="5089525" y="3467100"/>
          <p14:tracePt t="18947" x="5029200" y="3444875"/>
          <p14:tracePt t="18960" x="4968875" y="3436938"/>
          <p14:tracePt t="18963" x="4899025" y="3421063"/>
          <p14:tracePt t="18976" x="4816475" y="3421063"/>
          <p14:tracePt t="18979" x="4746625" y="3421063"/>
          <p14:tracePt t="18994" x="4686300" y="3421063"/>
          <p14:tracePt t="18995" x="4664075" y="3421063"/>
          <p14:tracePt t="19010" x="4610100" y="3421063"/>
          <p14:tracePt t="19011" x="4564063" y="3436938"/>
          <p14:tracePt t="19027" x="4541838" y="3444875"/>
          <p14:tracePt t="19028" x="4503738" y="3459163"/>
          <p14:tracePt t="19043" x="4479925" y="3467100"/>
          <p14:tracePt t="19045" x="4473575" y="3482975"/>
          <p14:tracePt t="19060" x="4449763" y="3497263"/>
          <p14:tracePt t="19060" x="4435475" y="3521075"/>
          <p14:tracePt t="19068" x="4411663" y="3543300"/>
          <p14:tracePt t="19077" x="4397375" y="3565525"/>
          <p14:tracePt t="19084" x="4389438" y="3589338"/>
          <p14:tracePt t="19093" x="4373563" y="3627438"/>
          <p14:tracePt t="19100" x="4351338" y="3649663"/>
          <p14:tracePt t="19110" x="4335463" y="3687763"/>
          <p14:tracePt t="19117" x="4313238" y="3733800"/>
          <p14:tracePt t="19128" x="4305300" y="3771900"/>
          <p14:tracePt t="19133" x="4289425" y="3802063"/>
          <p14:tracePt t="19143" x="4283075" y="3817938"/>
          <p14:tracePt t="19149" x="4267200" y="3856038"/>
          <p14:tracePt t="19160" x="4267200" y="3886200"/>
          <p14:tracePt t="19165" x="4259263" y="3924300"/>
          <p14:tracePt t="19177" x="4244975" y="3946525"/>
          <p14:tracePt t="19181" x="4244975" y="3970338"/>
          <p14:tracePt t="19193" x="4244975" y="3992563"/>
          <p14:tracePt t="19197" x="4244975" y="4030663"/>
          <p14:tracePt t="19210" x="4244975" y="4046538"/>
          <p14:tracePt t="19213" x="4244975" y="4076700"/>
          <p14:tracePt t="19227" x="4259263" y="4098925"/>
          <p14:tracePt t="19229" x="4283075" y="4130675"/>
          <p14:tracePt t="19242" x="4289425" y="4152900"/>
          <p14:tracePt t="19244" x="4313238" y="4175125"/>
          <p14:tracePt t="19260" x="4351338" y="4198938"/>
          <p14:tracePt t="19260" x="4389438" y="4237038"/>
          <p14:tracePt t="19269" x="4411663" y="4259263"/>
          <p14:tracePt t="19277" x="4449763" y="4283075"/>
          <p14:tracePt t="19285" x="4473575" y="4305300"/>
          <p14:tracePt t="19293" x="4503738" y="4343400"/>
          <p14:tracePt t="19301" x="4533900" y="4365625"/>
          <p14:tracePt t="19310" x="4564063" y="4389438"/>
          <p14:tracePt t="19317" x="4602163" y="4403725"/>
          <p14:tracePt t="19327" x="4640263" y="4427538"/>
          <p14:tracePt t="19333" x="4686300" y="4435475"/>
          <p14:tracePt t="19344" x="4732338" y="4449763"/>
          <p14:tracePt t="19349" x="4778375" y="4457700"/>
          <p14:tracePt t="19360" x="4830763" y="4473575"/>
          <p14:tracePt t="19365" x="4860925" y="4473575"/>
          <p14:tracePt t="19377" x="4922838" y="4487863"/>
          <p14:tracePt t="19382" x="4983163" y="4487863"/>
          <p14:tracePt t="19393" x="5045075" y="4487863"/>
          <p14:tracePt t="19397" x="5105400" y="4487863"/>
          <p14:tracePt t="19410" x="5159375" y="4487863"/>
          <p14:tracePt t="19414" x="5219700" y="4487863"/>
          <p14:tracePt t="19427" x="5280025" y="4473575"/>
          <p14:tracePt t="19430" x="5341938" y="4457700"/>
          <p14:tracePt t="19443" x="5402263" y="4435475"/>
          <p14:tracePt t="19446" x="5448300" y="4411663"/>
          <p14:tracePt t="19460" x="5508625" y="4389438"/>
          <p14:tracePt t="19462" x="5554663" y="4351338"/>
          <p14:tracePt t="19477" x="5600700" y="4305300"/>
          <p14:tracePt t="19478" x="5638800" y="4267200"/>
          <p14:tracePt t="19493" x="5661025" y="4221163"/>
          <p14:tracePt t="19494" x="5699125" y="4175125"/>
          <p14:tracePt t="19510" x="5707063" y="4152900"/>
          <p14:tracePt t="19511" x="5722938" y="4114800"/>
          <p14:tracePt t="19527" x="5737225" y="4076700"/>
          <p14:tracePt t="19527" x="5737225" y="4046538"/>
          <p14:tracePt t="19535" x="5745163" y="4016375"/>
          <p14:tracePt t="19543" x="5745163" y="3992563"/>
          <p14:tracePt t="19551" x="5745163" y="3962400"/>
          <p14:tracePt t="19559" x="5745163" y="3940175"/>
          <p14:tracePt t="19567" x="5737225" y="3902075"/>
          <p14:tracePt t="19577" x="5707063" y="3878263"/>
          <p14:tracePt t="19584" x="5684838" y="3840163"/>
          <p14:tracePt t="19593" x="5661025" y="3802063"/>
          <p14:tracePt t="19600" x="5622925" y="3771900"/>
          <p14:tracePt t="19610" x="5600700" y="3756025"/>
          <p14:tracePt t="19616" x="5570538" y="3733800"/>
          <p14:tracePt t="19627" x="5516563" y="3695700"/>
          <p14:tracePt t="19632" x="5486400" y="3673475"/>
          <p14:tracePt t="19644" x="5448300" y="3665538"/>
          <p14:tracePt t="19648" x="5380038" y="3649663"/>
          <p14:tracePt t="19660" x="5303838" y="3649663"/>
          <p14:tracePt t="19664" x="5241925" y="3649663"/>
          <p14:tracePt t="19676" x="5173663" y="3649663"/>
          <p14:tracePt t="19680" x="5089525" y="3649663"/>
          <p14:tracePt t="19693" x="4945063" y="3649663"/>
          <p14:tracePt t="19697" x="4899025" y="3649663"/>
          <p14:tracePt t="19710" x="4792663" y="3665538"/>
          <p14:tracePt t="19713" x="4694238" y="3687763"/>
          <p14:tracePt t="19727" x="4602163" y="3695700"/>
          <p14:tracePt t="19729" x="4503738" y="3717925"/>
          <p14:tracePt t="19743" x="4419600" y="3756025"/>
          <p14:tracePt t="19745" x="4327525" y="3779838"/>
          <p14:tracePt t="19760" x="4267200" y="3825875"/>
          <p14:tracePt t="19761" x="4206875" y="3863975"/>
          <p14:tracePt t="19776" x="4144963" y="3908425"/>
          <p14:tracePt t="19778" x="4098925" y="3946525"/>
          <p14:tracePt t="19793" x="4076700" y="3984625"/>
          <p14:tracePt t="19794" x="4054475" y="4016375"/>
          <p14:tracePt t="19810" x="4038600" y="4054475"/>
          <p14:tracePt t="19810" x="4030663" y="4098925"/>
          <p14:tracePt t="19818" x="4030663" y="4114800"/>
          <p14:tracePt t="19827" x="4030663" y="4152900"/>
          <p14:tracePt t="19834" x="4030663" y="4213225"/>
          <p14:tracePt t="19843" x="4030663" y="4244975"/>
          <p14:tracePt t="19850" x="4030663" y="4267200"/>
          <p14:tracePt t="19860" x="4038600" y="4305300"/>
          <p14:tracePt t="19866" x="4068763" y="4327525"/>
          <p14:tracePt t="19877" x="4092575" y="4365625"/>
          <p14:tracePt t="19882" x="4114800" y="4403725"/>
          <p14:tracePt t="19893" x="4137025" y="4427538"/>
          <p14:tracePt t="19899" x="4175125" y="4449763"/>
          <p14:tracePt t="19910" x="4198938" y="4473575"/>
          <p14:tracePt t="19915" x="4229100" y="4495800"/>
          <p14:tracePt t="19926" x="4267200" y="4518025"/>
          <p14:tracePt t="19931" x="4305300" y="4533900"/>
          <p14:tracePt t="19943" x="4351338" y="4541838"/>
          <p14:tracePt t="19947" x="4389438" y="4556125"/>
          <p14:tracePt t="19960" x="4435475" y="4564063"/>
          <p14:tracePt t="19963" x="4495800" y="4579938"/>
          <p14:tracePt t="19977" x="4556125" y="4594225"/>
          <p14:tracePt t="19980" x="4602163" y="4594225"/>
          <p14:tracePt t="19993" x="4664075" y="4602163"/>
          <p14:tracePt t="19996" x="4724400" y="4602163"/>
          <p14:tracePt t="20010" x="4792663" y="4602163"/>
          <p14:tracePt t="20012" x="4876800" y="4602163"/>
          <p14:tracePt t="20027" x="4960938" y="4602163"/>
          <p14:tracePt t="20028" x="5029200" y="4602163"/>
          <p14:tracePt t="20043" x="5105400" y="4579938"/>
          <p14:tracePt t="20044" x="5189538" y="4541838"/>
          <p14:tracePt t="20060" x="5341938" y="4495800"/>
          <p14:tracePt t="20060" x="5426075" y="4457700"/>
          <p14:tracePt t="20068" x="5470525" y="4427538"/>
          <p14:tracePt t="20077" x="5554663" y="4373563"/>
          <p14:tracePt t="20085" x="5616575" y="4327525"/>
          <p14:tracePt t="20093" x="5676900" y="4283075"/>
          <p14:tracePt t="20101" x="5722938" y="4237038"/>
          <p14:tracePt t="20110" x="5745163" y="4183063"/>
          <p14:tracePt t="20117" x="5768975" y="4152900"/>
          <p14:tracePt t="20127" x="5768975" y="4114800"/>
          <p14:tracePt t="20133" x="5783263" y="4068763"/>
          <p14:tracePt t="20143" x="5783263" y="4016375"/>
          <p14:tracePt t="20149" x="5783263" y="3984625"/>
          <p14:tracePt t="20160" x="5768975" y="3946525"/>
          <p14:tracePt t="20165" x="5745163" y="3908425"/>
          <p14:tracePt t="20177" x="5722938" y="3878263"/>
          <p14:tracePt t="20182" x="5684838" y="3856038"/>
          <p14:tracePt t="20193" x="5654675" y="3817938"/>
          <p14:tracePt t="20198" x="5600700" y="3794125"/>
          <p14:tracePt t="20210" x="5570538" y="3771900"/>
          <p14:tracePt t="20214" x="5516563" y="3741738"/>
          <p14:tracePt t="20227" x="5470525" y="3733800"/>
          <p14:tracePt t="20230" x="5448300" y="3717925"/>
          <p14:tracePt t="20243" x="5410200" y="3711575"/>
          <p14:tracePt t="20246" x="5380038" y="3695700"/>
          <p14:tracePt t="20260" x="5349875" y="3687763"/>
          <p14:tracePt t="20263" x="5326063" y="3673475"/>
          <p14:tracePt t="20276" x="5318125" y="3673475"/>
          <p14:tracePt t="20279" x="5303838" y="3665538"/>
          <p14:tracePt t="20292" x="5295900" y="3665538"/>
          <p14:tracePt t="20295" x="5280025" y="3649663"/>
          <p14:tracePt t="20310" x="5273675" y="3649663"/>
          <p14:tracePt t="20328" x="5257800" y="3635375"/>
          <p14:tracePt t="20393" x="5241925" y="3635375"/>
          <p14:tracePt t="20401" x="5241925" y="3627438"/>
          <p14:tracePt t="20417" x="5235575" y="3627438"/>
          <p14:tracePt t="20442" x="5219700" y="3627438"/>
          <p14:tracePt t="20465" x="5219700" y="3611563"/>
          <p14:tracePt t="20474" x="5211763" y="3611563"/>
          <p14:tracePt t="20509" x="5211763" y="3603625"/>
          <p14:tracePt t="20555" x="5197475" y="3603625"/>
          <p14:tracePt t="21363" x="5197475" y="3611563"/>
          <p14:tracePt t="21395" x="5197475" y="3627438"/>
          <p14:tracePt t="21428" x="5197475" y="3635375"/>
          <p14:tracePt t="21492" x="5197475" y="3649663"/>
          <p14:tracePt t="21614" x="5189538" y="3649663"/>
          <p14:tracePt t="21654" x="5189538" y="3665538"/>
          <p14:tracePt t="21686" x="5173663" y="3673475"/>
          <p14:tracePt t="21735" x="5159375" y="3673475"/>
          <p14:tracePt t="21937" x="5159375" y="3687763"/>
          <p14:tracePt t="22228" x="5173663" y="3695700"/>
          <p14:tracePt t="22235" x="5197475" y="3717925"/>
          <p14:tracePt t="22243" x="5219700" y="3733800"/>
          <p14:tracePt t="22251" x="5241925" y="3756025"/>
          <p14:tracePt t="22260" x="5273675" y="3771900"/>
          <p14:tracePt t="22268" x="5280025" y="3779838"/>
          <p14:tracePt t="22277" x="5303838" y="3802063"/>
          <p14:tracePt t="22284" x="5326063" y="3817938"/>
          <p14:tracePt t="22294" x="5349875" y="3825875"/>
          <p14:tracePt t="22300" x="5380038" y="3840163"/>
          <p14:tracePt t="22311" x="5402263" y="3856038"/>
          <p14:tracePt t="22316" x="5410200" y="3863975"/>
          <p14:tracePt t="22328" x="5448300" y="3878263"/>
          <p14:tracePt t="22333" x="5470525" y="3886200"/>
          <p14:tracePt t="22343" x="5494338" y="3886200"/>
          <p14:tracePt t="22349" x="5532438" y="3902075"/>
          <p14:tracePt t="22357" x="5554663" y="3902075"/>
          <p14:tracePt t="22365" x="5578475" y="3908425"/>
          <p14:tracePt t="22373" x="5622925" y="3924300"/>
          <p14:tracePt t="22381" x="5661025" y="3924300"/>
          <p14:tracePt t="22389" x="5707063" y="3940175"/>
          <p14:tracePt t="22398" x="5761038" y="3940175"/>
          <p14:tracePt t="22406" x="5807075" y="3946525"/>
          <p14:tracePt t="22414" x="5867400" y="3962400"/>
          <p14:tracePt t="22422" x="5897563" y="3962400"/>
          <p14:tracePt t="22430" x="5959475" y="3970338"/>
          <p14:tracePt t="22438" x="5997575" y="3984625"/>
          <p14:tracePt t="22446" x="6042025" y="3992563"/>
          <p14:tracePt t="22454" x="6088063" y="4008438"/>
          <p14:tracePt t="22462" x="6126163" y="4016375"/>
          <p14:tracePt t="22470" x="6149975" y="4016375"/>
          <p14:tracePt t="22478" x="6172200" y="4016375"/>
          <p14:tracePt t="22486" x="6210300" y="4030663"/>
          <p14:tracePt t="22891" x="6232525" y="4016375"/>
          <p14:tracePt t="22899" x="6256338" y="4008438"/>
          <p14:tracePt t="22907" x="6308725" y="3992563"/>
          <p14:tracePt t="22915" x="6354763" y="3984625"/>
          <p14:tracePt t="22927" x="6416675" y="3970338"/>
          <p14:tracePt t="22931" x="6461125" y="3962400"/>
          <p14:tracePt t="22938" x="6523038" y="3962400"/>
          <p14:tracePt t="23068" x="6530975" y="3962400"/>
          <p14:tracePt t="23350" x="6523038" y="3962400"/>
          <p14:tracePt t="23383" x="6507163" y="3962400"/>
          <p14:tracePt t="23398" x="6499225" y="3962400"/>
          <p14:tracePt t="23406" x="6477000" y="3962400"/>
          <p14:tracePt t="23414" x="6446838" y="3962400"/>
          <p14:tracePt t="23426" x="6423025" y="3962400"/>
          <p14:tracePt t="23430" x="6392863" y="3962400"/>
          <p14:tracePt t="23438" x="6354763" y="3962400"/>
          <p14:tracePt t="23446" x="6308725" y="3962400"/>
          <p14:tracePt t="23455" x="6256338" y="3962400"/>
          <p14:tracePt t="23463" x="6202363" y="3962400"/>
          <p14:tracePt t="23471" x="6118225" y="3962400"/>
          <p14:tracePt t="23479" x="6035675" y="3962400"/>
          <p14:tracePt t="23488" x="5951538" y="3946525"/>
          <p14:tracePt t="23496" x="5875338" y="3946525"/>
          <p14:tracePt t="23504" x="5807075" y="3946525"/>
          <p14:tracePt t="23512" x="5745163" y="3946525"/>
          <p14:tracePt t="23520" x="5676900" y="3940175"/>
          <p14:tracePt t="23528" x="5654675" y="3940175"/>
          <p14:tracePt t="23536" x="5600700" y="3940175"/>
          <p14:tracePt t="23545" x="5570538" y="3924300"/>
          <p14:tracePt t="23552" x="5532438" y="3924300"/>
          <p14:tracePt t="23561" x="5516563" y="3924300"/>
          <p14:tracePt t="23568" x="5494338" y="3908425"/>
          <p14:tracePt t="23577" x="5486400" y="3908425"/>
          <p14:tracePt t="23593" x="5470525" y="3908425"/>
          <p14:tracePt t="23658" x="5464175" y="3908425"/>
          <p14:tracePt t="23689" x="5448300" y="3902075"/>
          <p14:tracePt t="23706" x="5432425" y="3902075"/>
          <p14:tracePt t="23714" x="5426075" y="3902075"/>
          <p14:tracePt t="23722" x="5410200" y="3902075"/>
          <p14:tracePt t="23729" x="5402263" y="3886200"/>
          <p14:tracePt t="23738" x="5387975" y="3886200"/>
          <p14:tracePt t="23746" x="5380038" y="3886200"/>
          <p14:tracePt t="23754" x="5349875" y="3886200"/>
          <p14:tracePt t="23762" x="5341938" y="3886200"/>
          <p14:tracePt t="23770" x="5318125" y="3886200"/>
          <p14:tracePt t="23778" x="5303838" y="3886200"/>
          <p14:tracePt t="23786" x="5280025" y="3886200"/>
          <p14:tracePt t="23795" x="5273675" y="3886200"/>
          <p14:tracePt t="23802" x="5241925" y="3886200"/>
          <p14:tracePt t="23810" x="5235575" y="3886200"/>
          <p14:tracePt t="23819" x="5219700" y="3886200"/>
          <p14:tracePt t="23827" x="5211763" y="3886200"/>
          <p14:tracePt t="23834" x="5197475" y="3886200"/>
          <p14:tracePt t="23878" x="5189538" y="3886200"/>
          <p14:tracePt t="23940" x="5173663" y="3886200"/>
          <p14:tracePt t="23956" x="5159375" y="3886200"/>
          <p14:tracePt t="23972" x="5151438" y="3886200"/>
          <p14:tracePt t="23980" x="5135563" y="3886200"/>
          <p14:tracePt t="23997" x="5127625" y="3886200"/>
          <p14:tracePt t="24021" x="5113338" y="3886200"/>
          <p14:tracePt t="24320" x="5113338" y="3902075"/>
          <p14:tracePt t="24328" x="5105400" y="3902075"/>
          <p14:tracePt t="24344" x="5089525" y="3908425"/>
          <p14:tracePt t="24353" x="5075238" y="3908425"/>
          <p14:tracePt t="24361" x="5067300" y="3924300"/>
          <p14:tracePt t="24369" x="5051425" y="3924300"/>
          <p14:tracePt t="24385" x="5045075" y="3940175"/>
          <p14:tracePt t="24409" x="5045075" y="3946525"/>
          <p14:tracePt t="24579" x="5051425" y="3946525"/>
          <p14:tracePt t="24588" x="5067300" y="3946525"/>
          <p14:tracePt t="24595" x="5075238" y="3946525"/>
          <p14:tracePt t="24603" x="5105400" y="3946525"/>
          <p14:tracePt t="24612" x="5113338" y="3946525"/>
          <p14:tracePt t="24620" x="5135563" y="3946525"/>
          <p14:tracePt t="24627" x="5159375" y="3946525"/>
          <p14:tracePt t="24635" x="5189538" y="3946525"/>
          <p14:tracePt t="24644" x="5211763" y="3946525"/>
          <p14:tracePt t="24652" x="5235575" y="3946525"/>
          <p14:tracePt t="24660" x="5257800" y="3946525"/>
          <p14:tracePt t="24668" x="5280025" y="3946525"/>
          <p14:tracePt t="24677" x="5303838" y="3946525"/>
          <p14:tracePt t="24684" x="5326063" y="3946525"/>
          <p14:tracePt t="24694" x="5349875" y="3946525"/>
          <p14:tracePt t="24700" x="5364163" y="3946525"/>
          <p14:tracePt t="24711" x="5387975" y="3946525"/>
          <p14:tracePt t="24716" x="5410200" y="3940175"/>
          <p14:tracePt t="24728" x="5432425" y="3940175"/>
          <p14:tracePt t="24732" x="5470525" y="3940175"/>
          <p14:tracePt t="24743" x="5494338" y="3940175"/>
          <p14:tracePt t="24749" x="5532438" y="3940175"/>
          <p14:tracePt t="24760" x="5554663" y="3940175"/>
          <p14:tracePt t="24765" x="5592763" y="3940175"/>
          <p14:tracePt t="24773" x="5616575" y="3940175"/>
          <p14:tracePt t="24781" x="5654675" y="3940175"/>
          <p14:tracePt t="24789" x="5684838" y="3940175"/>
          <p14:tracePt t="24797" x="5722938" y="3940175"/>
          <p14:tracePt t="24805" x="5737225" y="3946525"/>
          <p14:tracePt t="24813" x="5761038" y="3946525"/>
          <p14:tracePt t="24821" x="5783263" y="3946525"/>
          <p14:tracePt t="24829" x="5791200" y="3946525"/>
          <p14:tracePt t="24838" x="5807075" y="3946525"/>
          <p14:tracePt t="24845" x="5829300" y="3946525"/>
          <p14:tracePt t="24854" x="5845175" y="3946525"/>
          <p14:tracePt t="24862" x="5851525" y="3946525"/>
          <p14:tracePt t="24870" x="5867400" y="3946525"/>
          <p14:tracePt t="24894" x="5875338" y="3946525"/>
          <p14:tracePt t="25242" x="5867400" y="3946525"/>
          <p14:tracePt t="25250" x="5851525" y="3946525"/>
          <p14:tracePt t="25260" x="5845175" y="3946525"/>
          <p14:tracePt t="25266" x="5829300" y="3946525"/>
          <p14:tracePt t="25282" x="5813425" y="3946525"/>
          <p14:tracePt t="25290" x="5813425" y="3962400"/>
          <p14:tracePt t="25299" x="5807075" y="3962400"/>
          <p14:tracePt t="25347" x="5813425" y="3962400"/>
          <p14:tracePt t="25355" x="5829300" y="3962400"/>
          <p14:tracePt t="25363" x="5845175" y="3962400"/>
          <p14:tracePt t="25371" x="5867400" y="3962400"/>
          <p14:tracePt t="25379" x="5889625" y="3962400"/>
          <p14:tracePt t="25388" x="5913438" y="3962400"/>
          <p14:tracePt t="25396" x="5935663" y="3962400"/>
          <p14:tracePt t="25404" x="5959475" y="3962400"/>
          <p14:tracePt t="25411" x="5981700" y="3962400"/>
          <p14:tracePt t="25420" x="6011863" y="3962400"/>
          <p14:tracePt t="25428" x="6035675" y="3962400"/>
          <p14:tracePt t="25436" x="6057900" y="3962400"/>
          <p14:tracePt t="25444" x="6080125" y="3962400"/>
          <p14:tracePt t="25453" x="6118225" y="3962400"/>
          <p14:tracePt t="25460" x="6142038" y="3962400"/>
          <p14:tracePt t="25468" x="6149975" y="3962400"/>
          <p14:tracePt t="25476" x="6172200" y="3962400"/>
          <p14:tracePt t="25484" x="6210300" y="3962400"/>
          <p14:tracePt t="25493" x="6232525" y="3962400"/>
          <p14:tracePt t="25500" x="6256338" y="3962400"/>
          <p14:tracePt t="25510" x="6294438" y="3962400"/>
          <p14:tracePt t="25516" x="6316663" y="3962400"/>
          <p14:tracePt t="25527" x="6340475" y="3962400"/>
          <p14:tracePt t="25533" x="6354763" y="3962400"/>
          <p14:tracePt t="25544" x="6378575" y="3962400"/>
          <p14:tracePt t="25549" x="6400800" y="3962400"/>
          <p14:tracePt t="25560" x="6416675" y="3962400"/>
          <p14:tracePt t="25565" x="6438900" y="3962400"/>
          <p14:tracePt t="25573" x="6461125" y="3962400"/>
          <p14:tracePt t="25581" x="6477000" y="3962400"/>
          <p14:tracePt t="25589" x="6484938" y="3962400"/>
          <p14:tracePt t="25597" x="6499225" y="3962400"/>
          <p14:tracePt t="25605" x="6523038" y="3962400"/>
          <p14:tracePt t="25613" x="6530975" y="3962400"/>
          <p14:tracePt t="25621" x="6545263" y="3962400"/>
          <p14:tracePt t="25629" x="6553200" y="3962400"/>
          <p14:tracePt t="25638" x="6569075" y="3962400"/>
          <p14:tracePt t="25646" x="6583363" y="3962400"/>
          <p14:tracePt t="25654" x="6591300" y="3962400"/>
          <p14:tracePt t="25678" x="6607175" y="3962400"/>
          <p14:tracePt t="25735" x="6569075" y="3962400"/>
          <p14:tracePt t="25743" x="6530975" y="3962400"/>
          <p14:tracePt t="25751" x="6499225" y="3962400"/>
          <p14:tracePt t="25888" x="6507163" y="3962400"/>
          <p14:tracePt t="25897" x="6530975" y="3946525"/>
          <p14:tracePt t="25905" x="6569075" y="3940175"/>
          <p14:tracePt t="25913" x="6607175" y="3924300"/>
          <p14:tracePt t="25921" x="6651625" y="3908425"/>
          <p14:tracePt t="25929" x="6689725" y="3908425"/>
          <p14:tracePt t="25937" x="6721475" y="3902075"/>
          <p14:tracePt t="25945" x="6773863" y="3886200"/>
          <p14:tracePt t="25953" x="6827838" y="3878263"/>
          <p14:tracePt t="25961" x="6880225" y="3878263"/>
          <p14:tracePt t="25969" x="6926263" y="3863975"/>
          <p14:tracePt t="25977" x="6972300" y="3863975"/>
          <p14:tracePt t="25985" x="7010400" y="3856038"/>
          <p14:tracePt t="25993" x="7070725" y="3856038"/>
          <p14:tracePt t="26002" x="7102475" y="3856038"/>
          <p14:tracePt t="26010" x="7132638" y="3856038"/>
          <p14:tracePt t="26018" x="7162800" y="3856038"/>
          <p14:tracePt t="26028" x="7200900" y="3856038"/>
          <p14:tracePt t="26034" x="7216775" y="3856038"/>
          <p14:tracePt t="26044" x="7223125" y="3840163"/>
          <p14:tracePt t="26050" x="7239000" y="3840163"/>
          <p14:tracePt t="26060" x="7246938" y="3840163"/>
          <p14:tracePt t="26082" x="7261225" y="3840163"/>
          <p14:tracePt t="26179" x="7246938" y="3840163"/>
          <p14:tracePt t="26196" x="7239000" y="3840163"/>
          <p14:tracePt t="26212" x="7223125" y="3840163"/>
          <p14:tracePt t="26220" x="7216775" y="3840163"/>
          <p14:tracePt t="26228" x="7200900" y="3840163"/>
          <p14:tracePt t="26236" x="7178675" y="3840163"/>
          <p14:tracePt t="26244" x="7162800" y="3840163"/>
          <p14:tracePt t="26252" x="7140575" y="3840163"/>
          <p14:tracePt t="26260" x="7132638" y="3840163"/>
          <p14:tracePt t="26268" x="7116763" y="3840163"/>
          <p14:tracePt t="26277" x="7102475" y="3840163"/>
          <p14:tracePt t="26285" x="7094538" y="3840163"/>
          <p14:tracePt t="26293" x="7078663" y="3840163"/>
          <p14:tracePt t="26317" x="7070725" y="3840163"/>
          <p14:tracePt t="26470" x="7056438" y="3840163"/>
          <p14:tracePt t="26511" x="7048500" y="3856038"/>
          <p14:tracePt t="26535" x="7032625" y="3856038"/>
          <p14:tracePt t="26567" x="7026275" y="3856038"/>
          <p14:tracePt t="26583" x="7010400" y="3856038"/>
          <p14:tracePt t="26594" x="6994525" y="3856038"/>
          <p14:tracePt t="26599" x="6964363" y="3856038"/>
          <p14:tracePt t="26611" x="6942138" y="3856038"/>
          <p14:tracePt t="26616" x="6911975" y="3856038"/>
          <p14:tracePt t="26626" x="6888163" y="3856038"/>
          <p14:tracePt t="26632" x="6858000" y="3863975"/>
          <p14:tracePt t="26643" x="6804025" y="3863975"/>
          <p14:tracePt t="26648" x="6773863" y="3863975"/>
          <p14:tracePt t="26656" x="6721475" y="3863975"/>
          <p14:tracePt t="26664" x="6689725" y="3863975"/>
          <p14:tracePt t="26672" x="6637338" y="3863975"/>
          <p14:tracePt t="26680" x="6607175" y="3863975"/>
          <p14:tracePt t="26689" x="6569075" y="3863975"/>
          <p14:tracePt t="26697" x="6545263" y="3863975"/>
          <p14:tracePt t="26705" x="6507163" y="3863975"/>
          <p14:tracePt t="26713" x="6461125" y="3863975"/>
          <p14:tracePt t="26721" x="6438900" y="3863975"/>
          <p14:tracePt t="26729" x="6400800" y="3863975"/>
          <p14:tracePt t="26737" x="6378575" y="3863975"/>
          <p14:tracePt t="26745" x="6354763" y="3863975"/>
          <p14:tracePt t="26754" x="6316663" y="3863975"/>
          <p14:tracePt t="26761" x="6294438" y="3863975"/>
          <p14:tracePt t="26770" x="6286500" y="3863975"/>
          <p14:tracePt t="26777" x="6270625" y="3863975"/>
          <p14:tracePt t="26786" x="6248400" y="3863975"/>
          <p14:tracePt t="26794" x="6232525" y="3863975"/>
          <p14:tracePt t="26802" x="6226175" y="3863975"/>
          <p14:tracePt t="26810" x="6202363" y="3863975"/>
          <p14:tracePt t="26818" x="6188075" y="3878263"/>
          <p14:tracePt t="26827" x="6164263" y="3878263"/>
          <p14:tracePt t="26834" x="6149975" y="3878263"/>
          <p14:tracePt t="26843" x="6126163" y="3878263"/>
          <p14:tracePt t="26850" x="6088063" y="3886200"/>
          <p14:tracePt t="26860" x="6065838" y="3886200"/>
          <p14:tracePt t="26866" x="6042025" y="3902075"/>
          <p14:tracePt t="26877" x="6019800" y="3902075"/>
          <p14:tracePt t="26883" x="5981700" y="3908425"/>
          <p14:tracePt t="26894" x="5951538" y="3924300"/>
          <p14:tracePt t="26899" x="5913438" y="3940175"/>
          <p14:tracePt t="26910" x="5889625" y="3940175"/>
          <p14:tracePt t="26915" x="5851525" y="3946525"/>
          <p14:tracePt t="26927" x="5829300" y="3946525"/>
          <p14:tracePt t="26931" x="5813425" y="3962400"/>
          <p14:tracePt t="26943" x="5791200" y="3962400"/>
          <p14:tracePt t="26947" x="5783263" y="3962400"/>
          <p14:tracePt t="26971" x="5768975" y="3962400"/>
          <p14:tracePt t="27036" x="5783263" y="3962400"/>
          <p14:tracePt t="27044" x="5791200" y="3962400"/>
          <p14:tracePt t="27052" x="5807075" y="3962400"/>
          <p14:tracePt t="27060" x="5829300" y="3962400"/>
          <p14:tracePt t="27069" x="5851525" y="3962400"/>
          <p14:tracePt t="27077" x="5889625" y="3962400"/>
          <p14:tracePt t="27085" x="5927725" y="3962400"/>
          <p14:tracePt t="27093" x="5973763" y="3962400"/>
          <p14:tracePt t="27101" x="6035675" y="3962400"/>
          <p14:tracePt t="27111" x="6142038" y="3962400"/>
          <p14:tracePt t="27117" x="6226175" y="3962400"/>
          <p14:tracePt t="27128" x="6286500" y="3962400"/>
          <p14:tracePt t="27133" x="6354763" y="3962400"/>
          <p14:tracePt t="27143" x="6438900" y="3962400"/>
          <p14:tracePt t="27149" x="6507163" y="3962400"/>
          <p14:tracePt t="27160" x="6569075" y="3962400"/>
          <p14:tracePt t="27165" x="6607175" y="3962400"/>
          <p14:tracePt t="27177" x="6651625" y="3962400"/>
          <p14:tracePt t="27182" x="6689725" y="3962400"/>
          <p14:tracePt t="27189" x="6721475" y="3970338"/>
          <p14:tracePt t="27197" x="6751638" y="3970338"/>
          <p14:tracePt t="27205" x="6759575" y="3970338"/>
          <p14:tracePt t="27214" x="6773863" y="3970338"/>
          <p14:tracePt t="27222" x="6781800" y="3970338"/>
          <p14:tracePt t="27230" x="6797675" y="3984625"/>
          <p14:tracePt t="27246" x="6804025" y="3984625"/>
          <p14:tracePt t="27303" x="6819900" y="3984625"/>
          <p14:tracePt t="27392" x="6827838" y="3984625"/>
          <p14:tracePt t="27432" x="6842125" y="3984625"/>
          <p14:tracePt t="28668" x="6827838" y="3984625"/>
          <p14:tracePt t="28676" x="6819900" y="3970338"/>
          <p14:tracePt t="28684" x="6804025" y="3962400"/>
          <p14:tracePt t="28693" x="6797675" y="3962400"/>
          <p14:tracePt t="28701" x="6781800" y="3946525"/>
          <p14:tracePt t="28710" x="6773863" y="3946525"/>
          <p14:tracePt t="28717" x="6751638" y="3946525"/>
          <p14:tracePt t="28727" x="6735763" y="3940175"/>
          <p14:tracePt t="28733" x="6721475" y="3940175"/>
          <p14:tracePt t="28744" x="6713538" y="3940175"/>
          <p14:tracePt t="28749" x="6697663" y="3940175"/>
          <p14:tracePt t="28765" x="6689725" y="3940175"/>
          <p14:tracePt t="28773" x="6675438" y="3940175"/>
          <p14:tracePt t="28805" x="6667500" y="3940175"/>
          <p14:tracePt t="28822" x="6651625" y="3940175"/>
          <p14:tracePt t="28838" x="6637338" y="3940175"/>
          <p14:tracePt t="28846" x="6629400" y="3940175"/>
          <p14:tracePt t="28854" x="6613525" y="3940175"/>
          <p14:tracePt t="28862" x="6607175" y="3940175"/>
          <p14:tracePt t="28870" x="6591300" y="3946525"/>
          <p14:tracePt t="28878" x="6569075" y="3946525"/>
          <p14:tracePt t="28887" x="6545263" y="3962400"/>
          <p14:tracePt t="28894" x="6507163" y="3970338"/>
          <p14:tracePt t="28903" x="6499225" y="3970338"/>
          <p14:tracePt t="28911" x="6477000" y="3984625"/>
          <p14:tracePt t="28919" x="6461125" y="3984625"/>
          <p14:tracePt t="28927" x="6446838" y="3992563"/>
          <p14:tracePt t="28935" x="6438900" y="3992563"/>
          <p14:tracePt t="28943" x="6423025" y="3992563"/>
          <p14:tracePt t="28951" x="6416675" y="3992563"/>
          <p14:tracePt t="28992" x="6423025" y="3992563"/>
          <p14:tracePt t="29000" x="6446838" y="3992563"/>
          <p14:tracePt t="29010" x="6484938" y="3984625"/>
          <p14:tracePt t="29016" x="6530975" y="3970338"/>
          <p14:tracePt t="29026" x="6583363" y="3946525"/>
          <p14:tracePt t="29033" x="6637338" y="3940175"/>
          <p14:tracePt t="29043" x="6713538" y="3908425"/>
          <p14:tracePt t="29049" x="6797675" y="3886200"/>
          <p14:tracePt t="29060" x="6858000" y="3878263"/>
          <p14:tracePt t="29064" x="6926263" y="3863975"/>
          <p14:tracePt t="29072" x="6994525" y="3856038"/>
          <p14:tracePt t="29081" x="7070725" y="3840163"/>
          <p14:tracePt t="29089" x="7132638" y="3840163"/>
          <p14:tracePt t="29096" x="7154863" y="3840163"/>
          <p14:tracePt t="29105" x="7185025" y="3840163"/>
          <p14:tracePt t="29113" x="7216775" y="3840163"/>
          <p14:tracePt t="29121" x="7239000" y="3840163"/>
          <p14:tracePt t="29129" x="7246938" y="3840163"/>
          <p14:tracePt t="29137" x="7261225" y="3840163"/>
          <p14:tracePt t="29202" x="7246938" y="3840163"/>
          <p14:tracePt t="29210" x="7239000" y="3856038"/>
          <p14:tracePt t="29218" x="7223125" y="3856038"/>
          <p14:tracePt t="29227" x="7216775" y="3856038"/>
          <p14:tracePt t="29234" x="7185025" y="3856038"/>
          <p14:tracePt t="29244" x="7178675" y="3863975"/>
          <p14:tracePt t="29250" x="7140575" y="3863975"/>
          <p14:tracePt t="29260" x="7116763" y="3863975"/>
          <p14:tracePt t="29266" x="7078663" y="3863975"/>
          <p14:tracePt t="29277" x="7070725" y="3863975"/>
          <p14:tracePt t="29283" x="7048500" y="3863975"/>
          <p14:tracePt t="29293" x="7010400" y="3863975"/>
          <p14:tracePt t="29299" x="6988175" y="3863975"/>
          <p14:tracePt t="29307" x="6964363" y="3863975"/>
          <p14:tracePt t="29315" x="6950075" y="3863975"/>
          <p14:tracePt t="29326" x="6926263" y="3863975"/>
          <p14:tracePt t="29331" x="6911975" y="3863975"/>
          <p14:tracePt t="29339" x="6904038" y="3863975"/>
          <p14:tracePt t="29355" x="6888163" y="3863975"/>
          <p14:tracePt t="29379" x="6880225" y="3863975"/>
          <p14:tracePt t="29622" x="6865938" y="3863975"/>
          <p14:tracePt t="29630" x="6858000" y="3886200"/>
          <p14:tracePt t="29638" x="6827838" y="3902075"/>
          <p14:tracePt t="29647" x="6804025" y="3924300"/>
          <p14:tracePt t="29655" x="6781800" y="3946525"/>
          <p14:tracePt t="29663" x="6735763" y="3984625"/>
          <p14:tracePt t="29671" x="6689725" y="4016375"/>
          <p14:tracePt t="29679" x="6637338" y="4054475"/>
          <p14:tracePt t="29687" x="6591300" y="4098925"/>
          <p14:tracePt t="29695" x="6530975" y="4152900"/>
          <p14:tracePt t="29703" x="6477000" y="4183063"/>
          <p14:tracePt t="29711" x="6423025" y="4221163"/>
          <p14:tracePt t="29719" x="6378575" y="4267200"/>
          <p14:tracePt t="29727" x="6332538" y="4305300"/>
          <p14:tracePt t="29735" x="6286500" y="4343400"/>
          <p14:tracePt t="29743" x="6248400" y="4365625"/>
          <p14:tracePt t="29751" x="6210300" y="4389438"/>
          <p14:tracePt t="29760" x="6188075" y="4403725"/>
          <p14:tracePt t="29768" x="6164263" y="4435475"/>
          <p14:tracePt t="29776" x="6142038" y="4449763"/>
          <p14:tracePt t="29784" x="6118225" y="4457700"/>
          <p14:tracePt t="29793" x="6088063" y="4487863"/>
          <p14:tracePt t="29800" x="6080125" y="4495800"/>
          <p14:tracePt t="29810" x="6057900" y="4511675"/>
          <p14:tracePt t="29816" x="6035675" y="4533900"/>
          <p14:tracePt t="29827" x="6019800" y="4541838"/>
          <p14:tracePt t="29832" x="5997575" y="4564063"/>
          <p14:tracePt t="29843" x="5973763" y="4594225"/>
          <p14:tracePt t="29849" x="5951538" y="4618038"/>
          <p14:tracePt t="29859" x="5913438" y="4640263"/>
          <p14:tracePt t="29865" x="5875338" y="4664075"/>
          <p14:tracePt t="29873" x="5845175" y="4702175"/>
          <p14:tracePt t="29881" x="5791200" y="4724400"/>
          <p14:tracePt t="29893" x="5745163" y="4762500"/>
          <p14:tracePt t="29897" x="5699125" y="4792663"/>
          <p14:tracePt t="29905" x="5638800" y="4816475"/>
          <p14:tracePt t="29913" x="5592763" y="4854575"/>
          <p14:tracePt t="29921" x="5546725" y="4876800"/>
          <p14:tracePt t="29929" x="5494338" y="4899025"/>
          <p14:tracePt t="29937" x="5432425" y="4922838"/>
          <p14:tracePt t="29945" x="5387975" y="4953000"/>
          <p14:tracePt t="29954" x="5341938" y="4960938"/>
          <p14:tracePt t="29961" x="5303838" y="4983163"/>
          <p14:tracePt t="29970" x="5241925" y="5006975"/>
          <p14:tracePt t="29978" x="5211763" y="5037138"/>
          <p14:tracePt t="29986" x="5159375" y="5045075"/>
          <p14:tracePt t="29994" x="5127625" y="5059363"/>
          <p14:tracePt t="30002" x="5105400" y="5067300"/>
          <p14:tracePt t="30010" x="5067300" y="5083175"/>
          <p14:tracePt t="30018" x="5029200" y="5089525"/>
          <p14:tracePt t="30026" x="5006975" y="5113338"/>
          <p14:tracePt t="30034" x="4983163" y="5127625"/>
          <p14:tracePt t="30043" x="4960938" y="5127625"/>
          <p14:tracePt t="30051" x="4937125" y="5151438"/>
          <p14:tracePt t="30060" x="4922838" y="5151438"/>
          <p14:tracePt t="30067" x="4914900" y="5165725"/>
          <p14:tracePt t="30076" x="4884738" y="5165725"/>
          <p14:tracePt t="30094" x="4876800" y="5165725"/>
          <p14:tracePt t="30099" x="4876800" y="5173663"/>
          <p14:tracePt t="30111" x="4860925" y="5173663"/>
          <p14:tracePt t="30139" x="4854575" y="5173663"/>
          <p14:tracePt t="30479" x="4860925" y="5173663"/>
          <p14:tracePt t="31174" x="4860925" y="5165725"/>
          <p14:tracePt t="31311" x="4860925" y="5151438"/>
          <p14:tracePt t="31384" x="4860925" y="5143500"/>
          <p14:tracePt t="31465" x="4876800" y="5143500"/>
          <p14:tracePt t="31489" x="4884738" y="5143500"/>
          <p14:tracePt t="31505" x="4899025" y="5143500"/>
          <p14:tracePt t="31513" x="4914900" y="5143500"/>
          <p14:tracePt t="31521" x="4922838" y="5143500"/>
          <p14:tracePt t="31529" x="4937125" y="5143500"/>
          <p14:tracePt t="31537" x="4945063" y="5143500"/>
          <p14:tracePt t="31545" x="4960938" y="5143500"/>
          <p14:tracePt t="31554" x="4983163" y="5143500"/>
          <p14:tracePt t="31561" x="5006975" y="5143500"/>
          <p14:tracePt t="31570" x="5021263" y="5143500"/>
          <p14:tracePt t="31578" x="5029200" y="5143500"/>
          <p14:tracePt t="31586" x="5051425" y="5143500"/>
          <p14:tracePt t="31594" x="5067300" y="5151438"/>
          <p14:tracePt t="31602" x="5075238" y="5151438"/>
          <p14:tracePt t="31610" x="5089525" y="5151438"/>
          <p14:tracePt t="31634" x="5105400" y="5151438"/>
          <p14:tracePt t="31659" x="5113338" y="5151438"/>
          <p14:tracePt t="31756" x="5113338" y="5143500"/>
          <p14:tracePt t="31836" x="5105400" y="5127625"/>
          <p14:tracePt t="31885" x="5089525" y="5127625"/>
          <p14:tracePt t="31901" x="5075238" y="5127625"/>
          <p14:tracePt t="31917" x="5067300" y="5113338"/>
          <p14:tracePt t="31927" x="5051425" y="5113338"/>
          <p14:tracePt t="31949" x="5045075" y="5113338"/>
          <p14:tracePt t="31966" x="5029200" y="5105400"/>
          <p14:tracePt t="32004" x="5021263" y="5105400"/>
          <p14:tracePt t="32013" x="5021263" y="5089525"/>
          <p14:tracePt t="32021" x="5006975" y="5089525"/>
          <p14:tracePt t="32037" x="4999038" y="5083175"/>
          <p14:tracePt t="32053" x="4983163" y="5083175"/>
          <p14:tracePt t="32061" x="4960938" y="5067300"/>
          <p14:tracePt t="32069" x="4945063" y="5059363"/>
          <p14:tracePt t="32077" x="4937125" y="5059363"/>
          <p14:tracePt t="32085" x="4914900" y="5045075"/>
          <p14:tracePt t="32093" x="4884738" y="5021263"/>
          <p14:tracePt t="32101" x="4860925" y="5006975"/>
          <p14:tracePt t="32110" x="4838700" y="4983163"/>
          <p14:tracePt t="32118" x="4808538" y="4960938"/>
          <p14:tracePt t="32127" x="4778375" y="4937125"/>
          <p14:tracePt t="32134" x="4732338" y="4899025"/>
          <p14:tracePt t="32144" x="4694238" y="4868863"/>
          <p14:tracePt t="32150" x="4648200" y="4830763"/>
          <p14:tracePt t="32161" x="4587875" y="4784725"/>
          <p14:tracePt t="32166" x="4541838" y="4746625"/>
          <p14:tracePt t="32177" x="4495800" y="4702175"/>
          <p14:tracePt t="32182" x="4449763" y="4664075"/>
          <p14:tracePt t="32193" x="4397375" y="4618038"/>
          <p14:tracePt t="32198" x="4365625" y="4579938"/>
          <p14:tracePt t="32207" x="4313238" y="4533900"/>
          <p14:tracePt t="32215" x="4283075" y="4495800"/>
          <p14:tracePt t="32227" x="4229100" y="4449763"/>
          <p14:tracePt t="32231" x="4198938" y="4403725"/>
          <p14:tracePt t="32239" x="4160838" y="4351338"/>
          <p14:tracePt t="32248" x="4114800" y="4305300"/>
          <p14:tracePt t="32256" x="4076700" y="4267200"/>
          <p14:tracePt t="32264" x="4054475" y="4221163"/>
          <p14:tracePt t="32277" x="4030663" y="4183063"/>
          <p14:tracePt t="32281" x="3992563" y="4137025"/>
          <p14:tracePt t="32289" x="3984625" y="4130675"/>
          <p14:tracePt t="32297" x="3970338" y="4092575"/>
          <p14:tracePt t="32304" x="3946525" y="4068763"/>
          <p14:tracePt t="32313" x="3932238" y="4046538"/>
          <p14:tracePt t="32321" x="3924300" y="4016375"/>
          <p14:tracePt t="32329" x="3908425" y="3992563"/>
          <p14:tracePt t="32337" x="3886200" y="3962400"/>
          <p14:tracePt t="32345" x="3886200" y="3940175"/>
          <p14:tracePt t="32353" x="3870325" y="3908425"/>
          <p14:tracePt t="32361" x="3870325" y="3886200"/>
          <p14:tracePt t="32369" x="3863975" y="3863975"/>
          <p14:tracePt t="32377" x="3848100" y="3840163"/>
          <p14:tracePt t="32385" x="3848100" y="3802063"/>
          <p14:tracePt t="32393" x="3840163" y="3779838"/>
          <p14:tracePt t="32402" x="3825875" y="3771900"/>
          <p14:tracePt t="32410" x="3825875" y="3741738"/>
          <p14:tracePt t="32417" x="3817938" y="3733800"/>
          <p14:tracePt t="32683" x="3779838" y="3733800"/>
          <p14:tracePt t="32693" x="3756025" y="3733800"/>
          <p14:tracePt t="32700" x="3717925" y="3717925"/>
          <p14:tracePt t="32710" x="3695700" y="3717925"/>
          <p14:tracePt t="32716" x="3657600" y="3711575"/>
          <p14:tracePt t="32726" x="3627438" y="3687763"/>
          <p14:tracePt t="32732" x="3521075" y="3635375"/>
          <p14:tracePt t="32740" x="3436938" y="3603625"/>
          <p14:tracePt t="32748" x="3360738" y="3551238"/>
          <p14:tracePt t="32760" x="3276600" y="3497263"/>
          <p14:tracePt t="32764" x="3208338" y="3421063"/>
          <p14:tracePt t="32772" x="3162300" y="3390900"/>
          <p14:tracePt t="32780" x="3086100" y="3306763"/>
          <p14:tracePt t="32789" x="3017838" y="3230563"/>
          <p14:tracePt t="32796" x="2941638" y="3146425"/>
          <p14:tracePt t="32805" x="2887663" y="3078163"/>
          <p14:tracePt t="32813" x="2835275" y="2994025"/>
          <p14:tracePt t="32821" x="2803525" y="2917825"/>
          <p14:tracePt t="32829" x="2765425" y="2865438"/>
          <p14:tracePt t="32837" x="2743200" y="2803525"/>
          <p14:tracePt t="32845" x="2720975" y="2743200"/>
          <p14:tracePt t="32853" x="2697163" y="2682875"/>
          <p14:tracePt t="32861" x="2682875" y="2659063"/>
          <p14:tracePt t="32870" x="2667000" y="2620963"/>
          <p14:tracePt t="32878" x="2667000" y="2590800"/>
          <p14:tracePt t="32886" x="2659063" y="2568575"/>
          <p14:tracePt t="32894" x="2644775" y="2536825"/>
          <p14:tracePt t="32902" x="2644775" y="2530475"/>
          <p14:tracePt t="32910" x="2644775" y="2514600"/>
          <p14:tracePt t="33308" x="2667000" y="2514600"/>
          <p14:tracePt t="33315" x="2682875" y="2514600"/>
          <p14:tracePt t="33323" x="2705100" y="2514600"/>
          <p14:tracePt t="33331" x="2720975" y="2514600"/>
          <p14:tracePt t="33339" x="2751138" y="2530475"/>
          <p14:tracePt t="33348" x="2765425" y="2536825"/>
          <p14:tracePt t="33356" x="2803525" y="2552700"/>
          <p14:tracePt t="33363" x="2827338" y="2568575"/>
          <p14:tracePt t="33372" x="2835275" y="2574925"/>
          <p14:tracePt t="33380" x="2857500" y="2590800"/>
          <p14:tracePt t="33388" x="2887663" y="2613025"/>
          <p14:tracePt t="33396" x="2895600" y="2620963"/>
          <p14:tracePt t="33404" x="2917825" y="2636838"/>
          <p14:tracePt t="33412" x="2933700" y="2659063"/>
          <p14:tracePt t="33420" x="2955925" y="2674938"/>
          <p14:tracePt t="33428" x="2971800" y="2682875"/>
          <p14:tracePt t="33436" x="2979738" y="2705100"/>
          <p14:tracePt t="33444" x="2994025" y="2720975"/>
          <p14:tracePt t="33453" x="3001963" y="2727325"/>
          <p14:tracePt t="33460" x="3017838" y="2727325"/>
          <p14:tracePt t="33468" x="3017838" y="2743200"/>
          <p14:tracePt t="33476" x="3025775" y="2743200"/>
          <p14:tracePt t="34204" x="3025775" y="2759075"/>
          <p14:tracePt t="34236" x="3025775" y="2765425"/>
          <p14:tracePt t="34261" x="3025775" y="2781300"/>
          <p14:tracePt t="34293" x="3025775" y="2789238"/>
          <p14:tracePt t="34325" x="3025775" y="2803525"/>
          <p14:tracePt t="34349" x="3025775" y="2811463"/>
          <p14:tracePt t="34374" x="3025775" y="2827338"/>
          <p14:tracePt t="34390" x="3025775" y="2841625"/>
          <p14:tracePt t="34410" x="3025775" y="2849563"/>
          <p14:tracePt t="34438" x="3025775" y="2865438"/>
          <p14:tracePt t="34519" x="3025775" y="2873375"/>
          <p14:tracePt t="34560" x="3025775" y="2887663"/>
          <p14:tracePt t="34600" x="3025775" y="2895600"/>
          <p14:tracePt t="34616" x="3025775" y="2911475"/>
          <p14:tracePt t="34626" x="3025775" y="2933700"/>
          <p14:tracePt t="34632" x="3017838" y="2955925"/>
          <p14:tracePt t="34643" x="3001963" y="2979738"/>
          <p14:tracePt t="34648" x="3001963" y="3017838"/>
          <p14:tracePt t="34656" x="2994025" y="3055938"/>
          <p14:tracePt t="34665" x="2994025" y="3078163"/>
          <p14:tracePt t="34677" x="2979738" y="3116263"/>
          <p14:tracePt t="34681" x="2979738" y="3146425"/>
          <p14:tracePt t="34689" x="2971800" y="3162300"/>
          <p14:tracePt t="34697" x="2955925" y="3192463"/>
          <p14:tracePt t="34705" x="2955925" y="3208338"/>
          <p14:tracePt t="34713" x="2955925" y="3230563"/>
          <p14:tracePt t="34729" x="2941638" y="3246438"/>
          <p14:tracePt t="34738" x="2941638" y="3254375"/>
          <p14:tracePt t="35061" x="2941638" y="3276600"/>
          <p14:tracePt t="35069" x="2941638" y="3306763"/>
          <p14:tracePt t="35077" x="2941638" y="3330575"/>
          <p14:tracePt t="35085" x="2941638" y="3360738"/>
          <p14:tracePt t="35094" x="2941638" y="3398838"/>
          <p14:tracePt t="35101" x="2933700" y="3413125"/>
          <p14:tracePt t="35111" x="2933700" y="3444875"/>
          <p14:tracePt t="35117" x="2917825" y="3482975"/>
          <p14:tracePt t="35128" x="2917825" y="3505200"/>
          <p14:tracePt t="35133" x="2917825" y="3527425"/>
          <p14:tracePt t="35143" x="2917825" y="3543300"/>
          <p14:tracePt t="35149" x="2917825" y="3565525"/>
          <p14:tracePt t="35160" x="2917825" y="3581400"/>
          <p14:tracePt t="35165" x="2917825" y="3589338"/>
          <p14:tracePt t="35176" x="2917825" y="3611563"/>
          <p14:tracePt t="35182" x="2917825" y="3635375"/>
          <p14:tracePt t="35190" x="2917825" y="3673475"/>
          <p14:tracePt t="35198" x="2917825" y="3687763"/>
          <p14:tracePt t="35210" x="2917825" y="3717925"/>
          <p14:tracePt t="35214" x="2917825" y="3741738"/>
          <p14:tracePt t="35222" x="2917825" y="3771900"/>
          <p14:tracePt t="35230" x="2917825" y="3794125"/>
          <p14:tracePt t="35238" x="2917825" y="3817938"/>
          <p14:tracePt t="35246" x="2917825" y="3840163"/>
          <p14:tracePt t="35254" x="2917825" y="3856038"/>
          <p14:tracePt t="35262" x="2917825" y="3863975"/>
          <p14:tracePt t="35270" x="2917825" y="3878263"/>
          <p14:tracePt t="35287" x="2917825" y="3886200"/>
          <p14:tracePt t="35319" x="2917825" y="3902075"/>
          <p14:tracePt t="37057" x="2933700" y="3908425"/>
          <p14:tracePt t="37081" x="2933700" y="3924300"/>
          <p14:tracePt t="37097" x="2941638" y="3924300"/>
          <p14:tracePt t="37105" x="2941638" y="3940175"/>
          <p14:tracePt t="37138" x="2941638" y="3946525"/>
          <p14:tracePt t="38148" x="2955925" y="3946525"/>
          <p14:tracePt t="38164" x="2955925" y="3962400"/>
          <p14:tracePt t="38220" x="2971800" y="3962400"/>
          <p14:tracePt t="38237" x="2971800" y="3970338"/>
          <p14:tracePt t="38261" x="2979738" y="3970338"/>
          <p14:tracePt t="38277" x="2994025" y="3984625"/>
          <p14:tracePt t="38285" x="3001963" y="3984625"/>
          <p14:tracePt t="38293" x="3017838" y="3992563"/>
          <p14:tracePt t="38301" x="3025775" y="3992563"/>
          <p14:tracePt t="38309" x="3063875" y="4008438"/>
          <p14:tracePt t="38317" x="3086100" y="4016375"/>
          <p14:tracePt t="38327" x="3108325" y="4030663"/>
          <p14:tracePt t="38333" x="3146425" y="4046538"/>
          <p14:tracePt t="38344" x="3192463" y="4046538"/>
          <p14:tracePt t="38349" x="3230563" y="4054475"/>
          <p14:tracePt t="38360" x="3268663" y="4068763"/>
          <p14:tracePt t="38365" x="3314700" y="4076700"/>
          <p14:tracePt t="38377" x="3360738" y="4098925"/>
          <p14:tracePt t="38382" x="3406775" y="4098925"/>
          <p14:tracePt t="38390" x="3436938" y="4098925"/>
          <p14:tracePt t="38398" x="3467100" y="4114800"/>
          <p14:tracePt t="38410" x="3521075" y="4130675"/>
          <p14:tracePt t="38414" x="3543300" y="4137025"/>
          <p14:tracePt t="38422" x="3573463" y="4137025"/>
          <p14:tracePt t="38430" x="3597275" y="4152900"/>
          <p14:tracePt t="38438" x="3611563" y="4152900"/>
          <p14:tracePt t="38446" x="3627438" y="4160838"/>
          <p14:tracePt t="38454" x="3635375" y="4160838"/>
          <p14:tracePt t="38470" x="3649663" y="4175125"/>
          <p14:tracePt t="38689" x="3657600" y="4175125"/>
          <p14:tracePt t="38697" x="3695700" y="4175125"/>
          <p14:tracePt t="38705" x="3717925" y="4175125"/>
          <p14:tracePt t="38713" x="3763963" y="4175125"/>
          <p14:tracePt t="38721" x="3817938" y="4175125"/>
          <p14:tracePt t="38729" x="3870325" y="4183063"/>
          <p14:tracePt t="38738" x="3924300" y="4198938"/>
          <p14:tracePt t="38746" x="3970338" y="4237038"/>
          <p14:tracePt t="38754" x="4016375" y="4259263"/>
          <p14:tracePt t="38762" x="4068763" y="4289425"/>
          <p14:tracePt t="38770" x="4114800" y="4327525"/>
          <p14:tracePt t="38778" x="4160838" y="4373563"/>
          <p14:tracePt t="38786" x="4198938" y="4411663"/>
          <p14:tracePt t="38794" x="4244975" y="4457700"/>
          <p14:tracePt t="38802" x="4283075" y="4495800"/>
          <p14:tracePt t="38810" x="4313238" y="4541838"/>
          <p14:tracePt t="38818" x="4351338" y="4579938"/>
          <p14:tracePt t="38826" x="4389438" y="4618038"/>
          <p14:tracePt t="38835" x="4397375" y="4625975"/>
          <p14:tracePt t="38843" x="4419600" y="4664075"/>
          <p14:tracePt t="38850" x="4435475" y="4686300"/>
          <p14:tracePt t="38860" x="4449763" y="4708525"/>
          <p14:tracePt t="38867" x="4457700" y="4732338"/>
          <p14:tracePt t="39247" x="4457700" y="4746625"/>
          <p14:tracePt t="39287" x="4449763" y="4746625"/>
          <p14:tracePt t="39320" x="4435475" y="4746625"/>
          <p14:tracePt t="39344" x="4419600" y="4746625"/>
          <p14:tracePt t="39352" x="4411663" y="4746625"/>
          <p14:tracePt t="39376" x="4397375" y="4746625"/>
          <p14:tracePt t="39394" x="4389438" y="4746625"/>
          <p14:tracePt t="39764" x="4373563" y="4746625"/>
          <p14:tracePt t="39780" x="4365625" y="4746625"/>
          <p14:tracePt t="39788" x="4351338" y="4762500"/>
          <p14:tracePt t="39796" x="4335463" y="4770438"/>
          <p14:tracePt t="39805" x="4327525" y="4770438"/>
          <p14:tracePt t="39812" x="4305300" y="4784725"/>
          <p14:tracePt t="39820" x="4289425" y="4792663"/>
          <p14:tracePt t="39829" x="4283075" y="4808538"/>
          <p14:tracePt t="39837" x="4267200" y="4816475"/>
          <p14:tracePt t="39845" x="4259263" y="4830763"/>
          <p14:tracePt t="39853" x="4244975" y="4830763"/>
          <p14:tracePt t="39861" x="4221163" y="4854575"/>
          <p14:tracePt t="39869" x="4206875" y="4868863"/>
          <p14:tracePt t="39877" x="4198938" y="4876800"/>
          <p14:tracePt t="39885" x="4175125" y="4892675"/>
          <p14:tracePt t="39894" x="4144963" y="4899025"/>
          <p14:tracePt t="39901" x="4137025" y="4914900"/>
          <p14:tracePt t="39910" x="4114800" y="4922838"/>
          <p14:tracePt t="39917" x="4098925" y="4922838"/>
          <p14:tracePt t="39926" x="4098925" y="4937125"/>
          <p14:tracePt t="39933" x="4092575" y="4937125"/>
          <p14:tracePt t="39943" x="4076700" y="4953000"/>
          <p14:tracePt t="40039" x="4098925" y="4937125"/>
          <p14:tracePt t="40047" x="4114800" y="4922838"/>
          <p14:tracePt t="40055" x="4144963" y="4899025"/>
          <p14:tracePt t="40063" x="4175125" y="4876800"/>
          <p14:tracePt t="40071" x="4206875" y="4838700"/>
          <p14:tracePt t="40079" x="4259263" y="4808538"/>
          <p14:tracePt t="40087" x="4305300" y="4762500"/>
          <p14:tracePt t="40095" x="4335463" y="4732338"/>
          <p14:tracePt t="40103" x="4351338" y="4708525"/>
          <p14:tracePt t="40111" x="4389438" y="4686300"/>
          <p14:tracePt t="40119" x="4397375" y="4664075"/>
          <p14:tracePt t="40128" x="4411663" y="4648200"/>
          <p14:tracePt t="40136" x="4419600" y="4640263"/>
          <p14:tracePt t="40144" x="4435475" y="4640263"/>
          <p14:tracePt t="40192" x="4419600" y="4640263"/>
          <p14:tracePt t="40200" x="4397375" y="4640263"/>
          <p14:tracePt t="40210" x="4373563" y="4640263"/>
          <p14:tracePt t="40216" x="4351338" y="4648200"/>
          <p14:tracePt t="40227" x="4313238" y="4678363"/>
          <p14:tracePt t="40233" x="4283075" y="4708525"/>
          <p14:tracePt t="40243" x="4229100" y="4732338"/>
          <p14:tracePt t="40249" x="4183063" y="4770438"/>
          <p14:tracePt t="40257" x="4137025" y="4792663"/>
          <p14:tracePt t="40265" x="4114800" y="4816475"/>
          <p14:tracePt t="40273" x="4092575" y="4838700"/>
          <p14:tracePt t="40281" x="4054475" y="4868863"/>
          <p14:tracePt t="40293" x="4030663" y="4892675"/>
          <p14:tracePt t="40297" x="4016375" y="4899025"/>
          <p14:tracePt t="40305" x="3992563" y="4922838"/>
          <p14:tracePt t="40313" x="3984625" y="4922838"/>
          <p14:tracePt t="40321" x="3984625" y="4937125"/>
          <p14:tracePt t="40329" x="3970338" y="4953000"/>
          <p14:tracePt t="40345" x="3970338" y="4960938"/>
          <p14:tracePt t="40411" x="3970338" y="4975225"/>
          <p14:tracePt t="40443" x="3984625" y="4975225"/>
          <p14:tracePt t="40451" x="3992563" y="4975225"/>
          <p14:tracePt t="41025" x="3992563" y="4983163"/>
          <p14:tracePt t="41032" x="3992563" y="4999038"/>
          <p14:tracePt t="41044" x="3992563" y="5006975"/>
          <p14:tracePt t="41049" x="3992563" y="5037138"/>
          <p14:tracePt t="41057" x="3992563" y="5059363"/>
          <p14:tracePt t="41065" x="3984625" y="5067300"/>
          <p14:tracePt t="41073" x="3970338" y="5105400"/>
          <p14:tracePt t="41081" x="3970338" y="5127625"/>
          <p14:tracePt t="41089" x="3970338" y="5151438"/>
          <p14:tracePt t="41097" x="3970338" y="5173663"/>
          <p14:tracePt t="41105" x="3954463" y="5189538"/>
          <p14:tracePt t="41114" x="3954463" y="5211763"/>
          <p14:tracePt t="41121" x="3954463" y="5227638"/>
          <p14:tracePt t="41138" x="3954463" y="5235575"/>
          <p14:tracePt t="41146" x="3954463" y="5249863"/>
          <p14:tracePt t="41170" x="3954463" y="5257800"/>
          <p14:tracePt t="41873" x="3970338" y="5257800"/>
          <p14:tracePt t="41894" x="3992563" y="5249863"/>
          <p14:tracePt t="41897" x="4016375" y="5249863"/>
          <p14:tracePt t="41905" x="4030663" y="5235575"/>
          <p14:tracePt t="41913" x="4054475" y="5227638"/>
          <p14:tracePt t="41921" x="4076700" y="5211763"/>
          <p14:tracePt t="41929" x="4092575" y="5197475"/>
          <p14:tracePt t="41938" x="4114800" y="5197475"/>
          <p14:tracePt t="41946" x="4137025" y="5189538"/>
          <p14:tracePt t="41954" x="4144963" y="5173663"/>
          <p14:tracePt t="41962" x="4160838" y="5173663"/>
          <p14:tracePt t="41970" x="4175125" y="5165725"/>
          <p14:tracePt t="41978" x="4198938" y="5165725"/>
          <p14:tracePt t="41987" x="4206875" y="5151438"/>
          <p14:tracePt t="41994" x="4221163" y="5151438"/>
          <p14:tracePt t="42002" x="4229100" y="5151438"/>
          <p14:tracePt t="42010" x="4244975" y="5143500"/>
          <p14:tracePt t="42019" x="4259263" y="5143500"/>
          <p14:tracePt t="42026" x="4267200" y="5127625"/>
          <p14:tracePt t="42035" x="4283075" y="5127625"/>
          <p14:tracePt t="42043" x="4289425" y="5113338"/>
          <p14:tracePt t="42051" x="4305300" y="5113338"/>
          <p14:tracePt t="42067" x="4313238" y="5113338"/>
          <p14:tracePt t="42076" x="4313238" y="5105400"/>
          <p14:tracePt t="42172" x="4305300" y="5105400"/>
          <p14:tracePt t="42277" x="4289425" y="5105400"/>
          <p14:tracePt t="42301" x="4283075" y="5105400"/>
          <p14:tracePt t="42326" x="4267200" y="5105400"/>
          <p14:tracePt t="42343" x="4244975" y="5083175"/>
          <p14:tracePt t="42350" x="4229100" y="5067300"/>
          <p14:tracePt t="42360" x="4206875" y="5037138"/>
          <p14:tracePt t="42365" x="4160838" y="4960938"/>
          <p14:tracePt t="42376" x="4114800" y="4892675"/>
          <p14:tracePt t="42382" x="4076700" y="4816475"/>
          <p14:tracePt t="42390" x="4030663" y="4732338"/>
          <p14:tracePt t="42398" x="3954463" y="4625975"/>
          <p14:tracePt t="42410" x="3902075" y="4487863"/>
          <p14:tracePt t="42414" x="3779838" y="4213225"/>
          <p14:tracePt t="42421" x="3741738" y="4130675"/>
          <p14:tracePt t="42429" x="3717925" y="4054475"/>
          <p14:tracePt t="42437" x="3673475" y="3946525"/>
          <p14:tracePt t="42446" x="3649663" y="3908425"/>
          <p14:tracePt t="42454" x="3627438" y="3840163"/>
          <p14:tracePt t="42462" x="3597275" y="3779838"/>
          <p14:tracePt t="42471" x="3589338" y="3741738"/>
          <p14:tracePt t="42479" x="3589338" y="3717925"/>
          <p14:tracePt t="42487" x="3589338" y="3695700"/>
          <p14:tracePt t="42753" x="3565525" y="3695700"/>
          <p14:tracePt t="42761" x="3527425" y="3687763"/>
          <p14:tracePt t="42769" x="3467100" y="3665538"/>
          <p14:tracePt t="42777" x="3421063" y="3635375"/>
          <p14:tracePt t="42785" x="3375025" y="3611563"/>
          <p14:tracePt t="42793" x="3314700" y="3581400"/>
          <p14:tracePt t="42801" x="3254375" y="3551238"/>
          <p14:tracePt t="42809" x="3192463" y="3505200"/>
          <p14:tracePt t="42817" x="3132138" y="3467100"/>
          <p14:tracePt t="42827" x="3040063" y="3413125"/>
          <p14:tracePt t="42834" x="2941638" y="3314700"/>
          <p14:tracePt t="42844" x="2849563" y="3230563"/>
          <p14:tracePt t="42851" x="2781300" y="3140075"/>
          <p14:tracePt t="42860" x="2743200" y="3086100"/>
          <p14:tracePt t="42867" x="2667000" y="2994025"/>
          <p14:tracePt t="42878" x="2613025" y="2911475"/>
          <p14:tracePt t="42883" x="2560638" y="2827338"/>
          <p14:tracePt t="42893" x="2514600" y="2743200"/>
          <p14:tracePt t="42899" x="2492375" y="2727325"/>
          <p14:tracePt t="42910" x="2476500" y="2682875"/>
          <p14:tracePt t="42915" x="2454275" y="2644775"/>
          <p14:tracePt t="42926" x="2446338" y="2613025"/>
          <p14:tracePt t="42932" x="2430463" y="2590800"/>
          <p14:tracePt t="42940" x="2422525" y="2574925"/>
          <p14:tracePt t="42947" x="2422525" y="2552700"/>
          <p14:tracePt t="42960" x="2422525" y="2536825"/>
          <p14:tracePt t="42964" x="2408238" y="2530475"/>
          <p14:tracePt t="42972" x="2408238" y="2514600"/>
          <p14:tracePt t="42989" x="2408238" y="2506663"/>
          <p14:tracePt t="43117" x="2408238" y="2514600"/>
          <p14:tracePt t="43134" x="2408238" y="2530475"/>
          <p14:tracePt t="43166" x="2408238" y="2536825"/>
          <p14:tracePt t="43214" x="2408238" y="2552700"/>
          <p14:tracePt t="43473" x="2408238" y="2568575"/>
          <p14:tracePt t="43489" x="2422525" y="2568575"/>
          <p14:tracePt t="43522" x="2430463" y="2568575"/>
          <p14:tracePt t="43554" x="2430463" y="2574925"/>
          <p14:tracePt t="43578" x="2446338" y="2574925"/>
          <p14:tracePt t="43602" x="2446338" y="2590800"/>
          <p14:tracePt t="43691" x="2454275" y="2590800"/>
          <p14:tracePt t="43877" x="2454275" y="2598738"/>
          <p14:tracePt t="43910" x="2454275" y="2613025"/>
          <p14:tracePt t="43927" x="2454275" y="2620963"/>
          <p14:tracePt t="43934" x="2454275" y="2636838"/>
          <p14:tracePt t="43949" x="2454275" y="2644775"/>
          <p14:tracePt t="43960" x="2454275" y="2659063"/>
          <p14:tracePt t="43966" x="2454275" y="2674938"/>
          <p14:tracePt t="43977" x="2454275" y="2682875"/>
          <p14:tracePt t="43982" x="2454275" y="2697163"/>
          <p14:tracePt t="43990" x="2454275" y="2705100"/>
          <p14:tracePt t="43998" x="2454275" y="2720975"/>
          <p14:tracePt t="44063" x="2468563" y="2727325"/>
          <p14:tracePt t="44070" x="2468563" y="2759075"/>
          <p14:tracePt t="44078" x="2476500" y="2765425"/>
          <p14:tracePt t="44086" x="2492375" y="2781300"/>
          <p14:tracePt t="44094" x="2506663" y="2803525"/>
          <p14:tracePt t="44102" x="2514600" y="2811463"/>
          <p14:tracePt t="44110" x="2530475" y="2841625"/>
          <p14:tracePt t="44118" x="2536825" y="2849563"/>
          <p14:tracePt t="44127" x="2536825" y="2873375"/>
          <p14:tracePt t="44135" x="2552700" y="2895600"/>
          <p14:tracePt t="44143" x="2560638" y="2933700"/>
          <p14:tracePt t="44151" x="2574925" y="2949575"/>
          <p14:tracePt t="44160" x="2574925" y="2971800"/>
          <p14:tracePt t="44167" x="2590800" y="3017838"/>
          <p14:tracePt t="44177" x="2598738" y="3040063"/>
          <p14:tracePt t="44183" x="2613025" y="3078163"/>
          <p14:tracePt t="44193" x="2636838" y="3116263"/>
          <p14:tracePt t="44199" x="2644775" y="3146425"/>
          <p14:tracePt t="44211" x="2667000" y="3192463"/>
          <p14:tracePt t="44215" x="2697163" y="3230563"/>
          <p14:tracePt t="44226" x="2727325" y="3276600"/>
          <p14:tracePt t="44231" x="2765425" y="3330575"/>
          <p14:tracePt t="44239" x="2789238" y="3375025"/>
          <p14:tracePt t="44248" x="2827338" y="3436938"/>
          <p14:tracePt t="44260" x="2849563" y="3482975"/>
          <p14:tracePt t="44264" x="2857500" y="3497263"/>
          <p14:tracePt t="44272" x="2887663" y="3543300"/>
          <p14:tracePt t="44280" x="2895600" y="3581400"/>
          <p14:tracePt t="44288" x="2911475" y="3603625"/>
          <p14:tracePt t="44296" x="2917825" y="3627438"/>
          <p14:tracePt t="44532" x="2941638" y="3627438"/>
          <p14:tracePt t="44540" x="2971800" y="3649663"/>
          <p14:tracePt t="44548" x="3040063" y="3695700"/>
          <p14:tracePt t="44560" x="3101975" y="3756025"/>
          <p14:tracePt t="44564" x="3184525" y="3825875"/>
          <p14:tracePt t="44571" x="3268663" y="3924300"/>
          <p14:tracePt t="44579" x="3375025" y="4030663"/>
          <p14:tracePt t="44587" x="3489325" y="4160838"/>
          <p14:tracePt t="44595" x="3627438" y="4305300"/>
          <p14:tracePt t="44603" x="3741738" y="4457700"/>
          <p14:tracePt t="44611" x="3863975" y="4594225"/>
          <p14:tracePt t="44619" x="3984625" y="4724400"/>
          <p14:tracePt t="44627" x="4076700" y="4838700"/>
          <p14:tracePt t="44636" x="4198938" y="4937125"/>
          <p14:tracePt t="44644" x="4244975" y="4983163"/>
          <p14:tracePt t="44652" x="4313238" y="5059363"/>
          <p14:tracePt t="44660" x="4389438" y="5113338"/>
          <p14:tracePt t="44668" x="4419600" y="5143500"/>
          <p14:tracePt t="44676" x="4473575" y="5173663"/>
          <p14:tracePt t="44684" x="4518025" y="5211763"/>
          <p14:tracePt t="44693" x="4556125" y="5235575"/>
          <p14:tracePt t="44700" x="4587875" y="5249863"/>
          <p14:tracePt t="44710" x="4610100" y="5257800"/>
          <p14:tracePt t="44716" x="4640263" y="5273675"/>
          <p14:tracePt t="44726" x="4664075" y="5280025"/>
          <p14:tracePt t="44733" x="4686300" y="5280025"/>
          <p14:tracePt t="44743" x="4694238" y="5295900"/>
          <p14:tracePt t="44749" x="4724400" y="5295900"/>
          <p14:tracePt t="44760" x="4754563" y="5311775"/>
          <p14:tracePt t="44765" x="4778375" y="5318125"/>
          <p14:tracePt t="44776" x="4792663" y="5334000"/>
          <p14:tracePt t="44781" x="4816475" y="5334000"/>
          <p14:tracePt t="44793" x="4838700" y="5341938"/>
          <p14:tracePt t="44797" x="4860925" y="5356225"/>
          <p14:tracePt t="44810" x="4884738" y="5364163"/>
          <p14:tracePt t="44813" x="4922838" y="5380038"/>
          <p14:tracePt t="44826" x="4960938" y="5387975"/>
          <p14:tracePt t="44830" x="4983163" y="5402263"/>
          <p14:tracePt t="44843" x="5006975" y="5418138"/>
          <p14:tracePt t="44846" x="5045075" y="5418138"/>
          <p14:tracePt t="44859" x="5067300" y="5426075"/>
          <p14:tracePt t="44862" x="5075238" y="5440363"/>
          <p14:tracePt t="44877" x="5113338" y="5440363"/>
          <p14:tracePt t="44878" x="5127625" y="5448300"/>
          <p14:tracePt t="44892" x="5151438" y="5448300"/>
          <p14:tracePt t="44902" x="5159375" y="5464175"/>
          <p14:tracePt t="44910" x="5173663" y="5464175"/>
          <p14:tracePt t="44927" x="5189538" y="5464175"/>
          <p14:tracePt t="45015" x="5189538" y="5448300"/>
          <p14:tracePt t="45112" x="5189538" y="5440363"/>
          <p14:tracePt t="45136" x="5189538" y="5426075"/>
          <p14:tracePt t="45145" x="5197475" y="5418138"/>
          <p14:tracePt t="45153" x="5197475" y="5402263"/>
          <p14:tracePt t="45169" x="5211763" y="5387975"/>
          <p14:tracePt t="45177" x="5211763" y="5380038"/>
          <p14:tracePt t="45193" x="5219700" y="5380038"/>
          <p14:tracePt t="45201" x="5219700" y="5364163"/>
          <p14:tracePt t="45275" x="5219700" y="5356225"/>
          <p14:tracePt t="45294" x="5211763" y="5341938"/>
          <p14:tracePt t="45298" x="5197475" y="5334000"/>
          <p14:tracePt t="45306" x="5173663" y="5311775"/>
          <p14:tracePt t="45315" x="5135563" y="5295900"/>
          <p14:tracePt t="45327" x="5113338" y="5273675"/>
          <p14:tracePt t="45331" x="5075238" y="5249863"/>
          <p14:tracePt t="45339" x="5045075" y="5235575"/>
          <p14:tracePt t="45347" x="5006975" y="5211763"/>
          <p14:tracePt t="45355" x="4968875" y="5189538"/>
          <p14:tracePt t="45363" x="4922838" y="5173663"/>
          <p14:tracePt t="45371" x="4876800" y="5151438"/>
          <p14:tracePt t="45379" x="4830763" y="5143500"/>
          <p14:tracePt t="45387" x="4778375" y="5127625"/>
          <p14:tracePt t="45395" x="4724400" y="5113338"/>
          <p14:tracePt t="45403" x="4664075" y="5089525"/>
          <p14:tracePt t="45411" x="4602163" y="5083175"/>
          <p14:tracePt t="45419" x="4564063" y="5067300"/>
          <p14:tracePt t="45427" x="4503738" y="5059363"/>
          <p14:tracePt t="45436" x="4479925" y="5045075"/>
          <p14:tracePt t="45444" x="4449763" y="5037138"/>
          <p14:tracePt t="45452" x="4389438" y="4999038"/>
          <p14:tracePt t="45460" x="4351338" y="4983163"/>
          <p14:tracePt t="45468" x="4313238" y="4960938"/>
          <p14:tracePt t="45477" x="4283075" y="4922838"/>
          <p14:tracePt t="45484" x="4244975" y="4892675"/>
          <p14:tracePt t="45493" x="4198938" y="4854575"/>
          <p14:tracePt t="45500" x="4160838" y="4808538"/>
          <p14:tracePt t="45510" x="4122738" y="4770438"/>
          <p14:tracePt t="45516" x="4092575" y="4724400"/>
          <p14:tracePt t="45526" x="4054475" y="4686300"/>
          <p14:tracePt t="45533" x="3992563" y="4625975"/>
          <p14:tracePt t="45543" x="3954463" y="4594225"/>
          <p14:tracePt t="45550" x="3902075" y="4541838"/>
          <p14:tracePt t="45560" x="3840163" y="4487863"/>
          <p14:tracePt t="45566" x="3779838" y="4435475"/>
          <p14:tracePt t="45577" x="3711575" y="4389438"/>
          <p14:tracePt t="45582" x="3657600" y="4343400"/>
          <p14:tracePt t="45594" x="3597275" y="4289425"/>
          <p14:tracePt t="45598" x="3551238" y="4244975"/>
          <p14:tracePt t="45610" x="3505200" y="4198938"/>
          <p14:tracePt t="45615" x="3459163" y="4152900"/>
          <p14:tracePt t="45626" x="3421063" y="4114800"/>
          <p14:tracePt t="45631" x="3382963" y="4068763"/>
          <p14:tracePt t="45643" x="3360738" y="4016375"/>
          <p14:tracePt t="45647" x="3330575" y="3970338"/>
          <p14:tracePt t="45660" x="3298825" y="3924300"/>
          <p14:tracePt t="45663" x="3292475" y="3886200"/>
          <p14:tracePt t="45676" x="3276600" y="3863975"/>
          <p14:tracePt t="45679" x="3268663" y="3825875"/>
          <p14:tracePt t="45693" x="3268663" y="3794125"/>
          <p14:tracePt t="45696" x="3254375" y="3756025"/>
          <p14:tracePt t="45709" x="3254375" y="3733800"/>
          <p14:tracePt t="45712" x="3254375" y="3711575"/>
          <p14:tracePt t="45726" x="3254375" y="3695700"/>
          <p14:tracePt t="45728" x="3254375" y="3673475"/>
          <p14:tracePt t="45743" x="3254375" y="3665538"/>
          <p14:tracePt t="46043" x="3254375" y="3673475"/>
          <p14:tracePt t="46051" x="3254375" y="3695700"/>
          <p14:tracePt t="46060" x="3276600" y="3717925"/>
          <p14:tracePt t="46067" x="3292475" y="3741738"/>
          <p14:tracePt t="46076" x="3314700" y="3771900"/>
          <p14:tracePt t="46083" x="3336925" y="3802063"/>
          <p14:tracePt t="46093" x="3375025" y="3825875"/>
          <p14:tracePt t="46100" x="3406775" y="3878263"/>
          <p14:tracePt t="46110" x="3444875" y="3908425"/>
          <p14:tracePt t="46116" x="3482975" y="3946525"/>
          <p14:tracePt t="46127" x="3527425" y="3992563"/>
          <p14:tracePt t="46132" x="3565525" y="4030663"/>
          <p14:tracePt t="46143" x="3597275" y="4068763"/>
          <p14:tracePt t="46148" x="3649663" y="4114800"/>
          <p14:tracePt t="46156" x="3679825" y="4152900"/>
          <p14:tracePt t="46164" x="3711575" y="4183063"/>
          <p14:tracePt t="46172" x="3741738" y="4213225"/>
          <p14:tracePt t="46180" x="3763963" y="4244975"/>
          <p14:tracePt t="46189" x="3794125" y="4267200"/>
          <p14:tracePt t="46196" x="3817938" y="4305300"/>
          <p14:tracePt t="46205" x="3840163" y="4327525"/>
          <p14:tracePt t="46213" x="3870325" y="4351338"/>
          <p14:tracePt t="46220" x="3908425" y="4389438"/>
          <p14:tracePt t="46229" x="3932238" y="4411663"/>
          <p14:tracePt t="46237" x="3946525" y="4427538"/>
          <p14:tracePt t="46245" x="3970338" y="4435475"/>
          <p14:tracePt t="46253" x="3992563" y="4449763"/>
          <p14:tracePt t="46261" x="4008438" y="4457700"/>
          <p14:tracePt t="46269" x="4016375" y="4487863"/>
          <p14:tracePt t="46277" x="4038600" y="4495800"/>
          <p14:tracePt t="46285" x="4054475" y="4518025"/>
          <p14:tracePt t="46293" x="4054475" y="4533900"/>
          <p14:tracePt t="46560" x="4068763" y="4533900"/>
          <p14:tracePt t="46568" x="4092575" y="4556125"/>
          <p14:tracePt t="46576" x="4114800" y="4579938"/>
          <p14:tracePt t="46585" x="4137025" y="4602163"/>
          <p14:tracePt t="46593" x="4160838" y="4625975"/>
          <p14:tracePt t="46601" x="4183063" y="4664075"/>
          <p14:tracePt t="46610" x="4206875" y="4686300"/>
          <p14:tracePt t="46617" x="4244975" y="4708525"/>
          <p14:tracePt t="46627" x="4267200" y="4732338"/>
          <p14:tracePt t="46633" x="4289425" y="4746625"/>
          <p14:tracePt t="46644" x="4313238" y="4762500"/>
          <p14:tracePt t="46649" x="4335463" y="4770438"/>
          <p14:tracePt t="46659" x="4389438" y="4792663"/>
          <p14:tracePt t="46665" x="4419600" y="4816475"/>
          <p14:tracePt t="46673" x="4449763" y="4816475"/>
          <p14:tracePt t="46681" x="4473575" y="4830763"/>
          <p14:tracePt t="46693" x="4503738" y="4830763"/>
          <p14:tracePt t="46730" x="4518025" y="4830763"/>
          <p14:tracePt t="46738" x="4533900" y="4838700"/>
          <p14:tracePt t="46746" x="4541838" y="4854575"/>
          <p14:tracePt t="46754" x="4556125" y="4868863"/>
          <p14:tracePt t="46770" x="4564063" y="4876800"/>
          <p14:tracePt t="46786" x="4579938" y="4876800"/>
          <p14:tracePt t="46891" x="4579938" y="4892675"/>
          <p14:tracePt t="46964" x="4587875" y="4892675"/>
          <p14:tracePt t="46972" x="4587875" y="4899025"/>
          <p14:tracePt t="46989" x="4587875" y="4914900"/>
          <p14:tracePt t="46996" x="4587875" y="4922838"/>
          <p14:tracePt t="47005" x="4602163" y="4937125"/>
          <p14:tracePt t="47013" x="4602163" y="4953000"/>
          <p14:tracePt t="47021" x="4602163" y="4960938"/>
          <p14:tracePt t="47037" x="4610100" y="4975225"/>
          <p14:tracePt t="47045" x="4610100" y="4983163"/>
          <p14:tracePt t="47077" x="4610100" y="4999038"/>
          <p14:tracePt t="47126" x="4610100" y="5006975"/>
          <p14:tracePt t="47279" x="4602163" y="5006975"/>
          <p14:tracePt t="47295" x="4587875" y="5006975"/>
          <p14:tracePt t="47441" x="4587875" y="4999038"/>
          <p14:tracePt t="47449" x="4587875" y="5006975"/>
          <p14:tracePt t="47459" x="4587875" y="5021263"/>
          <p14:tracePt t="47465" x="4579938" y="5037138"/>
          <p14:tracePt t="47481" x="4564063" y="5045075"/>
          <p14:tracePt t="47489" x="4564063" y="5059363"/>
          <p14:tracePt t="47497" x="4556125" y="5059363"/>
          <p14:tracePt t="47505" x="4556125" y="5067300"/>
          <p14:tracePt t="47513" x="4556125" y="5083175"/>
          <p14:tracePt t="47546" x="4541838" y="5089525"/>
          <p14:tracePt t="47603" x="4541838" y="5105400"/>
          <p14:tracePt t="49389" x="4533900" y="5105400"/>
          <p14:tracePt t="49404" x="4533900" y="5113338"/>
          <p14:tracePt t="49421" x="4518025" y="5127625"/>
          <p14:tracePt t="49429" x="4518025" y="5151438"/>
          <p14:tracePt t="49437" x="4503738" y="5165725"/>
          <p14:tracePt t="49445" x="4479925" y="5189538"/>
          <p14:tracePt t="49454" x="4473575" y="5211763"/>
          <p14:tracePt t="49461" x="4457700" y="5235575"/>
          <p14:tracePt t="49470" x="4457700" y="5249863"/>
          <p14:tracePt t="49477" x="4449763" y="5273675"/>
          <p14:tracePt t="49486" x="4435475" y="5295900"/>
          <p14:tracePt t="49494" x="4419600" y="5318125"/>
          <p14:tracePt t="49502" x="4411663" y="5334000"/>
          <p14:tracePt t="49510" x="4397375" y="5341938"/>
          <p14:tracePt t="49518" x="4397375" y="5356225"/>
          <p14:tracePt t="49534" x="4397375" y="5364163"/>
          <p14:tracePt t="49704" x="4389438" y="5364163"/>
          <p14:tracePt t="49777" x="4373563" y="5356225"/>
          <p14:tracePt t="49785" x="4229100" y="5280025"/>
          <p14:tracePt t="49793" x="4076700" y="5197475"/>
          <p14:tracePt t="49801" x="3924300" y="5127625"/>
          <p14:tracePt t="49809" x="3763963" y="5037138"/>
          <p14:tracePt t="49817" x="3711575" y="4983163"/>
          <p14:tracePt t="49827" x="3589338" y="4914900"/>
          <p14:tracePt t="49833" x="3505200" y="4838700"/>
          <p14:tracePt t="49843" x="3459163" y="4816475"/>
          <p14:tracePt t="49849" x="3406775" y="4784725"/>
          <p14:tracePt t="49860" x="3375025" y="4746625"/>
          <p14:tracePt t="49865" x="3330575" y="4702175"/>
          <p14:tracePt t="49945" x="3352800" y="4702175"/>
          <p14:tracePt t="49953" x="3375025" y="4702175"/>
          <p14:tracePt t="50074" x="3360738" y="4702175"/>
          <p14:tracePt t="50082" x="3352800" y="4702175"/>
          <p14:tracePt t="50093" x="3336925" y="4724400"/>
          <p14:tracePt t="50098" x="3330575" y="4746625"/>
          <p14:tracePt t="50109" x="3298825" y="4784725"/>
          <p14:tracePt t="50115" x="3268663" y="4854575"/>
          <p14:tracePt t="50123" x="3230563" y="4922838"/>
          <p14:tracePt t="50131" x="3208338" y="5021263"/>
          <p14:tracePt t="50139" x="3170238" y="5143500"/>
          <p14:tracePt t="50147" x="3132138" y="5280025"/>
          <p14:tracePt t="50155" x="3108325" y="5426075"/>
          <p14:tracePt t="50163" x="3078163" y="5608638"/>
          <p14:tracePt t="50171" x="3063875" y="5775325"/>
          <p14:tracePt t="50179" x="3040063" y="5935663"/>
          <p14:tracePt t="50187" x="3040063" y="6011863"/>
          <p14:tracePt t="50195" x="3040063" y="6156325"/>
          <p14:tracePt t="50204" x="3040063" y="6270625"/>
          <p14:tracePt t="50212" x="3040063" y="6308725"/>
          <p14:tracePt t="50220" x="3040063" y="6370638"/>
          <p14:tracePt t="50228" x="3040063" y="6416675"/>
          <p14:tracePt t="50455" x="3017838" y="6430963"/>
          <p14:tracePt t="50464" x="2994025" y="6454775"/>
          <p14:tracePt t="50471" x="2979738" y="6461125"/>
          <p14:tracePt t="50480" x="2955925" y="6477000"/>
          <p14:tracePt t="50488" x="2941638" y="6484938"/>
          <p14:tracePt t="50496" x="2911475" y="6499225"/>
          <p14:tracePt t="50504" x="2857500" y="6537325"/>
          <p14:tracePt t="50512" x="2827338" y="6561138"/>
          <p14:tracePt t="50520" x="2781300" y="6583363"/>
          <p14:tracePt t="50528" x="2743200" y="6607175"/>
          <p14:tracePt t="50536" x="2697163" y="6629400"/>
          <p14:tracePt t="50544" x="2659063" y="6667500"/>
          <p14:tracePt t="50552" x="2613025" y="6689725"/>
          <p14:tracePt t="50560" x="2574925" y="6727825"/>
          <p14:tracePt t="50577" x="2552700" y="6751638"/>
          <p14:tracePt t="50585" x="2514600" y="6773863"/>
          <p14:tracePt t="50593" x="2476500" y="6797675"/>
          <p14:tracePt t="50601" x="2430463" y="6835775"/>
          <p14:tracePt t="50611" x="2422525" y="6842125"/>
          <p14:tracePt t="51278"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Model for Development of Secondary Hyperparathyroidism</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p:txBody>
          <a:bodyPr/>
          <a:lstStyle/>
          <a:p>
            <a:pPr marL="514350" indent="-514350">
              <a:buFont typeface="+mj-lt"/>
              <a:buAutoNum type="arabicPeriod"/>
            </a:pPr>
            <a:r>
              <a:rPr lang="en-US" sz="2400" dirty="0">
                <a:solidFill>
                  <a:schemeClr val="bg1"/>
                </a:solidFill>
              </a:rPr>
              <a:t>GFR drops</a:t>
            </a:r>
          </a:p>
          <a:p>
            <a:pPr marL="514350" indent="-514350">
              <a:buFont typeface="+mj-lt"/>
              <a:buAutoNum type="arabicPeriod"/>
            </a:pPr>
            <a:r>
              <a:rPr lang="en-US" sz="2400" dirty="0">
                <a:solidFill>
                  <a:schemeClr val="bg1"/>
                </a:solidFill>
              </a:rPr>
              <a:t>Phosphorus increases, calcium decreases</a:t>
            </a:r>
          </a:p>
          <a:p>
            <a:pPr marL="514350" indent="-514350">
              <a:buFont typeface="+mj-lt"/>
              <a:buAutoNum type="arabicPeriod"/>
            </a:pPr>
            <a:r>
              <a:rPr lang="en-US" sz="2400" dirty="0">
                <a:solidFill>
                  <a:schemeClr val="bg1"/>
                </a:solidFill>
              </a:rPr>
              <a:t>PTH increases to help phosphorus and calcium return to normal</a:t>
            </a:r>
          </a:p>
          <a:p>
            <a:pPr marL="514350" indent="-514350">
              <a:buFont typeface="+mj-lt"/>
              <a:buAutoNum type="arabicPeriod"/>
            </a:pPr>
            <a:r>
              <a:rPr lang="en-US" sz="2400" dirty="0">
                <a:solidFill>
                  <a:schemeClr val="bg1"/>
                </a:solidFill>
              </a:rPr>
              <a:t>Homeostasis achieved until GFR drops more</a:t>
            </a:r>
          </a:p>
          <a:p>
            <a:pPr marL="514350" indent="-514350">
              <a:buFont typeface="+mj-lt"/>
              <a:buAutoNum type="arabicPeriod"/>
            </a:pPr>
            <a:r>
              <a:rPr lang="en-US" sz="2400" dirty="0">
                <a:solidFill>
                  <a:schemeClr val="bg1"/>
                </a:solidFill>
              </a:rPr>
              <a:t>Cycle repeats</a:t>
            </a:r>
          </a:p>
        </p:txBody>
      </p:sp>
      <p:pic>
        <p:nvPicPr>
          <p:cNvPr id="4" name="Content Placeholder 3" descr="Chart, box and whisker chart&#10;&#10;Description automatically generated">
            <a:extLst>
              <a:ext uri="{FF2B5EF4-FFF2-40B4-BE49-F238E27FC236}">
                <a16:creationId xmlns:a16="http://schemas.microsoft.com/office/drawing/2014/main" id="{A1650642-2ED1-6D03-AE6B-405EA0EBA4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032709"/>
            <a:ext cx="4191000" cy="4093454"/>
          </a:xfrm>
        </p:spPr>
      </p:pic>
      <p:sp>
        <p:nvSpPr>
          <p:cNvPr id="99332" name="FlagCount" hidden="1">
            <a:hlinkClick r:id="rId5"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spTree>
    <p:custDataLst>
      <p:tags r:id="rId1"/>
    </p:custDataLst>
    <p:extLst>
      <p:ext uri="{BB962C8B-B14F-4D97-AF65-F5344CB8AC3E}">
        <p14:creationId xmlns:p14="http://schemas.microsoft.com/office/powerpoint/2010/main" val="2605118675"/>
      </p:ext>
    </p:extLst>
  </p:cSld>
  <p:clrMapOvr>
    <a:masterClrMapping/>
  </p:clrMapOvr>
  <mc:AlternateContent xmlns:mc="http://schemas.openxmlformats.org/markup-compatibility/2006" xmlns:p14="http://schemas.microsoft.com/office/powerpoint/2010/main">
    <mc:Choice Requires="p14">
      <p:transition spd="slow" p14:dur="2000" advTm="48469"/>
    </mc:Choice>
    <mc:Fallback xmlns="">
      <p:transition spd="slow" advTm="48469"/>
    </mc:Fallback>
  </mc:AlternateContent>
  <p:extLst>
    <p:ext uri="{3A86A75C-4F4B-4683-9AE1-C65F6400EC91}">
      <p14:laserTraceLst xmlns:p14="http://schemas.microsoft.com/office/powerpoint/2010/main">
        <p14:tracePtLst>
          <p14:tracePt t="9991" x="792163" y="5486400"/>
          <p14:tracePt t="10306" x="2324100" y="6773863"/>
          <p14:tracePt t="10310" x="2476500" y="6523038"/>
          <p14:tracePt t="10318" x="2803525" y="5989638"/>
          <p14:tracePt t="10326" x="3078163" y="5546725"/>
          <p14:tracePt t="10334" x="3382963" y="5105400"/>
          <p14:tracePt t="10342" x="3741738" y="4625975"/>
          <p14:tracePt t="10351" x="3908425" y="4403725"/>
          <p14:tracePt t="10359" x="4267200" y="3970338"/>
          <p14:tracePt t="10367" x="4625975" y="3565525"/>
          <p14:tracePt t="10375" x="4945063" y="3222625"/>
          <p14:tracePt t="10383" x="5075238" y="3116263"/>
          <p14:tracePt t="10391" x="5318125" y="2895600"/>
          <p14:tracePt t="10658" x="5341938" y="2887663"/>
          <p14:tracePt t="10666" x="5380038" y="2873375"/>
          <p14:tracePt t="10674" x="5432425" y="2827338"/>
          <p14:tracePt t="10682" x="5516563" y="2765425"/>
          <p14:tracePt t="10690" x="5699125" y="2636838"/>
          <p14:tracePt t="10699" x="5783263" y="2574925"/>
          <p14:tracePt t="10707" x="5927725" y="2484438"/>
          <p14:tracePt t="10715" x="6065838" y="2384425"/>
          <p14:tracePt t="10722" x="6210300" y="2301875"/>
          <p14:tracePt t="10731" x="6354763" y="2209800"/>
          <p14:tracePt t="10740" x="6507163" y="2133600"/>
          <p14:tracePt t="10747" x="6569075" y="2095500"/>
          <p14:tracePt t="10755" x="6675438" y="2041525"/>
          <p14:tracePt t="10763" x="6773863" y="2003425"/>
          <p14:tracePt t="10772" x="6797675" y="2003425"/>
          <p14:tracePt t="10973" x="6773863" y="2003425"/>
          <p14:tracePt t="10990" x="6759575" y="2003425"/>
          <p14:tracePt t="10997" x="6751638" y="2019300"/>
          <p14:tracePt t="11006" x="6735763" y="2019300"/>
          <p14:tracePt t="11022" x="6721475" y="2019300"/>
          <p14:tracePt t="11030" x="6713538" y="2019300"/>
          <p14:tracePt t="11039" x="6697663" y="2019300"/>
          <p14:tracePt t="11046" x="6675438" y="2019300"/>
          <p14:tracePt t="11056" x="6651625" y="2003425"/>
          <p14:tracePt t="11062" x="6629400" y="1989138"/>
          <p14:tracePt t="11072" x="6607175" y="1989138"/>
          <p14:tracePt t="11078" x="6569075" y="1981200"/>
          <p14:tracePt t="11089" x="6530975" y="1965325"/>
          <p14:tracePt t="11094" x="6499225" y="1965325"/>
          <p14:tracePt t="11105" x="6461125" y="1958975"/>
          <p14:tracePt t="11110" x="6423025" y="1943100"/>
          <p14:tracePt t="11119" x="6392863" y="1935163"/>
          <p14:tracePt t="11127" x="6354763" y="1935163"/>
          <p14:tracePt t="11139" x="6316663" y="1935163"/>
          <p14:tracePt t="11143" x="6270625" y="1920875"/>
          <p14:tracePt t="11151" x="6226175" y="1920875"/>
          <p14:tracePt t="11159" x="6188075" y="1920875"/>
          <p14:tracePt t="11167" x="6172200" y="1920875"/>
          <p14:tracePt t="11175" x="6142038" y="1920875"/>
          <p14:tracePt t="11183" x="6103938" y="1920875"/>
          <p14:tracePt t="11191" x="6080125" y="1920875"/>
          <p14:tracePt t="11200" x="6057900" y="1920875"/>
          <p14:tracePt t="11208" x="6042025" y="1935163"/>
          <p14:tracePt t="11216" x="6035675" y="1935163"/>
          <p14:tracePt t="11224" x="6019800" y="1943100"/>
          <p14:tracePt t="11232" x="6011863" y="1958975"/>
          <p14:tracePt t="11240" x="5997575" y="1981200"/>
          <p14:tracePt t="11248" x="5973763" y="2003425"/>
          <p14:tracePt t="11256" x="5959475" y="2027238"/>
          <p14:tracePt t="11264" x="5951538" y="2049463"/>
          <p14:tracePt t="11273" x="5935663" y="2073275"/>
          <p14:tracePt t="11281" x="5927725" y="2111375"/>
          <p14:tracePt t="11289" x="5927725" y="2125663"/>
          <p14:tracePt t="11297" x="5913438" y="2155825"/>
          <p14:tracePt t="11305" x="5913438" y="2179638"/>
          <p14:tracePt t="11313" x="5913438" y="2209800"/>
          <p14:tracePt t="11322" x="5913438" y="2239963"/>
          <p14:tracePt t="11329" x="5913438" y="2255838"/>
          <p14:tracePt t="11339" x="5913438" y="2278063"/>
          <p14:tracePt t="11356" x="5927725" y="2293938"/>
          <p14:tracePt t="11361" x="5951538" y="2301875"/>
          <p14:tracePt t="11372" x="5959475" y="2301875"/>
          <p14:tracePt t="11377" x="5981700" y="2316163"/>
          <p14:tracePt t="11709" x="5959475" y="2346325"/>
          <p14:tracePt t="11717" x="5951538" y="2370138"/>
          <p14:tracePt t="11725" x="5935663" y="2400300"/>
          <p14:tracePt t="11733" x="5935663" y="2422525"/>
          <p14:tracePt t="11741" x="5927725" y="2446338"/>
          <p14:tracePt t="11749" x="5913438" y="2484438"/>
          <p14:tracePt t="11757" x="5913438" y="2506663"/>
          <p14:tracePt t="11766" x="5913438" y="2552700"/>
          <p14:tracePt t="11773" x="5913438" y="2590800"/>
          <p14:tracePt t="11782" x="5913438" y="2620963"/>
          <p14:tracePt t="11790" x="5913438" y="2659063"/>
          <p14:tracePt t="11798" x="5913438" y="2720975"/>
          <p14:tracePt t="11806" x="5913438" y="2781300"/>
          <p14:tracePt t="11814" x="5913438" y="2841625"/>
          <p14:tracePt t="11822" x="5913438" y="2911475"/>
          <p14:tracePt t="11830" x="5897563" y="3055938"/>
          <p14:tracePt t="11839" x="5897563" y="3146425"/>
          <p14:tracePt t="11846" x="5889625" y="3268663"/>
          <p14:tracePt t="11855" x="5889625" y="3398838"/>
          <p14:tracePt t="11862" x="5889625" y="3551238"/>
          <p14:tracePt t="11872" x="5889625" y="3711575"/>
          <p14:tracePt t="12121" x="5889625" y="3717925"/>
          <p14:tracePt t="12129" x="5889625" y="3756025"/>
          <p14:tracePt t="12139" x="5889625" y="3779838"/>
          <p14:tracePt t="12145" x="5889625" y="3817938"/>
          <p14:tracePt t="12155" x="5889625" y="3856038"/>
          <p14:tracePt t="12161" x="5889625" y="3908425"/>
          <p14:tracePt t="12172" x="5889625" y="4016375"/>
          <p14:tracePt t="12177" x="5889625" y="4137025"/>
          <p14:tracePt t="12185" x="5889625" y="4289425"/>
          <p14:tracePt t="12193" x="5889625" y="4473575"/>
          <p14:tracePt t="12201" x="5897563" y="4648200"/>
          <p14:tracePt t="12209" x="5913438" y="4854575"/>
          <p14:tracePt t="12217" x="5927725" y="5083175"/>
          <p14:tracePt t="12225" x="5959475" y="5311775"/>
          <p14:tracePt t="12233" x="5981700" y="5508625"/>
          <p14:tracePt t="12241" x="6011863" y="5676900"/>
          <p14:tracePt t="12249" x="6035675" y="5745163"/>
          <p14:tracePt t="12257" x="6035675" y="5799138"/>
          <p14:tracePt t="12265" x="6042025" y="5883275"/>
          <p14:tracePt t="12273" x="6057900" y="5935663"/>
          <p14:tracePt t="12533" x="6057900" y="5927725"/>
          <p14:tracePt t="12540" x="6057900" y="5913438"/>
          <p14:tracePt t="12549" x="6057900" y="5883275"/>
          <p14:tracePt t="12557" x="6057900" y="5859463"/>
          <p14:tracePt t="12565" x="6057900" y="5821363"/>
          <p14:tracePt t="12573" x="6057900" y="5783263"/>
          <p14:tracePt t="12581" x="6057900" y="5737225"/>
          <p14:tracePt t="12589" x="6057900" y="5699125"/>
          <p14:tracePt t="12597" x="6057900" y="5654675"/>
          <p14:tracePt t="12606" x="6057900" y="5616575"/>
          <p14:tracePt t="12614" x="6057900" y="5554663"/>
          <p14:tracePt t="12622" x="6057900" y="5508625"/>
          <p14:tracePt t="12630" x="6057900" y="5464175"/>
          <p14:tracePt t="12640" x="6057900" y="5418138"/>
          <p14:tracePt t="12646" x="6065838" y="5364163"/>
          <p14:tracePt t="12656" x="6065838" y="5318125"/>
          <p14:tracePt t="12662" x="6080125" y="5273675"/>
          <p14:tracePt t="12672" x="6080125" y="5257800"/>
          <p14:tracePt t="12678" x="6080125" y="5211763"/>
          <p14:tracePt t="12689" x="6080125" y="5173663"/>
          <p14:tracePt t="12694" x="6080125" y="5143500"/>
          <p14:tracePt t="12705" x="6080125" y="5113338"/>
          <p14:tracePt t="12711" x="6080125" y="5083175"/>
          <p14:tracePt t="12719" x="6080125" y="5059363"/>
          <p14:tracePt t="12727" x="6080125" y="5045075"/>
          <p14:tracePt t="12735" x="6080125" y="5021263"/>
          <p14:tracePt t="12977" x="6080125" y="4999038"/>
          <p14:tracePt t="12985" x="6080125" y="4960938"/>
          <p14:tracePt t="12993" x="6080125" y="4922838"/>
          <p14:tracePt t="13001" x="6080125" y="4892675"/>
          <p14:tracePt t="13009" x="6088063" y="4838700"/>
          <p14:tracePt t="13017" x="6088063" y="4792663"/>
          <p14:tracePt t="13025" x="6103938" y="4708525"/>
          <p14:tracePt t="13033" x="6118225" y="4618038"/>
          <p14:tracePt t="13042" x="6126163" y="4541838"/>
          <p14:tracePt t="13050" x="6142038" y="4435475"/>
          <p14:tracePt t="13058" x="6164263" y="4343400"/>
          <p14:tracePt t="13067" x="6172200" y="4259263"/>
          <p14:tracePt t="13074" x="6202363" y="4160838"/>
          <p14:tracePt t="13083" x="6210300" y="4068763"/>
          <p14:tracePt t="13091" x="6232525" y="3984625"/>
          <p14:tracePt t="13099" x="6256338" y="3902075"/>
          <p14:tracePt t="13107" x="6270625" y="3825875"/>
          <p14:tracePt t="13115" x="6294438" y="3756025"/>
          <p14:tracePt t="13123" x="6308725" y="3733800"/>
          <p14:tracePt t="13131" x="6316663" y="3673475"/>
          <p14:tracePt t="13139" x="6332538" y="3635375"/>
          <p14:tracePt t="13147" x="6340475" y="3611563"/>
          <p14:tracePt t="13155" x="6340475" y="3589338"/>
          <p14:tracePt t="13163" x="6354763" y="3581400"/>
          <p14:tracePt t="13172" x="6354763" y="3565525"/>
          <p14:tracePt t="13188" x="6354763" y="3551238"/>
          <p14:tracePt t="13206" x="6362700" y="3551238"/>
          <p14:tracePt t="13357" x="6378575" y="3551238"/>
          <p14:tracePt t="13607" x="6378575" y="3543300"/>
          <p14:tracePt t="13615" x="6378575" y="3505200"/>
          <p14:tracePt t="13623" x="6378575" y="3482975"/>
          <p14:tracePt t="13631" x="6378575" y="3436938"/>
          <p14:tracePt t="13639" x="6378575" y="3390900"/>
          <p14:tracePt t="13647" x="6378575" y="3306763"/>
          <p14:tracePt t="13655" x="6378575" y="3222625"/>
          <p14:tracePt t="13663" x="6378575" y="3101975"/>
          <p14:tracePt t="13672" x="6378575" y="2994025"/>
          <p14:tracePt t="13681" x="6378575" y="2865438"/>
          <p14:tracePt t="13689" x="6392863" y="2727325"/>
          <p14:tracePt t="13697" x="6392863" y="2674938"/>
          <p14:tracePt t="13706" x="6400800" y="2568575"/>
          <p14:tracePt t="13713" x="6400800" y="2484438"/>
          <p14:tracePt t="13723" x="6400800" y="2446338"/>
          <p14:tracePt t="13729" x="6400800" y="2384425"/>
          <p14:tracePt t="13740" x="6400800" y="2339975"/>
          <p14:tracePt t="13745" x="6400800" y="2301875"/>
          <p14:tracePt t="13755" x="6400800" y="2263775"/>
          <p14:tracePt t="13761" x="6400800" y="2239963"/>
          <p14:tracePt t="13772" x="6416675" y="2217738"/>
          <p14:tracePt t="13778" x="6416675" y="2209800"/>
          <p14:tracePt t="13788" x="6423025" y="2193925"/>
          <p14:tracePt t="13794" x="6446838" y="2155825"/>
          <p14:tracePt t="13802" x="6461125" y="2133600"/>
          <p14:tracePt t="13810" x="6477000" y="2133600"/>
          <p14:tracePt t="13818" x="6484938" y="2125663"/>
          <p14:tracePt t="13827" x="6499225" y="2111375"/>
          <p14:tracePt t="13835" x="6507163" y="2111375"/>
          <p14:tracePt t="13843" x="6507163" y="2095500"/>
          <p14:tracePt t="13859" x="6523038" y="2095500"/>
          <p14:tracePt t="13883" x="6523038" y="2111375"/>
          <p14:tracePt t="13891" x="6523038" y="2125663"/>
          <p14:tracePt t="13899" x="6523038" y="2133600"/>
          <p14:tracePt t="13907" x="6523038" y="2155825"/>
          <p14:tracePt t="13915" x="6523038" y="2179638"/>
          <p14:tracePt t="13923" x="6523038" y="2193925"/>
          <p14:tracePt t="13931" x="6523038" y="2209800"/>
          <p14:tracePt t="13939" x="6523038" y="2217738"/>
          <p14:tracePt t="13948" x="6523038" y="2232025"/>
          <p14:tracePt t="13955" x="6523038" y="2239963"/>
          <p14:tracePt t="13964" x="6523038" y="2255838"/>
          <p14:tracePt t="13972" x="6523038" y="2263775"/>
          <p14:tracePt t="13980" x="6523038" y="2278063"/>
          <p14:tracePt t="13989" x="6507163" y="2278063"/>
          <p14:tracePt t="13996" x="6507163" y="2301875"/>
          <p14:tracePt t="14006" x="6499225" y="2324100"/>
          <p14:tracePt t="14012" x="6484938" y="2346325"/>
          <p14:tracePt t="14023" x="6484938" y="2362200"/>
          <p14:tracePt t="14028" x="6477000" y="2384425"/>
          <p14:tracePt t="14039" x="6477000" y="2408238"/>
          <p14:tracePt t="14044" x="6461125" y="2422525"/>
          <p14:tracePt t="14055" x="6446838" y="2446338"/>
          <p14:tracePt t="14060" x="6446838" y="2468563"/>
          <p14:tracePt t="14068" x="6438900" y="2484438"/>
          <p14:tracePt t="14076" x="6423025" y="2492375"/>
          <p14:tracePt t="14085" x="6423025" y="2514600"/>
          <p14:tracePt t="14093" x="6416675" y="2530475"/>
          <p14:tracePt t="14101" x="6400800" y="2536825"/>
          <p14:tracePt t="14109" x="6400800" y="2552700"/>
          <p14:tracePt t="14117" x="6392863" y="2552700"/>
          <p14:tracePt t="14125" x="6392863" y="2568575"/>
          <p14:tracePt t="14133" x="6378575" y="2574925"/>
          <p14:tracePt t="14149" x="6378575" y="2590800"/>
          <p14:tracePt t="14182" x="6378575" y="2598738"/>
          <p14:tracePt t="14254" x="6362700" y="2598738"/>
          <p14:tracePt t="14262" x="6362700" y="2590800"/>
          <p14:tracePt t="14279" x="6362700" y="2574925"/>
          <p14:tracePt t="14295" x="6354763" y="2568575"/>
          <p14:tracePt t="14306" x="6354763" y="2552700"/>
          <p14:tracePt t="14311" x="6354763" y="2536825"/>
          <p14:tracePt t="14327" x="6354763" y="2530475"/>
          <p14:tracePt t="14338" x="6340475" y="2514600"/>
          <p14:tracePt t="14343" x="6340475" y="2506663"/>
          <p14:tracePt t="14367" x="6340475" y="2492375"/>
          <p14:tracePt t="14441" x="6340475" y="2506663"/>
          <p14:tracePt t="14457" x="6354763" y="2514600"/>
          <p14:tracePt t="14473" x="6354763" y="2530475"/>
          <p14:tracePt t="14481" x="6362700" y="2536825"/>
          <p14:tracePt t="14489" x="6362700" y="2552700"/>
          <p14:tracePt t="14497" x="6362700" y="2568575"/>
          <p14:tracePt t="14505" x="6362700" y="2574925"/>
          <p14:tracePt t="14522" x="6362700" y="2590800"/>
          <p14:tracePt t="14539" x="6362700" y="2598738"/>
          <p14:tracePt t="14555" x="6362700" y="2613025"/>
          <p14:tracePt t="14572" x="6362700" y="2620963"/>
          <p14:tracePt t="14594" x="6362700" y="2636838"/>
          <p14:tracePt t="14618" x="6362700" y="2644775"/>
          <p14:tracePt t="14634" x="6378575" y="2659063"/>
          <p14:tracePt t="14659" x="6378575" y="2674938"/>
          <p14:tracePt t="15637" x="6378575" y="2682875"/>
          <p14:tracePt t="15661" x="6378575" y="2697163"/>
          <p14:tracePt t="15672" x="6378575" y="2705100"/>
          <p14:tracePt t="15677" x="6378575" y="2720975"/>
          <p14:tracePt t="15685" x="6378575" y="2743200"/>
          <p14:tracePt t="15693" x="6378575" y="2765425"/>
          <p14:tracePt t="15706" x="6378575" y="2789238"/>
          <p14:tracePt t="15709" x="6378575" y="2827338"/>
          <p14:tracePt t="15717" x="6378575" y="2865438"/>
          <p14:tracePt t="15725" x="6362700" y="2895600"/>
          <p14:tracePt t="15733" x="6354763" y="2949575"/>
          <p14:tracePt t="15741" x="6340475" y="2994025"/>
          <p14:tracePt t="15749" x="6332538" y="3055938"/>
          <p14:tracePt t="15757" x="6316663" y="3116263"/>
          <p14:tracePt t="15766" x="6316663" y="3170238"/>
          <p14:tracePt t="15774" x="6316663" y="3246438"/>
          <p14:tracePt t="15782" x="6308725" y="3306763"/>
          <p14:tracePt t="15789" x="6308725" y="3330575"/>
          <p14:tracePt t="15798" x="6308725" y="3390900"/>
          <p14:tracePt t="15806" x="6308725" y="3421063"/>
          <p14:tracePt t="15814" x="6308725" y="3444875"/>
          <p14:tracePt t="16097" x="6308725" y="3459163"/>
          <p14:tracePt t="16113" x="6308725" y="3467100"/>
          <p14:tracePt t="16123" x="6316663" y="3482975"/>
          <p14:tracePt t="16129" x="6316663" y="3497263"/>
          <p14:tracePt t="16138" x="6316663" y="3505200"/>
          <p14:tracePt t="16146" x="6332538" y="3521075"/>
          <p14:tracePt t="16161" x="6340475" y="3527425"/>
          <p14:tracePt t="16178" x="6354763" y="3543300"/>
          <p14:tracePt t="16194" x="6362700" y="3551238"/>
          <p14:tracePt t="16210" x="6378575" y="3551238"/>
          <p14:tracePt t="16219" x="6378575" y="3565525"/>
          <p14:tracePt t="16234" x="6392863" y="3581400"/>
          <p14:tracePt t="16259" x="6392863" y="3589338"/>
          <p14:tracePt t="16267" x="6400800" y="3589338"/>
          <p14:tracePt t="16291" x="6400800" y="3603625"/>
          <p14:tracePt t="16412" x="6416675" y="3611563"/>
          <p14:tracePt t="16437" x="6416675" y="3627438"/>
          <p14:tracePt t="16456" x="6416675" y="3649663"/>
          <p14:tracePt t="16461" x="6416675" y="3673475"/>
          <p14:tracePt t="16472" x="6416675" y="3687763"/>
          <p14:tracePt t="16477" x="6416675" y="3717925"/>
          <p14:tracePt t="16485" x="6416675" y="3733800"/>
          <p14:tracePt t="16493" x="6416675" y="3756025"/>
          <p14:tracePt t="16501" x="6423025" y="3779838"/>
          <p14:tracePt t="16744" x="6423025" y="3794125"/>
          <p14:tracePt t="16752" x="6423025" y="3817938"/>
          <p14:tracePt t="16760" x="6423025" y="3840163"/>
          <p14:tracePt t="16773" x="6423025" y="3878263"/>
          <p14:tracePt t="16776" x="6423025" y="3924300"/>
          <p14:tracePt t="16784" x="6423025" y="3970338"/>
          <p14:tracePt t="16793" x="6423025" y="4008438"/>
          <p14:tracePt t="16800" x="6423025" y="4030663"/>
          <p14:tracePt t="16809" x="6423025" y="4076700"/>
          <p14:tracePt t="16817" x="6423025" y="4114800"/>
          <p14:tracePt t="16825" x="6416675" y="4137025"/>
          <p14:tracePt t="16833" x="6416675" y="4160838"/>
          <p14:tracePt t="16841" x="6400800" y="4198938"/>
          <p14:tracePt t="16849" x="6400800" y="4221163"/>
          <p14:tracePt t="16857" x="6392863" y="4259263"/>
          <p14:tracePt t="16865" x="6378575" y="4283075"/>
          <p14:tracePt t="16873" x="6378575" y="4305300"/>
          <p14:tracePt t="16881" x="6378575" y="4327525"/>
          <p14:tracePt t="16890" x="6378575" y="4351338"/>
          <p14:tracePt t="16898" x="6362700" y="4373563"/>
          <p14:tracePt t="16906" x="6362700" y="4389438"/>
          <p14:tracePt t="16913" x="6362700" y="4403725"/>
          <p14:tracePt t="16922" x="6362700" y="4411663"/>
          <p14:tracePt t="16939" x="6362700" y="4427538"/>
          <p14:tracePt t="16970" x="6362700" y="4435475"/>
          <p14:tracePt t="17140" x="6362700" y="4449763"/>
          <p14:tracePt t="17164" x="6378575" y="4457700"/>
          <p14:tracePt t="17181" x="6378575" y="4473575"/>
          <p14:tracePt t="17197" x="6392863" y="4473575"/>
          <p14:tracePt t="17205" x="6392863" y="4487863"/>
          <p14:tracePt t="17504" x="6392863" y="4495800"/>
          <p14:tracePt t="17512" x="6392863" y="4518025"/>
          <p14:tracePt t="17522" x="6392863" y="4533900"/>
          <p14:tracePt t="17528" x="6392863" y="4541838"/>
          <p14:tracePt t="17539" x="6392863" y="4564063"/>
          <p14:tracePt t="17544" x="6392863" y="4579938"/>
          <p14:tracePt t="17555" x="6392863" y="4594225"/>
          <p14:tracePt t="17560" x="6392863" y="4602163"/>
          <p14:tracePt t="17569" x="6392863" y="4618038"/>
          <p14:tracePt t="17577" x="6392863" y="4625975"/>
          <p14:tracePt t="17593" x="6392863" y="4640263"/>
          <p14:tracePt t="17601" x="6378575" y="4664075"/>
          <p14:tracePt t="17609" x="6378575" y="4678363"/>
          <p14:tracePt t="17617" x="6378575" y="4702175"/>
          <p14:tracePt t="17625" x="6378575" y="4708525"/>
          <p14:tracePt t="17634" x="6378575" y="4732338"/>
          <p14:tracePt t="17641" x="6362700" y="4746625"/>
          <p14:tracePt t="17649" x="6362700" y="4770438"/>
          <p14:tracePt t="17657" x="6362700" y="4784725"/>
          <p14:tracePt t="17665" x="6362700" y="4792663"/>
          <p14:tracePt t="17673" x="6362700" y="4808538"/>
          <p14:tracePt t="17924" x="6362700" y="4816475"/>
          <p14:tracePt t="17932" x="6362700" y="4830763"/>
          <p14:tracePt t="17940" x="6362700" y="4854575"/>
          <p14:tracePt t="17948" x="6362700" y="4892675"/>
          <p14:tracePt t="17956" x="6362700" y="4914900"/>
          <p14:tracePt t="17964" x="6362700" y="4953000"/>
          <p14:tracePt t="17973" x="6378575" y="4983163"/>
          <p14:tracePt t="17981" x="6378575" y="5006975"/>
          <p14:tracePt t="17989" x="6378575" y="5059363"/>
          <p14:tracePt t="17997" x="6378575" y="5089525"/>
          <p14:tracePt t="18005" x="6378575" y="5127625"/>
          <p14:tracePt t="18013" x="6378575" y="5165725"/>
          <p14:tracePt t="18022" x="6378575" y="5197475"/>
          <p14:tracePt t="18029" x="6378575" y="5235575"/>
          <p14:tracePt t="18038" x="6378575" y="5249863"/>
          <p14:tracePt t="18045" x="6378575" y="5280025"/>
          <p14:tracePt t="18055" x="6378575" y="5311775"/>
          <p14:tracePt t="18061" x="6378575" y="5334000"/>
          <p14:tracePt t="18072" x="6378575" y="5341938"/>
          <p14:tracePt t="18078" x="6378575" y="5356225"/>
          <p14:tracePt t="18089" x="6378575" y="5364163"/>
          <p14:tracePt t="18094" x="6378575" y="5380038"/>
          <p14:tracePt t="18110" x="6378575" y="5387975"/>
          <p14:tracePt t="18361" x="6378575" y="5402263"/>
          <p14:tracePt t="18368" x="6378575" y="5418138"/>
          <p14:tracePt t="18376" x="6378575" y="5426075"/>
          <p14:tracePt t="18389" x="6378575" y="5448300"/>
          <p14:tracePt t="18393" x="6378575" y="5470525"/>
          <p14:tracePt t="18401" x="6378575" y="5502275"/>
          <p14:tracePt t="18409" x="6392863" y="5508625"/>
          <p14:tracePt t="18417" x="6392863" y="5532438"/>
          <p14:tracePt t="18425" x="6392863" y="5554663"/>
          <p14:tracePt t="18434" x="6392863" y="5570538"/>
          <p14:tracePt t="18442" x="6392863" y="5592763"/>
          <p14:tracePt t="18450" x="6392863" y="5608638"/>
          <p14:tracePt t="18458" x="6392863" y="5616575"/>
          <p14:tracePt t="18465" x="6392863" y="5630863"/>
          <p14:tracePt t="18474" x="6392863" y="5638800"/>
          <p14:tracePt t="18492" x="6392863" y="5654675"/>
          <p14:tracePt t="18506" x="6392863" y="5661025"/>
          <p14:tracePt t="18523" x="6392863" y="5676900"/>
          <p14:tracePt t="18546" x="6392863" y="5692775"/>
          <p14:tracePt t="18571" x="6392863" y="5699125"/>
          <p14:tracePt t="18716" x="6392863" y="5715000"/>
          <p14:tracePt t="18741" x="6400800" y="5715000"/>
          <p14:tracePt t="18773" x="6400800" y="5722938"/>
          <p14:tracePt t="18854" x="6416675" y="5722938"/>
          <p14:tracePt t="19210" x="6423025" y="5722938"/>
          <p14:tracePt t="19234" x="6438900" y="5722938"/>
          <p14:tracePt t="19250" x="6446838" y="5722938"/>
          <p14:tracePt t="19282" x="6461125" y="5722938"/>
          <p14:tracePt t="19436" x="6446838" y="5722938"/>
          <p14:tracePt t="21173" x="6446838" y="5715000"/>
          <p14:tracePt t="21197" x="6446838" y="5699125"/>
          <p14:tracePt t="21205" x="6438900" y="5692775"/>
          <p14:tracePt t="21223" x="6438900" y="5676900"/>
          <p14:tracePt t="21238" x="6438900" y="5661025"/>
          <p14:tracePt t="21303" x="6438900" y="5654675"/>
          <p14:tracePt t="21326" x="6438900" y="5638800"/>
          <p14:tracePt t="21335" x="6438900" y="5630863"/>
          <p14:tracePt t="21343" x="6438900" y="5616575"/>
          <p14:tracePt t="21351" x="6438900" y="5608638"/>
          <p14:tracePt t="21359" x="6438900" y="5592763"/>
          <p14:tracePt t="21367" x="6438900" y="5584825"/>
          <p14:tracePt t="21375" x="6438900" y="5570538"/>
          <p14:tracePt t="21383" x="6438900" y="5546725"/>
          <p14:tracePt t="21391" x="6438900" y="5532438"/>
          <p14:tracePt t="21399" x="6438900" y="5524500"/>
          <p14:tracePt t="21407" x="6438900" y="5508625"/>
          <p14:tracePt t="21423" x="6438900" y="5502275"/>
          <p14:tracePt t="21432" x="6438900" y="5486400"/>
          <p14:tracePt t="21440" x="6438900" y="5470525"/>
          <p14:tracePt t="21448" x="6438900" y="5464175"/>
          <p14:tracePt t="21456" x="6438900" y="5448300"/>
          <p14:tracePt t="21480" x="6438900" y="5440363"/>
          <p14:tracePt t="21496" x="6438900" y="5426075"/>
          <p14:tracePt t="21577" x="6438900" y="5440363"/>
          <p14:tracePt t="21593" x="6438900" y="5448300"/>
          <p14:tracePt t="21617" x="6438900" y="5464175"/>
          <p14:tracePt t="21642" x="6438900" y="5470525"/>
          <p14:tracePt t="21658" x="6446838" y="5470525"/>
          <p14:tracePt t="21714" x="6446838" y="5486400"/>
          <p14:tracePt t="21747" x="6461125" y="5486400"/>
          <p14:tracePt t="21787" x="6461125" y="5502275"/>
          <p14:tracePt t="21893" x="6477000" y="5502275"/>
          <p14:tracePt t="21908" x="6477000" y="5508625"/>
          <p14:tracePt t="21933" x="6484938" y="5508625"/>
          <p14:tracePt t="24107" x="6499225" y="5508625"/>
          <p14:tracePt t="24123" x="6507163" y="5508625"/>
          <p14:tracePt t="24139" x="6523038" y="5508625"/>
          <p14:tracePt t="24147" x="6530975" y="5508625"/>
          <p14:tracePt t="24163" x="6545263" y="5508625"/>
          <p14:tracePt t="24171" x="6553200" y="5508625"/>
          <p14:tracePt t="24180" x="6569075" y="5508625"/>
          <p14:tracePt t="24188" x="6583363" y="5508625"/>
          <p14:tracePt t="24195" x="6591300" y="5508625"/>
          <p14:tracePt t="24205" x="6607175" y="5508625"/>
          <p14:tracePt t="24212" x="6613525" y="5508625"/>
          <p14:tracePt t="24223" x="6637338" y="5508625"/>
          <p14:tracePt t="24228" x="6651625" y="5508625"/>
          <p14:tracePt t="24244" x="6667500" y="5508625"/>
          <p14:tracePt t="24256" x="6675438" y="5508625"/>
          <p14:tracePt t="24260" x="6689725" y="5508625"/>
          <p14:tracePt t="24276" x="6697663" y="5508625"/>
          <p14:tracePt t="24292" x="6713538" y="5508625"/>
          <p14:tracePt t="24309" x="6721475" y="5508625"/>
          <p14:tracePt t="24317" x="6735763" y="5508625"/>
          <p14:tracePt t="24333" x="6751638" y="5508625"/>
          <p14:tracePt t="24341" x="6759575" y="5508625"/>
          <p14:tracePt t="24349" x="6773863" y="5508625"/>
          <p14:tracePt t="24357" x="6797675" y="5508625"/>
          <p14:tracePt t="24365" x="6804025" y="5508625"/>
          <p14:tracePt t="24374" x="6819900" y="5508625"/>
          <p14:tracePt t="24382" x="6827838" y="5508625"/>
          <p14:tracePt t="24390" x="6842125" y="5508625"/>
          <p14:tracePt t="24398" x="6858000" y="5508625"/>
          <p14:tracePt t="24406" x="6865938" y="5508625"/>
          <p14:tracePt t="24422" x="6880225" y="5508625"/>
          <p14:tracePt t="24439" x="6888163" y="5508625"/>
          <p14:tracePt t="24455" x="6904038" y="5508625"/>
          <p14:tracePt t="24487" x="6911975" y="5508625"/>
          <p14:tracePt t="24511" x="6926263" y="5508625"/>
          <p14:tracePt t="24535" x="6942138" y="5508625"/>
          <p14:tracePt t="24567" x="6950075" y="5508625"/>
          <p14:tracePt t="24584" x="6964363" y="5508625"/>
          <p14:tracePt t="24608" x="6972300" y="5508625"/>
          <p14:tracePt t="24672" x="6988175" y="5508625"/>
          <p14:tracePt t="24721" x="6994525" y="5508625"/>
          <p14:tracePt t="24810" x="6994525" y="5524500"/>
          <p14:tracePt t="33978" x="6994525" y="5508625"/>
          <p14:tracePt t="33988" x="6994525" y="5387975"/>
          <p14:tracePt t="33994" x="6988175" y="5257800"/>
          <p14:tracePt t="34006" x="6988175" y="5113338"/>
          <p14:tracePt t="34010" x="6972300" y="4816475"/>
          <p14:tracePt t="34021" x="6964363" y="4487863"/>
          <p14:tracePt t="34027" x="6950075" y="4130675"/>
          <p14:tracePt t="34035" x="6926263" y="3756025"/>
          <p14:tracePt t="34043" x="6926263" y="3398838"/>
          <p14:tracePt t="34051" x="6911975" y="3063875"/>
          <p14:tracePt t="34059" x="6911975" y="2917825"/>
          <p14:tracePt t="34067" x="6911975" y="2620963"/>
          <p14:tracePt t="34075" x="6911975" y="2362200"/>
          <p14:tracePt t="34083" x="6911975" y="2149475"/>
          <p14:tracePt t="34091" x="6911975" y="1935163"/>
          <p14:tracePt t="34099" x="6911975" y="1858963"/>
          <p14:tracePt t="34107" x="6904038" y="1730375"/>
          <p14:tracePt t="34116" x="6888163" y="1622425"/>
          <p14:tracePt t="34124" x="6888163" y="1577975"/>
          <p14:tracePt t="34132" x="6880225" y="1501775"/>
          <p14:tracePt t="34140" x="6865938" y="1417638"/>
          <p14:tracePt t="34148" x="6865938" y="1393825"/>
          <p14:tracePt t="34156" x="6865938" y="1355725"/>
          <p14:tracePt t="34164" x="6858000" y="1333500"/>
          <p14:tracePt t="34424" x="6858000" y="1349375"/>
          <p14:tracePt t="34431" x="6858000" y="1371600"/>
          <p14:tracePt t="34440" x="6858000" y="1409700"/>
          <p14:tracePt t="34448" x="6858000" y="1439863"/>
          <p14:tracePt t="34512" x="6865938" y="1493838"/>
          <p14:tracePt t="34522" x="6880225" y="1584325"/>
          <p14:tracePt t="34527" x="6888163" y="1608138"/>
          <p14:tracePt t="34539" x="6911975" y="1668463"/>
          <p14:tracePt t="34544" x="6926263" y="1714500"/>
          <p14:tracePt t="34554" x="6926263" y="1744663"/>
          <p14:tracePt t="34560" x="6942138" y="1768475"/>
          <p14:tracePt t="34828" x="6942138" y="1774825"/>
          <p14:tracePt t="34839" x="6942138" y="1790700"/>
          <p14:tracePt t="34844" x="6942138" y="1812925"/>
          <p14:tracePt t="34856" x="6942138" y="1820863"/>
          <p14:tracePt t="34860" x="6942138" y="1851025"/>
          <p14:tracePt t="34871" x="6942138" y="1882775"/>
          <p14:tracePt t="34876" x="6942138" y="1920875"/>
          <p14:tracePt t="34885" x="6942138" y="1943100"/>
          <p14:tracePt t="34893" x="6926263" y="1981200"/>
          <p14:tracePt t="34901" x="6911975" y="2027238"/>
          <p14:tracePt t="34909" x="6904038" y="2073275"/>
          <p14:tracePt t="34917" x="6888163" y="2125663"/>
          <p14:tracePt t="34925" x="6880225" y="2179638"/>
          <p14:tracePt t="34933" x="6865938" y="2232025"/>
          <p14:tracePt t="34941" x="6858000" y="2293938"/>
          <p14:tracePt t="34949" x="6827838" y="2346325"/>
          <p14:tracePt t="34957" x="6804025" y="2408238"/>
          <p14:tracePt t="34965" x="6804025" y="2454275"/>
          <p14:tracePt t="34973" x="6781800" y="2530475"/>
          <p14:tracePt t="34981" x="6773863" y="2568575"/>
          <p14:tracePt t="34989" x="6773863" y="2598738"/>
          <p14:tracePt t="34997" x="6759575" y="2620963"/>
          <p14:tracePt t="35005" x="6759575" y="2659063"/>
          <p14:tracePt t="35013" x="6759575" y="2682875"/>
          <p14:tracePt t="35021" x="6759575" y="2705100"/>
          <p14:tracePt t="35265" x="6759575" y="2720975"/>
          <p14:tracePt t="35272" x="6759575" y="2743200"/>
          <p14:tracePt t="35280" x="6751638" y="2781300"/>
          <p14:tracePt t="35288" x="6751638" y="2811463"/>
          <p14:tracePt t="35296" x="6751638" y="2865438"/>
          <p14:tracePt t="35304" x="6751638" y="2917825"/>
          <p14:tracePt t="35313" x="6751638" y="2979738"/>
          <p14:tracePt t="35321" x="6751638" y="3040063"/>
          <p14:tracePt t="35329" x="6773863" y="3116263"/>
          <p14:tracePt t="35339" x="6797675" y="3230563"/>
          <p14:tracePt t="35345" x="6804025" y="3292475"/>
          <p14:tracePt t="35356" x="6827838" y="3360738"/>
          <p14:tracePt t="35361" x="6858000" y="3436938"/>
          <p14:tracePt t="35371" x="6880225" y="3505200"/>
          <p14:tracePt t="35377" x="6888163" y="3565525"/>
          <p14:tracePt t="35388" x="6904038" y="3627438"/>
          <p14:tracePt t="35393" x="6904038" y="3635375"/>
          <p14:tracePt t="35401" x="6911975" y="3673475"/>
          <p14:tracePt t="35409" x="6926263" y="3711575"/>
          <p14:tracePt t="35417" x="6926263" y="3733800"/>
          <p14:tracePt t="35425" x="6926263" y="3741738"/>
          <p14:tracePt t="35838" x="6911975" y="3741738"/>
          <p14:tracePt t="35856" x="6911975" y="3733800"/>
          <p14:tracePt t="35920" x="6904038" y="3717925"/>
          <p14:tracePt t="35943" x="6904038" y="3711575"/>
          <p14:tracePt t="35951" x="6904038" y="3695700"/>
          <p14:tracePt t="35967" x="6904038" y="3687763"/>
          <p14:tracePt t="35983" x="6904038" y="3673475"/>
          <p14:tracePt t="36000" x="6904038" y="3665538"/>
          <p14:tracePt t="36008" x="6904038" y="3649663"/>
          <p14:tracePt t="36024" x="6904038" y="3635375"/>
          <p14:tracePt t="36031" x="6911975" y="3635375"/>
          <p14:tracePt t="36040" x="6911975" y="3627438"/>
          <p14:tracePt t="36048" x="6926263" y="3627438"/>
          <p14:tracePt t="36056" x="6926263" y="3611563"/>
          <p14:tracePt t="36064" x="6942138" y="3603625"/>
          <p14:tracePt t="36072" x="6942138" y="3589338"/>
          <p14:tracePt t="36080" x="6950075" y="3589338"/>
          <p14:tracePt t="36089" x="6964363" y="3581400"/>
          <p14:tracePt t="36097" x="6964363" y="3551238"/>
          <p14:tracePt t="36105" x="6972300" y="3543300"/>
          <p14:tracePt t="36113" x="6972300" y="3527425"/>
          <p14:tracePt t="36121" x="6988175" y="3521075"/>
          <p14:tracePt t="36129" x="6988175" y="3505200"/>
          <p14:tracePt t="36139" x="6994525" y="3482975"/>
          <p14:tracePt t="36154" x="6994525" y="3467100"/>
          <p14:tracePt t="36161" x="6994525" y="3459163"/>
          <p14:tracePt t="36172" x="7010400" y="3459163"/>
          <p14:tracePt t="36177" x="7010400" y="3444875"/>
          <p14:tracePt t="36194" x="7010400" y="3436938"/>
          <p14:tracePt t="36420" x="7010400" y="3444875"/>
          <p14:tracePt t="36727" x="7010400" y="3459163"/>
          <p14:tracePt t="36759" x="7010400" y="3467100"/>
          <p14:tracePt t="36783" x="7010400" y="3482975"/>
          <p14:tracePt t="36792" x="6994525" y="3482975"/>
          <p14:tracePt t="36800" x="6994525" y="3497263"/>
          <p14:tracePt t="36824" x="6994525" y="3505200"/>
          <p14:tracePt t="36832" x="6994525" y="3521075"/>
          <p14:tracePt t="36840" x="6994525" y="3527425"/>
          <p14:tracePt t="36848" x="6994525" y="3543300"/>
          <p14:tracePt t="36856" x="6994525" y="3565525"/>
          <p14:tracePt t="36864" x="6988175" y="3589338"/>
          <p14:tracePt t="36872" x="6988175" y="3611563"/>
          <p14:tracePt t="36880" x="6988175" y="3635375"/>
          <p14:tracePt t="36888" x="6972300" y="3673475"/>
          <p14:tracePt t="36896" x="6972300" y="3695700"/>
          <p14:tracePt t="36905" x="6964363" y="3717925"/>
          <p14:tracePt t="36913" x="6964363" y="3741738"/>
          <p14:tracePt t="36922" x="6964363" y="3779838"/>
          <p14:tracePt t="36929" x="6964363" y="3802063"/>
          <p14:tracePt t="36939" x="6950075" y="3840163"/>
          <p14:tracePt t="36945" x="6950075" y="3878263"/>
          <p14:tracePt t="36955" x="6950075" y="3886200"/>
          <p14:tracePt t="36961" x="6950075" y="3940175"/>
          <p14:tracePt t="36971" x="6950075" y="3946525"/>
          <p14:tracePt t="36977" x="6950075" y="3970338"/>
          <p14:tracePt t="36988" x="6950075" y="4008438"/>
          <p14:tracePt t="36993" x="6950075" y="4030663"/>
          <p14:tracePt t="37001" x="6950075" y="4054475"/>
          <p14:tracePt t="37010" x="6950075" y="4076700"/>
          <p14:tracePt t="37021" x="6950075" y="4092575"/>
          <p14:tracePt t="37025" x="6950075" y="4114800"/>
          <p14:tracePt t="37034" x="6950075" y="4130675"/>
          <p14:tracePt t="37042" x="6964363" y="4137025"/>
          <p14:tracePt t="37050" x="6964363" y="4152900"/>
          <p14:tracePt t="37058" x="6964363" y="4160838"/>
          <p14:tracePt t="37074" x="6972300" y="4175125"/>
          <p14:tracePt t="37090" x="6972300" y="4183063"/>
          <p14:tracePt t="37341" x="6972300" y="4198938"/>
          <p14:tracePt t="37349" x="6972300" y="4213225"/>
          <p14:tracePt t="37357" x="6988175" y="4221163"/>
          <p14:tracePt t="37365" x="6994525" y="4237038"/>
          <p14:tracePt t="37374" x="7010400" y="4244975"/>
          <p14:tracePt t="37381" x="7010400" y="4259263"/>
          <p14:tracePt t="37390" x="7026275" y="4267200"/>
          <p14:tracePt t="37406" x="7026275" y="4283075"/>
          <p14:tracePt t="37414" x="7032625" y="4289425"/>
          <p14:tracePt t="37430" x="7032625" y="4305300"/>
          <p14:tracePt t="37439" x="7048500" y="4305300"/>
          <p14:tracePt t="37456" x="7048500" y="4321175"/>
          <p14:tracePt t="37551" x="7048500" y="4327525"/>
          <p14:tracePt t="37721" x="7048500" y="4343400"/>
          <p14:tracePt t="37745" x="7048500" y="4351338"/>
          <p14:tracePt t="37754" x="7032625" y="4365625"/>
          <p14:tracePt t="37761" x="7026275" y="4373563"/>
          <p14:tracePt t="37771" x="7026275" y="4389438"/>
          <p14:tracePt t="37777" x="7010400" y="4411663"/>
          <p14:tracePt t="37788" x="7010400" y="4435475"/>
          <p14:tracePt t="37793" x="6994525" y="4457700"/>
          <p14:tracePt t="37801" x="6988175" y="4495800"/>
          <p14:tracePt t="37809" x="6972300" y="4556125"/>
          <p14:tracePt t="37818" x="6964363" y="4625975"/>
          <p14:tracePt t="37826" x="6964363" y="4724400"/>
          <p14:tracePt t="37838" x="6964363" y="4838700"/>
          <p14:tracePt t="37842" x="6964363" y="4975225"/>
          <p14:tracePt t="37850" x="6964363" y="5089525"/>
          <p14:tracePt t="37858" x="6994525" y="5227638"/>
          <p14:tracePt t="37866" x="7026275" y="5280025"/>
          <p14:tracePt t="37874" x="7026275" y="5334000"/>
          <p14:tracePt t="38141" x="7026275" y="5341938"/>
          <p14:tracePt t="38149" x="7026275" y="5356225"/>
          <p14:tracePt t="38157" x="7026275" y="5364163"/>
          <p14:tracePt t="38166" x="7026275" y="5387975"/>
          <p14:tracePt t="38174" x="7026275" y="5418138"/>
          <p14:tracePt t="38182" x="7026275" y="5426075"/>
          <p14:tracePt t="38189" x="7026275" y="5440363"/>
          <p14:tracePt t="38198" x="7032625" y="5448300"/>
          <p14:tracePt t="38206" x="7032625" y="5470525"/>
          <p14:tracePt t="38214" x="7032625" y="5486400"/>
          <p14:tracePt t="38222" x="7032625" y="5502275"/>
          <p14:tracePt t="38230" x="7032625" y="5508625"/>
          <p14:tracePt t="38239" x="7032625" y="5524500"/>
          <p14:tracePt t="38246" x="7048500" y="5532438"/>
          <p14:tracePt t="38254" x="7048500" y="5546725"/>
          <p14:tracePt t="38262" x="7048500" y="5554663"/>
          <p14:tracePt t="38271" x="7048500" y="5584825"/>
          <p14:tracePt t="38278" x="7048500" y="5592763"/>
          <p14:tracePt t="38288" x="7048500" y="5608638"/>
          <p14:tracePt t="38295" x="7048500" y="5616575"/>
          <p14:tracePt t="38305" x="7048500" y="5630863"/>
          <p14:tracePt t="38322" x="7048500" y="5638800"/>
          <p14:tracePt t="38338" x="7048500" y="5654675"/>
          <p14:tracePt t="38589" x="7048500" y="5638800"/>
          <p14:tracePt t="38601" x="7048500" y="5630863"/>
          <p14:tracePt t="38610" x="7048500" y="5616575"/>
          <p14:tracePt t="38621" x="7048500" y="5608638"/>
          <p14:tracePt t="38626" x="7048500" y="5592763"/>
          <p14:tracePt t="38634" x="7048500" y="5584825"/>
          <p14:tracePt t="38642" x="7048500" y="5570538"/>
          <p14:tracePt t="38650" x="7048500" y="5546725"/>
          <p14:tracePt t="38658" x="7048500" y="5532438"/>
          <p14:tracePt t="38666" x="7048500" y="5508625"/>
          <p14:tracePt t="38674" x="7048500" y="5486400"/>
          <p14:tracePt t="38683" x="7048500" y="5470525"/>
          <p14:tracePt t="38691" x="7048500" y="5464175"/>
          <p14:tracePt t="38699" x="7048500" y="5448300"/>
          <p14:tracePt t="38707" x="7048500" y="5440363"/>
          <p14:tracePt t="38723" x="7048500" y="5426075"/>
          <p14:tracePt t="38747" x="7048500" y="5418138"/>
          <p14:tracePt t="39337" x="7048500" y="5402263"/>
          <p14:tracePt t="39355" x="7048500" y="5387975"/>
          <p14:tracePt t="39377" x="7048500" y="5380038"/>
          <p14:tracePt t="39394" x="7048500" y="5364163"/>
          <p14:tracePt t="39418" x="7048500" y="5356225"/>
          <p14:tracePt t="39992" x="7056438" y="5356225"/>
          <p14:tracePt t="40000" x="7070725" y="5356225"/>
          <p14:tracePt t="40008" x="7078663" y="5356225"/>
          <p14:tracePt t="40016" x="7094538" y="5356225"/>
          <p14:tracePt t="40024" x="7102475" y="5356225"/>
          <p14:tracePt t="40032" x="7132638" y="5364163"/>
          <p14:tracePt t="40040" x="7154863" y="5364163"/>
          <p14:tracePt t="40048" x="7178675" y="5380038"/>
          <p14:tracePt t="40056" x="7200900" y="5380038"/>
          <p14:tracePt t="40064" x="7223125" y="5380038"/>
          <p14:tracePt t="40072" x="7246938" y="5387975"/>
          <p14:tracePt t="40081" x="7269163" y="5387975"/>
          <p14:tracePt t="40089" x="7285038" y="5402263"/>
          <p14:tracePt t="40096" x="7292975" y="5402263"/>
          <p14:tracePt t="40105" x="7307263" y="5402263"/>
          <p14:tracePt t="40113" x="7323138" y="5402263"/>
          <p14:tracePt t="40129" x="7331075" y="5418138"/>
          <p14:tracePt t="40161" x="7345363" y="5418138"/>
          <p14:tracePt t="40210" x="7353300" y="5418138"/>
          <p14:tracePt t="40226" x="7369175" y="5418138"/>
          <p14:tracePt t="40234" x="7375525" y="5418138"/>
          <p14:tracePt t="40242" x="7407275" y="5418138"/>
          <p14:tracePt t="40258" x="7413625" y="5418138"/>
          <p14:tracePt t="40266" x="7429500" y="5418138"/>
          <p14:tracePt t="40275" x="7437438" y="5418138"/>
          <p14:tracePt t="40283" x="7451725" y="5426075"/>
          <p14:tracePt t="40290" x="7459663" y="5426075"/>
          <p14:tracePt t="40299" x="7475538" y="5426075"/>
          <p14:tracePt t="40307" x="7489825" y="5426075"/>
          <p14:tracePt t="40315" x="7497763" y="5426075"/>
          <p14:tracePt t="40323" x="7513638" y="5426075"/>
          <p14:tracePt t="40331" x="7521575" y="5426075"/>
          <p14:tracePt t="40339" x="7543800" y="5426075"/>
          <p14:tracePt t="40347" x="7559675" y="5426075"/>
          <p14:tracePt t="40363" x="7566025" y="5426075"/>
          <p14:tracePt t="40380" x="7581900" y="5426075"/>
          <p14:tracePt t="43305" x="7566025" y="5418138"/>
          <p14:tracePt t="43354" x="7559675" y="5402263"/>
          <p14:tracePt t="43362" x="7497763" y="5334000"/>
          <p14:tracePt t="43372" x="7429500" y="5249863"/>
          <p14:tracePt t="43378" x="7353300" y="5165725"/>
          <p14:tracePt t="43388" x="7307263" y="5143500"/>
          <p14:tracePt t="43394" x="7239000" y="5059363"/>
          <p14:tracePt t="43405" x="7178675" y="4999038"/>
          <p14:tracePt t="43410" x="7132638" y="4953000"/>
          <p14:tracePt t="43422" x="7102475" y="4937125"/>
          <p14:tracePt t="43426" x="7070725" y="4892675"/>
          <p14:tracePt t="43435" x="7048500" y="4854575"/>
          <p14:tracePt t="43444" x="7032625" y="4830763"/>
          <p14:tracePt t="43451" x="7026275" y="4808538"/>
          <p14:tracePt t="43459" x="7026275" y="4770438"/>
          <p14:tracePt t="43652" x="7010400" y="4770438"/>
          <p14:tracePt t="43660" x="6972300" y="4770438"/>
          <p14:tracePt t="43668" x="6926263" y="4762500"/>
          <p14:tracePt t="43676" x="6858000" y="4732338"/>
          <p14:tracePt t="43684" x="6781800" y="4702175"/>
          <p14:tracePt t="43693" x="6721475" y="4664075"/>
          <p14:tracePt t="43705" x="6651625" y="4625975"/>
          <p14:tracePt t="43709" x="6392863" y="4473575"/>
          <p14:tracePt t="43717" x="6294438" y="4411663"/>
          <p14:tracePt t="43726" x="6142038" y="4305300"/>
          <p14:tracePt t="43733" x="5959475" y="4175125"/>
          <p14:tracePt t="43742" x="5783263" y="4046538"/>
          <p14:tracePt t="43750" x="5616575" y="3940175"/>
          <p14:tracePt t="43791" x="5570538" y="3886200"/>
          <p14:tracePt t="43799" x="5554663" y="3863975"/>
          <p14:tracePt t="43807" x="5546725" y="3840163"/>
          <p14:tracePt t="43815" x="5546725" y="3825875"/>
          <p14:tracePt t="43823" x="5546725" y="3817938"/>
          <p14:tracePt t="43831" x="5554663" y="3802063"/>
          <p14:tracePt t="43839" x="5554663" y="3794125"/>
          <p14:tracePt t="43847" x="5554663" y="3779838"/>
          <p14:tracePt t="44048" x="5546725" y="3779838"/>
          <p14:tracePt t="44056" x="5486400" y="3779838"/>
          <p14:tracePt t="44065" x="5448300" y="3779838"/>
          <p14:tracePt t="44073" x="5380038" y="3779838"/>
          <p14:tracePt t="44081" x="5318125" y="3771900"/>
          <p14:tracePt t="44089" x="5235575" y="3771900"/>
          <p14:tracePt t="44097" x="5135563" y="3741738"/>
          <p14:tracePt t="44104" x="5029200" y="3741738"/>
          <p14:tracePt t="44114" x="4724400" y="3711575"/>
          <p14:tracePt t="44122" x="4602163" y="3687763"/>
          <p14:tracePt t="44130" x="4397375" y="3665538"/>
          <p14:tracePt t="44138" x="4229100" y="3627438"/>
          <p14:tracePt t="44146" x="4144963" y="3603625"/>
          <p14:tracePt t="44154" x="4008438" y="3565525"/>
          <p14:tracePt t="44162" x="3902075" y="3543300"/>
          <p14:tracePt t="44171" x="3870325" y="3527425"/>
          <p14:tracePt t="44178" x="3817938" y="3497263"/>
          <p14:tracePt t="44189" x="3779838" y="3467100"/>
          <p14:tracePt t="44195" x="3763963" y="3459163"/>
          <p14:tracePt t="44205" x="3756025" y="3436938"/>
          <p14:tracePt t="44211" x="3756025" y="3421063"/>
          <p14:tracePt t="44222" x="3756025" y="3413125"/>
          <p14:tracePt t="44227" x="3756025" y="3398838"/>
          <p14:tracePt t="44238" x="3756025" y="3390900"/>
          <p14:tracePt t="44243" x="3756025" y="3375025"/>
          <p14:tracePt t="44251" x="3763963" y="3375025"/>
          <p14:tracePt t="44260" x="3794125" y="3360738"/>
          <p14:tracePt t="44272" x="3817938" y="3360738"/>
          <p14:tracePt t="44276" x="3840163" y="3360738"/>
          <p14:tracePt t="44283" x="3870325" y="3360738"/>
          <p14:tracePt t="44292" x="3946525" y="3352800"/>
          <p14:tracePt t="44300" x="4016375" y="3352800"/>
          <p14:tracePt t="44308" x="4098925" y="3336925"/>
          <p14:tracePt t="44316" x="4137025" y="3330575"/>
          <p14:tracePt t="44341" x="4160838" y="3314700"/>
          <p14:tracePt t="44349" x="4244975" y="3268663"/>
          <p14:tracePt t="44357" x="4351338" y="3208338"/>
          <p14:tracePt t="44365" x="4449763" y="3162300"/>
          <p14:tracePt t="44372" x="4579938" y="3101975"/>
          <p14:tracePt t="44381" x="4770438" y="3001963"/>
          <p14:tracePt t="44444" x="4808538" y="2979738"/>
          <p14:tracePt t="44454" x="4876800" y="2955925"/>
          <p14:tracePt t="44558" x="4746625" y="3124200"/>
          <p14:tracePt t="44566" x="4579938" y="3330575"/>
          <p14:tracePt t="44574" x="4435475" y="3521075"/>
          <p14:tracePt t="44582" x="4289425" y="3733800"/>
          <p14:tracePt t="44590" x="4144963" y="3946525"/>
          <p14:tracePt t="44598" x="4016375" y="4152900"/>
          <p14:tracePt t="44606" x="3886200" y="4365625"/>
          <p14:tracePt t="44614" x="3756025" y="4556125"/>
          <p14:tracePt t="44622" x="3527425" y="4953000"/>
          <p14:tracePt t="44630" x="3298825" y="5334000"/>
          <p14:tracePt t="44638" x="3086100" y="5661025"/>
          <p14:tracePt t="44646" x="3025775" y="5807075"/>
          <p14:tracePt t="44654" x="2887663" y="6073775"/>
          <p14:tracePt t="44662" x="2803525" y="6294438"/>
          <p14:tracePt t="44671" x="2781300" y="6378575"/>
          <p14:tracePt t="44679" x="2697163" y="6651625"/>
          <p14:tracePt t="44688" x="2697163" y="6705600"/>
          <p14:tracePt t="44695" x="2697163" y="6727825"/>
          <p14:tracePt t="44706" x="2697163" y="6842125"/>
          <p14:tracePt t="46739"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dirty="0">
                <a:solidFill>
                  <a:srgbClr val="FFFF00"/>
                </a:solidFill>
              </a:rPr>
              <a:t>Consequences of Secondary Hyperparathyroidism</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p:txBody>
          <a:bodyPr/>
          <a:lstStyle/>
          <a:p>
            <a:pPr marL="0" indent="0">
              <a:buNone/>
            </a:pPr>
            <a:r>
              <a:rPr lang="en-US" sz="2400" dirty="0">
                <a:solidFill>
                  <a:schemeClr val="bg1"/>
                </a:solidFill>
              </a:rPr>
              <a:t>Osteitis Fibrosa Cystica</a:t>
            </a:r>
          </a:p>
          <a:p>
            <a:r>
              <a:rPr lang="en-US" sz="2400" dirty="0">
                <a:solidFill>
                  <a:schemeClr val="bg1"/>
                </a:solidFill>
              </a:rPr>
              <a:t>PTH stimulation of osteoclasts and increased osteoblasts leads to increased osteoid surfaces (unmineralized bone)</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8" name="Content Placeholder 7">
            <a:extLst>
              <a:ext uri="{FF2B5EF4-FFF2-40B4-BE49-F238E27FC236}">
                <a16:creationId xmlns:a16="http://schemas.microsoft.com/office/drawing/2014/main" id="{44CB5825-9F20-F746-2AC0-9ACD3764A71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267200" y="1841698"/>
            <a:ext cx="3352800" cy="3907235"/>
          </a:xfrm>
          <a:prstGeom prst="rect">
            <a:avLst/>
          </a:prstGeom>
        </p:spPr>
      </p:pic>
    </p:spTree>
    <p:custDataLst>
      <p:tags r:id="rId1"/>
    </p:custDataLst>
    <p:extLst>
      <p:ext uri="{BB962C8B-B14F-4D97-AF65-F5344CB8AC3E}">
        <p14:creationId xmlns:p14="http://schemas.microsoft.com/office/powerpoint/2010/main" val="1047879898"/>
      </p:ext>
    </p:extLst>
  </p:cSld>
  <p:clrMapOvr>
    <a:masterClrMapping/>
  </p:clrMapOvr>
  <mc:AlternateContent xmlns:mc="http://schemas.openxmlformats.org/markup-compatibility/2006" xmlns:p14="http://schemas.microsoft.com/office/powerpoint/2010/main">
    <mc:Choice Requires="p14">
      <p:transition spd="slow" p14:dur="2000" advTm="27136"/>
    </mc:Choice>
    <mc:Fallback xmlns="">
      <p:transition spd="slow" advTm="2713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FFDA035-647A-4DFC-9550-2A4FCD6231FD}"/>
              </a:ext>
            </a:extLst>
          </p:cNvPr>
          <p:cNvSpPr>
            <a:spLocks noGrp="1" noChangeArrowheads="1"/>
          </p:cNvSpPr>
          <p:nvPr>
            <p:ph type="title"/>
          </p:nvPr>
        </p:nvSpPr>
        <p:spPr/>
        <p:txBody>
          <a:bodyPr/>
          <a:lstStyle/>
          <a:p>
            <a:pPr eaLnBrk="1" hangingPunct="1"/>
            <a:r>
              <a:rPr lang="en-US" altLang="en-US" sz="3600" dirty="0">
                <a:solidFill>
                  <a:srgbClr val="FFFF00"/>
                </a:solidFill>
              </a:rPr>
              <a:t>Consequences of Secondary Hyperparathyroidism &amp; Hyperphosphatemia</a:t>
            </a:r>
          </a:p>
        </p:txBody>
      </p:sp>
      <p:sp>
        <p:nvSpPr>
          <p:cNvPr id="7" name="Content Placeholder 6">
            <a:extLst>
              <a:ext uri="{FF2B5EF4-FFF2-40B4-BE49-F238E27FC236}">
                <a16:creationId xmlns:a16="http://schemas.microsoft.com/office/drawing/2014/main" id="{3664B403-FC20-CAD8-ECFA-AEF7815CEC7F}"/>
              </a:ext>
            </a:extLst>
          </p:cNvPr>
          <p:cNvSpPr>
            <a:spLocks noGrp="1"/>
          </p:cNvSpPr>
          <p:nvPr>
            <p:ph sz="half" idx="1"/>
          </p:nvPr>
        </p:nvSpPr>
        <p:spPr>
          <a:xfrm>
            <a:off x="428445" y="2024260"/>
            <a:ext cx="3686355" cy="4525963"/>
          </a:xfrm>
        </p:spPr>
        <p:txBody>
          <a:bodyPr/>
          <a:lstStyle/>
          <a:p>
            <a:pPr marL="0" indent="0">
              <a:buNone/>
            </a:pPr>
            <a:r>
              <a:rPr lang="en-US" sz="2400" dirty="0">
                <a:solidFill>
                  <a:schemeClr val="bg1"/>
                </a:solidFill>
              </a:rPr>
              <a:t>Vascular calcifications</a:t>
            </a:r>
          </a:p>
          <a:p>
            <a:r>
              <a:rPr lang="en-US" sz="2400" dirty="0">
                <a:solidFill>
                  <a:schemeClr val="bg1"/>
                </a:solidFill>
              </a:rPr>
              <a:t>Calcium phosphate precipitates out of the blood stream and deposits in the tissues</a:t>
            </a:r>
          </a:p>
          <a:p>
            <a:r>
              <a:rPr lang="en-US" sz="2400" dirty="0">
                <a:solidFill>
                  <a:schemeClr val="bg1"/>
                </a:solidFill>
              </a:rPr>
              <a:t>Usually when calcium x phosphorus product &gt; 60-70</a:t>
            </a:r>
          </a:p>
        </p:txBody>
      </p:sp>
      <p:sp>
        <p:nvSpPr>
          <p:cNvPr id="99332" name="FlagCount" hidden="1">
            <a:hlinkClick r:id="rId4" action="ppaction://hlinkfile"/>
            <a:extLst>
              <a:ext uri="{FF2B5EF4-FFF2-40B4-BE49-F238E27FC236}">
                <a16:creationId xmlns:a16="http://schemas.microsoft.com/office/drawing/2014/main" id="{91BB2159-30FA-6EE4-513F-ECA2B1CCFB3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6" name="TextBox 5">
            <a:extLst>
              <a:ext uri="{FF2B5EF4-FFF2-40B4-BE49-F238E27FC236}">
                <a16:creationId xmlns:a16="http://schemas.microsoft.com/office/drawing/2014/main" id="{523815A5-751F-FD32-BD69-981AFEE10B80}"/>
              </a:ext>
            </a:extLst>
          </p:cNvPr>
          <p:cNvSpPr txBox="1"/>
          <p:nvPr/>
        </p:nvSpPr>
        <p:spPr>
          <a:xfrm>
            <a:off x="2476500" y="6550223"/>
            <a:ext cx="6705600" cy="307777"/>
          </a:xfrm>
          <a:prstGeom prst="rect">
            <a:avLst/>
          </a:prstGeom>
          <a:noFill/>
        </p:spPr>
        <p:txBody>
          <a:bodyPr wrap="square" rtlCol="0">
            <a:spAutoFit/>
          </a:bodyPr>
          <a:lstStyle/>
          <a:p>
            <a:r>
              <a:rPr lang="en-US" sz="1400" dirty="0">
                <a:solidFill>
                  <a:schemeClr val="bg1"/>
                </a:solidFill>
              </a:rPr>
              <a:t>Helmut G. </a:t>
            </a:r>
            <a:r>
              <a:rPr lang="en-US" sz="1400" dirty="0" err="1">
                <a:solidFill>
                  <a:schemeClr val="bg1"/>
                </a:solidFill>
              </a:rPr>
              <a:t>Rennke</a:t>
            </a:r>
            <a:r>
              <a:rPr lang="en-US" sz="1400" dirty="0">
                <a:solidFill>
                  <a:schemeClr val="bg1"/>
                </a:solidFill>
              </a:rPr>
              <a:t>, Bradley M. </a:t>
            </a:r>
            <a:r>
              <a:rPr lang="en-US" sz="1400" dirty="0" err="1">
                <a:solidFill>
                  <a:schemeClr val="bg1"/>
                </a:solidFill>
              </a:rPr>
              <a:t>Denker</a:t>
            </a:r>
            <a:r>
              <a:rPr lang="en-US" sz="1400" dirty="0">
                <a:solidFill>
                  <a:schemeClr val="bg1"/>
                </a:solidFill>
              </a:rPr>
              <a:t>.  Renal Pathophysiology: The Essentials</a:t>
            </a:r>
          </a:p>
        </p:txBody>
      </p:sp>
      <p:pic>
        <p:nvPicPr>
          <p:cNvPr id="4" name="Content Placeholder 3">
            <a:extLst>
              <a:ext uri="{FF2B5EF4-FFF2-40B4-BE49-F238E27FC236}">
                <a16:creationId xmlns:a16="http://schemas.microsoft.com/office/drawing/2014/main" id="{51ABE161-76B4-BBF9-2B5E-ADB2332BE91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41808" y="2347714"/>
            <a:ext cx="4343400" cy="3272433"/>
          </a:xfrm>
        </p:spPr>
      </p:pic>
      <p:sp>
        <p:nvSpPr>
          <p:cNvPr id="5" name="TextBox 4">
            <a:extLst>
              <a:ext uri="{FF2B5EF4-FFF2-40B4-BE49-F238E27FC236}">
                <a16:creationId xmlns:a16="http://schemas.microsoft.com/office/drawing/2014/main" id="{7753C40E-14F9-04FE-F8FD-7840478D5D43}"/>
              </a:ext>
            </a:extLst>
          </p:cNvPr>
          <p:cNvSpPr txBox="1"/>
          <p:nvPr/>
        </p:nvSpPr>
        <p:spPr>
          <a:xfrm>
            <a:off x="4467045" y="5867400"/>
            <a:ext cx="4418163" cy="369332"/>
          </a:xfrm>
          <a:prstGeom prst="rect">
            <a:avLst/>
          </a:prstGeom>
          <a:noFill/>
        </p:spPr>
        <p:txBody>
          <a:bodyPr wrap="square" rtlCol="0">
            <a:spAutoFit/>
          </a:bodyPr>
          <a:lstStyle/>
          <a:p>
            <a:r>
              <a:rPr lang="en-US" dirty="0">
                <a:solidFill>
                  <a:schemeClr val="bg1"/>
                </a:solidFill>
              </a:rPr>
              <a:t>Image from Dr. Kristina Bostrom, UCLA</a:t>
            </a:r>
          </a:p>
        </p:txBody>
      </p:sp>
    </p:spTree>
    <p:custDataLst>
      <p:tags r:id="rId1"/>
    </p:custDataLst>
    <p:extLst>
      <p:ext uri="{BB962C8B-B14F-4D97-AF65-F5344CB8AC3E}">
        <p14:creationId xmlns:p14="http://schemas.microsoft.com/office/powerpoint/2010/main" val="1926579077"/>
      </p:ext>
    </p:extLst>
  </p:cSld>
  <p:clrMapOvr>
    <a:masterClrMapping/>
  </p:clrMapOvr>
  <mc:AlternateContent xmlns:mc="http://schemas.openxmlformats.org/markup-compatibility/2006" xmlns:p14="http://schemas.microsoft.com/office/powerpoint/2010/main">
    <mc:Choice Requires="p14">
      <p:transition spd="slow" p14:dur="2000" advTm="28138"/>
    </mc:Choice>
    <mc:Fallback xmlns="">
      <p:transition spd="slow" advTm="28138"/>
    </mc:Fallback>
  </mc:AlternateContent>
  <p:extLst>
    <p:ext uri="{3A86A75C-4F4B-4683-9AE1-C65F6400EC91}">
      <p14:laserTraceLst xmlns:p14="http://schemas.microsoft.com/office/powerpoint/2010/main">
        <p14:tracePtLst>
          <p14:tracePt t="24732" x="800100" y="5494338"/>
          <p14:tracePt t="25173" x="2133600" y="6789738"/>
          <p14:tracePt t="25179" x="2171700" y="6651625"/>
          <p14:tracePt t="25187" x="2201863" y="6515100"/>
          <p14:tracePt t="25196" x="2255838" y="6378575"/>
          <p14:tracePt t="25203" x="2316163" y="6240463"/>
          <p14:tracePt t="25214" x="2370138" y="6080125"/>
          <p14:tracePt t="25219" x="2446338" y="5935663"/>
          <p14:tracePt t="25230" x="2506663" y="5799138"/>
          <p14:tracePt t="25235" x="2536825" y="5737225"/>
          <p14:tracePt t="25246" x="2598738" y="5630863"/>
          <p14:tracePt t="25251" x="2644775" y="5532438"/>
          <p14:tracePt t="25262" x="2682875" y="5448300"/>
          <p14:tracePt t="25267" x="2705100" y="5426075"/>
          <p14:tracePt t="25275" x="2727325" y="5380038"/>
          <p14:tracePt t="25284" x="2751138" y="5341938"/>
          <p14:tracePt t="25292" x="2765425" y="5318125"/>
          <p14:tracePt t="25300" x="2765425" y="5295900"/>
          <p14:tracePt t="25308" x="2781300" y="5273675"/>
          <p14:tracePt t="25316" x="2781300" y="5257800"/>
          <p14:tracePt t="25324" x="2789238" y="5257800"/>
          <p14:tracePt t="25332" x="2789238" y="5249863"/>
          <p14:tracePt t="25348" x="2789238" y="5235575"/>
          <p14:tracePt t="25462" x="2789238" y="5249863"/>
          <p14:tracePt t="25469" x="2789238" y="5257800"/>
          <p14:tracePt t="25486" x="2789238" y="5273675"/>
          <p14:tracePt t="25502" x="2789238" y="5280025"/>
          <p14:tracePt t="25534" x="2789238" y="5295900"/>
          <p14:tracePt t="25615" x="2789238" y="5311775"/>
          <p14:tracePt t="25647" x="2789238" y="5318125"/>
          <p14:tracePt t="25664" x="2781300" y="5318125"/>
          <p14:tracePt t="25728" x="2781300" y="5334000"/>
          <p14:tracePt t="25769" x="2781300" y="5341938"/>
          <p14:tracePt t="25785" x="2781300" y="5356225"/>
          <p14:tracePt t="25796" x="2781300" y="5364163"/>
          <p14:tracePt t="25801" x="2781300" y="5380038"/>
          <p14:tracePt t="25817" x="2781300" y="5387975"/>
          <p14:tracePt t="25825" x="2781300" y="5402263"/>
          <p14:tracePt t="25841" x="2781300" y="5418138"/>
          <p14:tracePt t="25849" x="2781300" y="5426075"/>
          <p14:tracePt t="25866" x="2781300" y="5440363"/>
          <p14:tracePt t="25873" x="2765425" y="5448300"/>
          <p14:tracePt t="25890" x="2765425" y="5470525"/>
          <p14:tracePt t="25898" x="2751138" y="5502275"/>
          <p14:tracePt t="25906" x="2751138" y="5508625"/>
          <p14:tracePt t="25914" x="2743200" y="5546725"/>
          <p14:tracePt t="25922" x="2727325" y="5584825"/>
          <p14:tracePt t="25930" x="2705100" y="5638800"/>
          <p14:tracePt t="25938" x="2697163" y="5692775"/>
          <p14:tracePt t="25946" x="2682875" y="5737225"/>
          <p14:tracePt t="25954" x="2667000" y="5799138"/>
          <p14:tracePt t="25963" x="2659063" y="5859463"/>
          <p14:tracePt t="25971" x="2636838" y="5973763"/>
          <p14:tracePt t="25979" x="2598738" y="6073775"/>
          <p14:tracePt t="25986" x="2574925" y="6164263"/>
          <p14:tracePt t="25995" x="2536825" y="6270625"/>
          <p14:tracePt t="26003" x="2506663" y="6392863"/>
          <p14:tracePt t="26012" x="2446338" y="6523038"/>
          <p14:tracePt t="26019" x="2430463" y="6599238"/>
          <p14:tracePt t="26029" x="2392363" y="6713538"/>
          <p14:tracePt t="26035" x="2346325" y="6819900"/>
          <p14:tracePt t="27230"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E9BDAAF-897A-ECBB-F7DA-C963FEB12ED8}"/>
              </a:ext>
            </a:extLst>
          </p:cNvPr>
          <p:cNvSpPr>
            <a:spLocks noGrp="1" noChangeArrowheads="1"/>
          </p:cNvSpPr>
          <p:nvPr>
            <p:ph type="title"/>
          </p:nvPr>
        </p:nvSpPr>
        <p:spPr/>
        <p:txBody>
          <a:bodyPr/>
          <a:lstStyle/>
          <a:p>
            <a:pPr eaLnBrk="1" hangingPunct="1"/>
            <a:r>
              <a:rPr lang="en-US" altLang="en-US">
                <a:solidFill>
                  <a:srgbClr val="FFFF00"/>
                </a:solidFill>
              </a:rPr>
              <a:t>Treating Hyperphosphatemia</a:t>
            </a:r>
          </a:p>
        </p:txBody>
      </p:sp>
      <p:sp>
        <p:nvSpPr>
          <p:cNvPr id="112643" name="Rectangle 3">
            <a:extLst>
              <a:ext uri="{FF2B5EF4-FFF2-40B4-BE49-F238E27FC236}">
                <a16:creationId xmlns:a16="http://schemas.microsoft.com/office/drawing/2014/main" id="{9872B88B-7A68-3D21-D08A-717A67A8910D}"/>
              </a:ext>
            </a:extLst>
          </p:cNvPr>
          <p:cNvSpPr>
            <a:spLocks noGrp="1" noChangeArrowheads="1"/>
          </p:cNvSpPr>
          <p:nvPr>
            <p:ph type="body" idx="1"/>
          </p:nvPr>
        </p:nvSpPr>
        <p:spPr/>
        <p:txBody>
          <a:bodyPr/>
          <a:lstStyle/>
          <a:p>
            <a:pPr eaLnBrk="1" hangingPunct="1"/>
            <a:r>
              <a:rPr lang="en-US" altLang="en-US" sz="2000" dirty="0" err="1">
                <a:solidFill>
                  <a:schemeClr val="bg1"/>
                </a:solidFill>
              </a:rPr>
              <a:t>Phos</a:t>
            </a:r>
            <a:r>
              <a:rPr lang="en-US" altLang="en-US" sz="2000" dirty="0">
                <a:solidFill>
                  <a:schemeClr val="bg1"/>
                </a:solidFill>
              </a:rPr>
              <a:t> &gt;3.5-4 is associated with increased mortality </a:t>
            </a:r>
          </a:p>
          <a:p>
            <a:pPr eaLnBrk="1" hangingPunct="1"/>
            <a:r>
              <a:rPr lang="en-US" altLang="en-US" sz="2000" dirty="0">
                <a:solidFill>
                  <a:schemeClr val="bg1"/>
                </a:solidFill>
              </a:rPr>
              <a:t>Goal phosphorus normal (2.5-4.5mg/dL)</a:t>
            </a:r>
          </a:p>
          <a:p>
            <a:pPr eaLnBrk="1" hangingPunct="1"/>
            <a:r>
              <a:rPr lang="en-US" altLang="en-US" sz="2000" dirty="0">
                <a:solidFill>
                  <a:schemeClr val="bg1"/>
                </a:solidFill>
              </a:rPr>
              <a:t>Role of assessing total phosphorus burden (FGF-23)</a:t>
            </a:r>
          </a:p>
          <a:p>
            <a:pPr eaLnBrk="1" hangingPunct="1"/>
            <a:r>
              <a:rPr lang="en-US" altLang="en-US" sz="2000" dirty="0">
                <a:solidFill>
                  <a:schemeClr val="bg1"/>
                </a:solidFill>
              </a:rPr>
              <a:t>Low phosphorus diet</a:t>
            </a:r>
          </a:p>
          <a:p>
            <a:pPr eaLnBrk="1" hangingPunct="1"/>
            <a:r>
              <a:rPr lang="en-US" altLang="en-US" sz="2000" dirty="0">
                <a:solidFill>
                  <a:schemeClr val="bg1"/>
                </a:solidFill>
              </a:rPr>
              <a:t>Phosphate binders</a:t>
            </a:r>
          </a:p>
          <a:p>
            <a:pPr lvl="1" eaLnBrk="1" hangingPunct="1"/>
            <a:r>
              <a:rPr lang="en-US" altLang="en-US" sz="2000" dirty="0">
                <a:solidFill>
                  <a:schemeClr val="bg1"/>
                </a:solidFill>
              </a:rPr>
              <a:t>Sevelamer</a:t>
            </a:r>
          </a:p>
          <a:p>
            <a:pPr lvl="1" eaLnBrk="1" hangingPunct="1"/>
            <a:r>
              <a:rPr lang="en-US" altLang="en-US" sz="2000" dirty="0">
                <a:solidFill>
                  <a:schemeClr val="bg1"/>
                </a:solidFill>
              </a:rPr>
              <a:t>Lanthanum</a:t>
            </a:r>
          </a:p>
          <a:p>
            <a:pPr lvl="1" eaLnBrk="1" hangingPunct="1"/>
            <a:r>
              <a:rPr lang="en-US" altLang="en-US" sz="2000" dirty="0" err="1">
                <a:solidFill>
                  <a:schemeClr val="bg1"/>
                </a:solidFill>
              </a:rPr>
              <a:t>Sucroferric</a:t>
            </a:r>
            <a:r>
              <a:rPr lang="en-US" altLang="en-US" sz="2000" dirty="0">
                <a:solidFill>
                  <a:schemeClr val="bg1"/>
                </a:solidFill>
              </a:rPr>
              <a:t> oxyhydroxide</a:t>
            </a:r>
          </a:p>
          <a:p>
            <a:pPr lvl="1" eaLnBrk="1" hangingPunct="1"/>
            <a:r>
              <a:rPr lang="en-US" altLang="en-US" sz="2000" dirty="0">
                <a:solidFill>
                  <a:schemeClr val="bg1"/>
                </a:solidFill>
              </a:rPr>
              <a:t>Calcium acetate</a:t>
            </a:r>
          </a:p>
          <a:p>
            <a:pPr eaLnBrk="1" hangingPunct="1"/>
            <a:r>
              <a:rPr lang="en-US" altLang="en-US" sz="2000" dirty="0">
                <a:solidFill>
                  <a:schemeClr val="bg1"/>
                </a:solidFill>
              </a:rPr>
              <a:t>Restrict calcium-based binder if hypercalcemic, presence of arterial calcifications, or adynamic bone disease </a:t>
            </a:r>
            <a:br>
              <a:rPr lang="en-US" altLang="en-US" sz="2400" dirty="0">
                <a:solidFill>
                  <a:schemeClr val="bg1"/>
                </a:solidFill>
              </a:rPr>
            </a:br>
            <a:endParaRPr lang="en-US" alt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4106"/>
    </mc:Choice>
    <mc:Fallback xmlns="">
      <p:transition spd="slow" advTm="6410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07140B3-40EA-DC6D-1355-3C228BBC40F2}"/>
              </a:ext>
            </a:extLst>
          </p:cNvPr>
          <p:cNvSpPr>
            <a:spLocks noGrp="1" noChangeArrowheads="1"/>
          </p:cNvSpPr>
          <p:nvPr>
            <p:ph type="title"/>
          </p:nvPr>
        </p:nvSpPr>
        <p:spPr/>
        <p:txBody>
          <a:bodyPr/>
          <a:lstStyle/>
          <a:p>
            <a:pPr eaLnBrk="1" hangingPunct="1"/>
            <a:r>
              <a:rPr lang="en-US" altLang="en-US" sz="4000" dirty="0">
                <a:solidFill>
                  <a:srgbClr val="FFFF00"/>
                </a:solidFill>
              </a:rPr>
              <a:t>Treating Secondary Hyperparathyroidism</a:t>
            </a:r>
          </a:p>
        </p:txBody>
      </p:sp>
      <p:sp>
        <p:nvSpPr>
          <p:cNvPr id="113667" name="Rectangle 3">
            <a:extLst>
              <a:ext uri="{FF2B5EF4-FFF2-40B4-BE49-F238E27FC236}">
                <a16:creationId xmlns:a16="http://schemas.microsoft.com/office/drawing/2014/main" id="{AC10C965-9536-37B8-0FB6-FD8F2265FB14}"/>
              </a:ext>
            </a:extLst>
          </p:cNvPr>
          <p:cNvSpPr>
            <a:spLocks noGrp="1" noChangeArrowheads="1"/>
          </p:cNvSpPr>
          <p:nvPr>
            <p:ph type="body" idx="1"/>
          </p:nvPr>
        </p:nvSpPr>
        <p:spPr/>
        <p:txBody>
          <a:bodyPr/>
          <a:lstStyle/>
          <a:p>
            <a:pPr eaLnBrk="1" hangingPunct="1"/>
            <a:r>
              <a:rPr lang="en-US" altLang="en-US" sz="2400" dirty="0">
                <a:solidFill>
                  <a:schemeClr val="bg1"/>
                </a:solidFill>
              </a:rPr>
              <a:t>Replace 25 hydroxy vitamin D </a:t>
            </a:r>
          </a:p>
          <a:p>
            <a:pPr eaLnBrk="1" hangingPunct="1"/>
            <a:r>
              <a:rPr lang="en-US" altLang="en-US" sz="2400" dirty="0">
                <a:solidFill>
                  <a:schemeClr val="bg1"/>
                </a:solidFill>
              </a:rPr>
              <a:t>Control phosphorus </a:t>
            </a:r>
          </a:p>
          <a:p>
            <a:pPr lvl="1" eaLnBrk="1" hangingPunct="1"/>
            <a:r>
              <a:rPr lang="en-US" altLang="en-US" sz="2000" dirty="0">
                <a:solidFill>
                  <a:schemeClr val="bg1"/>
                </a:solidFill>
              </a:rPr>
              <a:t>Low phosphorus diet</a:t>
            </a:r>
          </a:p>
          <a:p>
            <a:pPr lvl="1" eaLnBrk="1" hangingPunct="1"/>
            <a:r>
              <a:rPr lang="en-US" altLang="en-US" sz="2000" dirty="0">
                <a:solidFill>
                  <a:schemeClr val="bg1"/>
                </a:solidFill>
              </a:rPr>
              <a:t>Phosphate Binders</a:t>
            </a:r>
          </a:p>
          <a:p>
            <a:pPr eaLnBrk="1" hangingPunct="1"/>
            <a:r>
              <a:rPr lang="en-US" altLang="en-US" sz="2400" dirty="0">
                <a:solidFill>
                  <a:schemeClr val="bg1"/>
                </a:solidFill>
              </a:rPr>
              <a:t>Generally, the following are </a:t>
            </a:r>
            <a:r>
              <a:rPr lang="en-US" altLang="en-US" sz="2400" i="1" dirty="0">
                <a:solidFill>
                  <a:schemeClr val="bg1"/>
                </a:solidFill>
              </a:rPr>
              <a:t>not</a:t>
            </a:r>
            <a:r>
              <a:rPr lang="en-US" altLang="en-US" sz="2400" dirty="0">
                <a:solidFill>
                  <a:schemeClr val="bg1"/>
                </a:solidFill>
              </a:rPr>
              <a:t> recommended in patients with CKD not on dialysis (only for dialysis patients)</a:t>
            </a:r>
          </a:p>
          <a:p>
            <a:pPr lvl="1" eaLnBrk="1" hangingPunct="1"/>
            <a:r>
              <a:rPr lang="en-US" altLang="en-US" sz="2000" dirty="0">
                <a:solidFill>
                  <a:schemeClr val="bg1"/>
                </a:solidFill>
              </a:rPr>
              <a:t>1,25 dihydroxy vitamin D replacement (unless hyperparathyroidism severe and progressive in CKD 4-5)</a:t>
            </a:r>
          </a:p>
          <a:p>
            <a:pPr lvl="2" eaLnBrk="1" hangingPunct="1"/>
            <a:r>
              <a:rPr lang="en-US" altLang="en-US" sz="1800" dirty="0">
                <a:solidFill>
                  <a:schemeClr val="bg1"/>
                </a:solidFill>
              </a:rPr>
              <a:t>Calcitriol, Paricalcitol, </a:t>
            </a:r>
            <a:r>
              <a:rPr lang="en-US" altLang="en-US" sz="1800" dirty="0" err="1">
                <a:solidFill>
                  <a:schemeClr val="bg1"/>
                </a:solidFill>
              </a:rPr>
              <a:t>Doxercalciferol</a:t>
            </a:r>
            <a:endParaRPr lang="en-US" altLang="en-US" sz="1800" dirty="0">
              <a:solidFill>
                <a:schemeClr val="bg1"/>
              </a:solidFill>
            </a:endParaRPr>
          </a:p>
          <a:p>
            <a:pPr lvl="1" eaLnBrk="1" hangingPunct="1"/>
            <a:r>
              <a:rPr lang="en-US" altLang="en-US" sz="2000" dirty="0" err="1">
                <a:solidFill>
                  <a:schemeClr val="bg1"/>
                </a:solidFill>
              </a:rPr>
              <a:t>Calciumimetics</a:t>
            </a:r>
            <a:r>
              <a:rPr lang="en-US" altLang="en-US" sz="2000" dirty="0">
                <a:solidFill>
                  <a:schemeClr val="bg1"/>
                </a:solidFill>
              </a:rPr>
              <a:t> – bind to calcium sensing receptor on parathyroid gland to reduce PTH production</a:t>
            </a:r>
          </a:p>
          <a:p>
            <a:pPr lvl="2" eaLnBrk="1" hangingPunct="1"/>
            <a:r>
              <a:rPr lang="en-US" altLang="en-US" sz="1800" dirty="0">
                <a:solidFill>
                  <a:schemeClr val="bg1"/>
                </a:solidFill>
              </a:rPr>
              <a:t>cinacalcet</a:t>
            </a:r>
          </a:p>
          <a:p>
            <a:pPr eaLnBrk="1" hangingPunct="1">
              <a:buFontTx/>
              <a:buNone/>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5354"/>
    </mc:Choice>
    <mc:Fallback xmlns="">
      <p:transition spd="slow" advTm="4535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EF0BC5-3D79-1DB5-32C0-6A5667187583}"/>
              </a:ext>
            </a:extLst>
          </p:cNvPr>
          <p:cNvSpPr>
            <a:spLocks noGrp="1" noChangeArrowheads="1"/>
          </p:cNvSpPr>
          <p:nvPr>
            <p:ph type="title"/>
          </p:nvPr>
        </p:nvSpPr>
        <p:spPr/>
        <p:txBody>
          <a:bodyPr/>
          <a:lstStyle/>
          <a:p>
            <a:pPr eaLnBrk="1" hangingPunct="1"/>
            <a:r>
              <a:rPr lang="en-US" altLang="en-US">
                <a:solidFill>
                  <a:srgbClr val="FFFF00"/>
                </a:solidFill>
              </a:rPr>
              <a:t>Managing Comorbidities:</a:t>
            </a:r>
            <a:br>
              <a:rPr lang="en-US" altLang="en-US">
                <a:solidFill>
                  <a:srgbClr val="FFFF00"/>
                </a:solidFill>
              </a:rPr>
            </a:br>
            <a:r>
              <a:rPr lang="en-US" altLang="en-US">
                <a:solidFill>
                  <a:srgbClr val="FFFF00"/>
                </a:solidFill>
              </a:rPr>
              <a:t>Renal bone mineral disorder</a:t>
            </a:r>
          </a:p>
        </p:txBody>
      </p:sp>
      <p:sp>
        <p:nvSpPr>
          <p:cNvPr id="110595" name="Rectangle 3">
            <a:extLst>
              <a:ext uri="{FF2B5EF4-FFF2-40B4-BE49-F238E27FC236}">
                <a16:creationId xmlns:a16="http://schemas.microsoft.com/office/drawing/2014/main" id="{69C446DB-8A85-FEA8-F70F-B4CAAFB1A81A}"/>
              </a:ext>
            </a:extLst>
          </p:cNvPr>
          <p:cNvSpPr>
            <a:spLocks noGrp="1" noChangeArrowheads="1"/>
          </p:cNvSpPr>
          <p:nvPr>
            <p:ph type="body" idx="1"/>
          </p:nvPr>
        </p:nvSpPr>
        <p:spPr/>
        <p:txBody>
          <a:bodyPr/>
          <a:lstStyle/>
          <a:p>
            <a:pPr eaLnBrk="1" hangingPunct="1"/>
            <a:r>
              <a:rPr lang="en-US" altLang="en-US">
                <a:solidFill>
                  <a:schemeClr val="bg1"/>
                </a:solidFill>
              </a:rPr>
              <a:t>Changing trends over past 20 years: previously predominantly high bone turnover disease, now 40-70% low turnover</a:t>
            </a:r>
          </a:p>
        </p:txBody>
      </p:sp>
    </p:spTree>
    <p:extLst>
      <p:ext uri="{BB962C8B-B14F-4D97-AF65-F5344CB8AC3E}">
        <p14:creationId xmlns:p14="http://schemas.microsoft.com/office/powerpoint/2010/main" val="808809256"/>
      </p:ext>
    </p:extLst>
  </p:cSld>
  <p:clrMapOvr>
    <a:masterClrMapping/>
  </p:clrMapOvr>
  <mc:AlternateContent xmlns:mc="http://schemas.openxmlformats.org/markup-compatibility/2006" xmlns:p14="http://schemas.microsoft.com/office/powerpoint/2010/main">
    <mc:Choice Requires="p14">
      <p:transition spd="slow" p14:dur="2000" advTm="27701"/>
    </mc:Choice>
    <mc:Fallback xmlns="">
      <p:transition spd="slow" advTm="2770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EF0BC5-3D79-1DB5-32C0-6A5667187583}"/>
              </a:ext>
            </a:extLst>
          </p:cNvPr>
          <p:cNvSpPr>
            <a:spLocks noGrp="1" noChangeArrowheads="1"/>
          </p:cNvSpPr>
          <p:nvPr>
            <p:ph type="title"/>
          </p:nvPr>
        </p:nvSpPr>
        <p:spPr/>
        <p:txBody>
          <a:bodyPr/>
          <a:lstStyle/>
          <a:p>
            <a:pPr eaLnBrk="1" hangingPunct="1"/>
            <a:r>
              <a:rPr lang="en-US" altLang="en-US" dirty="0">
                <a:solidFill>
                  <a:srgbClr val="FFFF00"/>
                </a:solidFill>
              </a:rPr>
              <a:t>Other forms of bone disease with CKD </a:t>
            </a:r>
          </a:p>
        </p:txBody>
      </p:sp>
      <p:sp>
        <p:nvSpPr>
          <p:cNvPr id="3" name="Content Placeholder 2">
            <a:extLst>
              <a:ext uri="{FF2B5EF4-FFF2-40B4-BE49-F238E27FC236}">
                <a16:creationId xmlns:a16="http://schemas.microsoft.com/office/drawing/2014/main" id="{BEBD6223-CDA1-6FDC-700E-3C029C767753}"/>
              </a:ext>
            </a:extLst>
          </p:cNvPr>
          <p:cNvSpPr>
            <a:spLocks noGrp="1"/>
          </p:cNvSpPr>
          <p:nvPr>
            <p:ph sz="half" idx="2"/>
          </p:nvPr>
        </p:nvSpPr>
        <p:spPr/>
        <p:txBody>
          <a:bodyPr/>
          <a:lstStyle/>
          <a:p>
            <a:pPr marL="0" indent="0">
              <a:buNone/>
            </a:pPr>
            <a:r>
              <a:rPr lang="en-US" sz="2000" dirty="0" err="1">
                <a:solidFill>
                  <a:srgbClr val="92D050"/>
                </a:solidFill>
              </a:rPr>
              <a:t>Osteomalacia</a:t>
            </a:r>
            <a:endParaRPr lang="en-US" sz="2000" dirty="0">
              <a:solidFill>
                <a:srgbClr val="92D050"/>
              </a:solidFill>
            </a:endParaRPr>
          </a:p>
          <a:p>
            <a:r>
              <a:rPr lang="en-US" sz="2000" dirty="0">
                <a:solidFill>
                  <a:schemeClr val="bg1"/>
                </a:solidFill>
              </a:rPr>
              <a:t>Defective mineralization caused by:</a:t>
            </a:r>
          </a:p>
          <a:p>
            <a:pPr lvl="1"/>
            <a:r>
              <a:rPr lang="en-US" sz="1600" dirty="0">
                <a:solidFill>
                  <a:schemeClr val="bg1"/>
                </a:solidFill>
              </a:rPr>
              <a:t>Aluminum toxicity</a:t>
            </a:r>
          </a:p>
          <a:p>
            <a:pPr lvl="1"/>
            <a:r>
              <a:rPr lang="en-US" sz="1600" dirty="0">
                <a:solidFill>
                  <a:schemeClr val="bg1"/>
                </a:solidFill>
              </a:rPr>
              <a:t>Vitamin D deficiency</a:t>
            </a:r>
          </a:p>
          <a:p>
            <a:pPr lvl="1"/>
            <a:r>
              <a:rPr lang="en-US" sz="1600" dirty="0">
                <a:solidFill>
                  <a:schemeClr val="bg1"/>
                </a:solidFill>
              </a:rPr>
              <a:t>Metabolic acidosis</a:t>
            </a:r>
          </a:p>
          <a:p>
            <a:pPr lvl="1"/>
            <a:r>
              <a:rPr lang="en-US" sz="1600" dirty="0">
                <a:solidFill>
                  <a:schemeClr val="bg1"/>
                </a:solidFill>
              </a:rPr>
              <a:t>Hypophosphatemia</a:t>
            </a:r>
          </a:p>
          <a:p>
            <a:endParaRPr lang="en-US" dirty="0"/>
          </a:p>
        </p:txBody>
      </p:sp>
      <p:sp>
        <p:nvSpPr>
          <p:cNvPr id="4" name="Content Placeholder 3">
            <a:extLst>
              <a:ext uri="{FF2B5EF4-FFF2-40B4-BE49-F238E27FC236}">
                <a16:creationId xmlns:a16="http://schemas.microsoft.com/office/drawing/2014/main" id="{FBB12E2B-F426-21C9-B224-652D63852629}"/>
              </a:ext>
            </a:extLst>
          </p:cNvPr>
          <p:cNvSpPr>
            <a:spLocks noGrp="1"/>
          </p:cNvSpPr>
          <p:nvPr>
            <p:ph sz="half" idx="1"/>
          </p:nvPr>
        </p:nvSpPr>
        <p:spPr/>
        <p:txBody>
          <a:bodyPr/>
          <a:lstStyle/>
          <a:p>
            <a:pPr marL="0" indent="0">
              <a:buNone/>
            </a:pPr>
            <a:r>
              <a:rPr lang="en-US" sz="2000" dirty="0">
                <a:solidFill>
                  <a:srgbClr val="92D050"/>
                </a:solidFill>
              </a:rPr>
              <a:t>Adynamic Bone Disease</a:t>
            </a:r>
            <a:endParaRPr lang="en-US" sz="2000" dirty="0">
              <a:solidFill>
                <a:schemeClr val="bg1"/>
              </a:solidFill>
            </a:endParaRPr>
          </a:p>
          <a:p>
            <a:r>
              <a:rPr lang="en-US" sz="2000" dirty="0">
                <a:solidFill>
                  <a:schemeClr val="bg1"/>
                </a:solidFill>
              </a:rPr>
              <a:t>Decreased rate of bone formation without mineralization</a:t>
            </a:r>
          </a:p>
          <a:p>
            <a:r>
              <a:rPr lang="en-US" sz="2000" dirty="0">
                <a:solidFill>
                  <a:schemeClr val="bg1"/>
                </a:solidFill>
              </a:rPr>
              <a:t>Decreased number of osteoclasts and osteoblasts</a:t>
            </a:r>
          </a:p>
          <a:p>
            <a:r>
              <a:rPr lang="en-US" sz="2000" dirty="0">
                <a:solidFill>
                  <a:schemeClr val="bg1"/>
                </a:solidFill>
              </a:rPr>
              <a:t>Excess calcium and vitamin D leading to decreased PTH</a:t>
            </a:r>
          </a:p>
          <a:p>
            <a:endParaRPr lang="en-US" dirty="0"/>
          </a:p>
        </p:txBody>
      </p:sp>
      <p:pic>
        <p:nvPicPr>
          <p:cNvPr id="8" name="Content Placeholder 5">
            <a:extLst>
              <a:ext uri="{FF2B5EF4-FFF2-40B4-BE49-F238E27FC236}">
                <a16:creationId xmlns:a16="http://schemas.microsoft.com/office/drawing/2014/main" id="{73BEB93D-6C79-6009-35BB-B52C234CA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00600" y="3831469"/>
            <a:ext cx="4038600" cy="28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ED0ED0-4FEC-0B80-0946-0CE4BF610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99" y="4343400"/>
            <a:ext cx="2082201" cy="2239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61"/>
    </mc:Choice>
    <mc:Fallback xmlns="">
      <p:transition spd="slow" advTm="3426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937D1-C670-FB35-1F51-672209BEFA2A}"/>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E8A03D23-0DB2-99E1-903D-FE04DD861A97}"/>
              </a:ext>
            </a:extLst>
          </p:cNvPr>
          <p:cNvSpPr>
            <a:spLocks noGrp="1" noChangeArrowheads="1"/>
          </p:cNvSpPr>
          <p:nvPr>
            <p:ph type="title"/>
          </p:nvPr>
        </p:nvSpPr>
        <p:spPr/>
        <p:txBody>
          <a:bodyPr/>
          <a:lstStyle/>
          <a:p>
            <a:pPr eaLnBrk="1" hangingPunct="1"/>
            <a:r>
              <a:rPr lang="en-US" altLang="en-US" dirty="0">
                <a:solidFill>
                  <a:srgbClr val="FFFF00"/>
                </a:solidFill>
              </a:rPr>
              <a:t>Acute Indications for RRT</a:t>
            </a:r>
          </a:p>
        </p:txBody>
      </p:sp>
      <p:sp>
        <p:nvSpPr>
          <p:cNvPr id="6147" name="Rectangle 4">
            <a:extLst>
              <a:ext uri="{FF2B5EF4-FFF2-40B4-BE49-F238E27FC236}">
                <a16:creationId xmlns:a16="http://schemas.microsoft.com/office/drawing/2014/main" id="{E2FBB441-A316-4C60-03C2-AECA6FE39050}"/>
              </a:ext>
            </a:extLst>
          </p:cNvPr>
          <p:cNvSpPr>
            <a:spLocks noGrp="1" noChangeArrowheads="1"/>
          </p:cNvSpPr>
          <p:nvPr>
            <p:ph type="body" idx="1"/>
          </p:nvPr>
        </p:nvSpPr>
        <p:spPr>
          <a:xfrm>
            <a:off x="457200" y="1417638"/>
            <a:ext cx="8229600" cy="4830762"/>
          </a:xfrm>
        </p:spPr>
        <p:txBody>
          <a:bodyPr/>
          <a:lstStyle/>
          <a:p>
            <a:pPr marL="0" indent="0">
              <a:buNone/>
            </a:pPr>
            <a:r>
              <a:rPr lang="en-US" sz="2400" dirty="0">
                <a:solidFill>
                  <a:schemeClr val="bg1"/>
                </a:solidFill>
              </a:rPr>
              <a:t>Acidosis</a:t>
            </a:r>
          </a:p>
          <a:p>
            <a:pPr marL="0" indent="0">
              <a:buNone/>
            </a:pPr>
            <a:endParaRPr lang="en-US" sz="2400" dirty="0">
              <a:solidFill>
                <a:schemeClr val="bg1"/>
              </a:solidFill>
            </a:endParaRPr>
          </a:p>
          <a:p>
            <a:pPr marL="0" indent="0">
              <a:buNone/>
            </a:pPr>
            <a:r>
              <a:rPr lang="en-US" sz="2400" dirty="0">
                <a:solidFill>
                  <a:schemeClr val="bg1"/>
                </a:solidFill>
              </a:rPr>
              <a:t>Electrolyte abnormalities</a:t>
            </a:r>
          </a:p>
          <a:p>
            <a:pPr marL="0" indent="0">
              <a:buNone/>
            </a:pPr>
            <a:endParaRPr lang="en-US" sz="2400" dirty="0">
              <a:solidFill>
                <a:schemeClr val="bg1"/>
              </a:solidFill>
            </a:endParaRPr>
          </a:p>
          <a:p>
            <a:pPr marL="0" indent="0">
              <a:buNone/>
            </a:pPr>
            <a:r>
              <a:rPr lang="en-US" sz="2400" dirty="0">
                <a:solidFill>
                  <a:schemeClr val="bg1"/>
                </a:solidFill>
              </a:rPr>
              <a:t>Ingestions</a:t>
            </a:r>
          </a:p>
          <a:p>
            <a:pPr marL="0" indent="0">
              <a:buNone/>
            </a:pPr>
            <a:endParaRPr lang="en-US" sz="2400" dirty="0">
              <a:solidFill>
                <a:schemeClr val="bg1"/>
              </a:solidFill>
            </a:endParaRPr>
          </a:p>
          <a:p>
            <a:pPr marL="0" indent="0">
              <a:buNone/>
            </a:pPr>
            <a:r>
              <a:rPr lang="en-US" sz="2400" dirty="0">
                <a:solidFill>
                  <a:schemeClr val="bg1"/>
                </a:solidFill>
              </a:rPr>
              <a:t>Overload</a:t>
            </a:r>
          </a:p>
          <a:p>
            <a:pPr marL="0" indent="0">
              <a:buNone/>
            </a:pPr>
            <a:endParaRPr lang="en-US" sz="2400" dirty="0">
              <a:solidFill>
                <a:schemeClr val="bg1"/>
              </a:solidFill>
            </a:endParaRPr>
          </a:p>
          <a:p>
            <a:pPr marL="0" indent="0">
              <a:buNone/>
            </a:pPr>
            <a:r>
              <a:rPr lang="en-US" sz="2400" dirty="0">
                <a:solidFill>
                  <a:schemeClr val="bg1"/>
                </a:solidFill>
              </a:rPr>
              <a:t>Uremia</a:t>
            </a:r>
          </a:p>
          <a:p>
            <a:pPr marL="0" indent="0">
              <a:buNone/>
            </a:pPr>
            <a:endParaRPr lang="en-US" sz="2400" dirty="0">
              <a:solidFill>
                <a:schemeClr val="bg1"/>
              </a:solidFill>
            </a:endParaRPr>
          </a:p>
          <a:p>
            <a:pPr marL="0" indent="0">
              <a:buNone/>
            </a:pPr>
            <a:r>
              <a:rPr lang="en-US" sz="2400" i="1" dirty="0">
                <a:solidFill>
                  <a:schemeClr val="bg1"/>
                </a:solidFill>
              </a:rPr>
              <a:t>Refractory </a:t>
            </a:r>
            <a:r>
              <a:rPr lang="en-US" sz="2400" dirty="0">
                <a:solidFill>
                  <a:schemeClr val="bg1"/>
                </a:solidFill>
              </a:rPr>
              <a:t>to medical management</a:t>
            </a:r>
          </a:p>
        </p:txBody>
      </p:sp>
    </p:spTree>
    <p:extLst>
      <p:ext uri="{BB962C8B-B14F-4D97-AF65-F5344CB8AC3E}">
        <p14:creationId xmlns:p14="http://schemas.microsoft.com/office/powerpoint/2010/main" val="3427079998"/>
      </p:ext>
    </p:extLst>
  </p:cSld>
  <p:clrMapOvr>
    <a:masterClrMapping/>
  </p:clrMapOvr>
  <mc:AlternateContent xmlns:mc="http://schemas.openxmlformats.org/markup-compatibility/2006">
    <mc:Choice xmlns:p14="http://schemas.microsoft.com/office/powerpoint/2010/main" Requires="p14">
      <p:transition spd="slow" p14:dur="2000" advTm="5226"/>
    </mc:Choice>
    <mc:Fallback>
      <p:transition spd="slow" advTm="52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20928A5-AD58-5F97-0F11-489FE80C263C}"/>
              </a:ext>
            </a:extLst>
          </p:cNvPr>
          <p:cNvSpPr>
            <a:spLocks noGrp="1" noChangeArrowheads="1"/>
          </p:cNvSpPr>
          <p:nvPr>
            <p:ph type="title"/>
          </p:nvPr>
        </p:nvSpPr>
        <p:spPr/>
        <p:txBody>
          <a:bodyPr/>
          <a:lstStyle/>
          <a:p>
            <a:pPr eaLnBrk="1" hangingPunct="1"/>
            <a:r>
              <a:rPr lang="en-US" altLang="en-US" dirty="0">
                <a:solidFill>
                  <a:srgbClr val="FFFF00"/>
                </a:solidFill>
              </a:rPr>
              <a:t>Managing Comorbidities: Diabetes</a:t>
            </a:r>
          </a:p>
        </p:txBody>
      </p:sp>
      <p:sp>
        <p:nvSpPr>
          <p:cNvPr id="104451" name="Rectangle 3">
            <a:extLst>
              <a:ext uri="{FF2B5EF4-FFF2-40B4-BE49-F238E27FC236}">
                <a16:creationId xmlns:a16="http://schemas.microsoft.com/office/drawing/2014/main" id="{91AF48B1-3796-7D34-FA32-1FF1FD64E5AD}"/>
              </a:ext>
            </a:extLst>
          </p:cNvPr>
          <p:cNvSpPr>
            <a:spLocks noGrp="1" noChangeArrowheads="1"/>
          </p:cNvSpPr>
          <p:nvPr>
            <p:ph type="body" idx="1"/>
          </p:nvPr>
        </p:nvSpPr>
        <p:spPr>
          <a:xfrm>
            <a:off x="685800" y="1981200"/>
            <a:ext cx="7772400" cy="4724400"/>
          </a:xfrm>
        </p:spPr>
        <p:txBody>
          <a:bodyPr/>
          <a:lstStyle/>
          <a:p>
            <a:pPr marL="0" indent="0" eaLnBrk="1" hangingPunct="1">
              <a:buNone/>
            </a:pPr>
            <a:r>
              <a:rPr lang="en-US" altLang="en-US" dirty="0">
                <a:solidFill>
                  <a:schemeClr val="bg1"/>
                </a:solidFill>
              </a:rPr>
              <a:t>Glycemic control: large RCTs have not shown reduction in cardiovascular events or death from renal disease with aggressive glycemic control (A1C &lt;7); risks outweigh benefits</a:t>
            </a:r>
            <a:endParaRPr lang="en-US" altLang="en-US" dirty="0"/>
          </a:p>
          <a:p>
            <a:pPr marL="0" indent="0" eaLnBrk="1" hangingPunct="1">
              <a:buNone/>
            </a:pPr>
            <a:endParaRPr lang="en-US" altLang="en-US" dirty="0">
              <a:solidFill>
                <a:schemeClr val="bg1"/>
              </a:solidFill>
            </a:endParaRPr>
          </a:p>
        </p:txBody>
      </p:sp>
      <p:sp>
        <p:nvSpPr>
          <p:cNvPr id="104452" name="FlagCount" hidden="1">
            <a:hlinkClick r:id="rId4" action="ppaction://hlinkfile"/>
            <a:extLst>
              <a:ext uri="{FF2B5EF4-FFF2-40B4-BE49-F238E27FC236}">
                <a16:creationId xmlns:a16="http://schemas.microsoft.com/office/drawing/2014/main" id="{F86B5962-C766-4A11-BD4C-016DA3E57BF0}"/>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1362851414"/>
      </p:ext>
    </p:extLst>
  </p:cSld>
  <p:clrMapOvr>
    <a:masterClrMapping/>
  </p:clrMapOvr>
  <mc:AlternateContent xmlns:mc="http://schemas.openxmlformats.org/markup-compatibility/2006" xmlns:p14="http://schemas.microsoft.com/office/powerpoint/2010/main">
    <mc:Choice Requires="p14">
      <p:transition spd="slow" p14:dur="2000" advTm="10965"/>
    </mc:Choice>
    <mc:Fallback xmlns="">
      <p:transition spd="slow" advTm="1096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dirty="0">
                <a:solidFill>
                  <a:srgbClr val="FFFF00"/>
                </a:solidFill>
              </a:rPr>
              <a:t>   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sz="half" idx="1"/>
          </p:nvPr>
        </p:nvSpPr>
        <p:spPr>
          <a:xfrm>
            <a:off x="509954" y="1619182"/>
            <a:ext cx="3452446" cy="4314893"/>
          </a:xfrm>
        </p:spPr>
        <p:txBody>
          <a:bodyPr/>
          <a:lstStyle/>
          <a:p>
            <a:pPr marL="0" indent="0" eaLnBrk="1" hangingPunct="1">
              <a:buNone/>
            </a:pPr>
            <a:r>
              <a:rPr lang="en-US" altLang="en-US" sz="2400" dirty="0">
                <a:solidFill>
                  <a:schemeClr val="bg1"/>
                </a:solidFill>
              </a:rPr>
              <a:t>Erythropoietin levels do not appropriately rise in response to anemia in patients with CKD</a:t>
            </a:r>
          </a:p>
        </p:txBody>
      </p:sp>
      <p:pic>
        <p:nvPicPr>
          <p:cNvPr id="4" name="Content Placeholder 3" descr="Chart, scatter chart&#10;&#10;Description automatically generated">
            <a:extLst>
              <a:ext uri="{FF2B5EF4-FFF2-40B4-BE49-F238E27FC236}">
                <a16:creationId xmlns:a16="http://schemas.microsoft.com/office/drawing/2014/main" id="{DBA5C9B9-7B6F-FC9D-33C1-BAA0A19B06F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67200" y="1600200"/>
            <a:ext cx="4572000" cy="4151313"/>
          </a:xfrm>
        </p:spPr>
      </p:pic>
      <p:sp>
        <p:nvSpPr>
          <p:cNvPr id="115716" name="FlagCount" hidden="1">
            <a:hlinkClick r:id="rId5"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152400" y="5934075"/>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1800" dirty="0">
                <a:solidFill>
                  <a:schemeClr val="bg1"/>
                </a:solidFill>
              </a:rPr>
              <a:t>Helmut G. </a:t>
            </a:r>
            <a:r>
              <a:rPr lang="en-US" sz="1800" dirty="0" err="1">
                <a:solidFill>
                  <a:schemeClr val="bg1"/>
                </a:solidFill>
              </a:rPr>
              <a:t>Rennke</a:t>
            </a:r>
            <a:r>
              <a:rPr lang="en-US" sz="1800" dirty="0">
                <a:solidFill>
                  <a:schemeClr val="bg1"/>
                </a:solidFill>
              </a:rPr>
              <a:t>, Bradley M. </a:t>
            </a:r>
            <a:r>
              <a:rPr lang="en-US" sz="1800" dirty="0" err="1">
                <a:solidFill>
                  <a:schemeClr val="bg1"/>
                </a:solidFill>
              </a:rPr>
              <a:t>Denker</a:t>
            </a:r>
            <a:r>
              <a:rPr lang="en-US" sz="1800" dirty="0">
                <a:solidFill>
                  <a:schemeClr val="bg1"/>
                </a:solidFill>
              </a:rPr>
              <a:t>.  Renal Pathophysiology: The Essentials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46"/>
    </mc:Choice>
    <mc:Fallback xmlns="">
      <p:transition spd="slow" advTm="1914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dirty="0">
                <a:solidFill>
                  <a:srgbClr val="FFFF00"/>
                </a:solidFill>
              </a:rPr>
              <a:t>   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sz="half" idx="1"/>
          </p:nvPr>
        </p:nvSpPr>
        <p:spPr>
          <a:xfrm>
            <a:off x="457200" y="1600201"/>
            <a:ext cx="8229600" cy="762000"/>
          </a:xfrm>
        </p:spPr>
        <p:txBody>
          <a:bodyPr/>
          <a:lstStyle/>
          <a:p>
            <a:pPr marL="0" indent="0" eaLnBrk="1" hangingPunct="1">
              <a:buNone/>
            </a:pPr>
            <a:r>
              <a:rPr lang="en-US" sz="2400" dirty="0">
                <a:solidFill>
                  <a:schemeClr val="bg1"/>
                </a:solidFill>
              </a:rPr>
              <a:t>Tissue hypoxia -&gt; chronic inflammatory damage to the peritubular fibroblasts in the renal cortex where erythropoietin is produced</a:t>
            </a:r>
            <a:endParaRPr lang="en-US" altLang="en-US" sz="1800" dirty="0">
              <a:solidFill>
                <a:schemeClr val="bg1"/>
              </a:solidFill>
            </a:endParaRPr>
          </a:p>
        </p:txBody>
      </p:sp>
      <p:sp>
        <p:nvSpPr>
          <p:cNvPr id="115716" name="FlagCount" hidden="1">
            <a:hlinkClick r:id="rId4"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4381500" y="6467474"/>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sz="1800" dirty="0" err="1">
                <a:solidFill>
                  <a:schemeClr val="bg1"/>
                </a:solidFill>
              </a:rPr>
              <a:t>Koury</a:t>
            </a:r>
            <a:r>
              <a:rPr lang="en-US" sz="1800" dirty="0">
                <a:solidFill>
                  <a:schemeClr val="bg1"/>
                </a:solidFill>
              </a:rPr>
              <a:t> M, et al.  Nature Reviews 2015</a:t>
            </a:r>
          </a:p>
        </p:txBody>
      </p:sp>
      <p:pic>
        <p:nvPicPr>
          <p:cNvPr id="5" name="Content Placeholder 4" descr="Diagram&#10;&#10;Description automatically generated">
            <a:extLst>
              <a:ext uri="{FF2B5EF4-FFF2-40B4-BE49-F238E27FC236}">
                <a16:creationId xmlns:a16="http://schemas.microsoft.com/office/drawing/2014/main" id="{CC7B654B-F9CB-26BE-828D-DE04C4EA77D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181100" y="2895600"/>
            <a:ext cx="6400800" cy="3407807"/>
          </a:xfrm>
        </p:spPr>
      </p:pic>
    </p:spTree>
    <p:custDataLst>
      <p:tags r:id="rId1"/>
    </p:custDataLst>
    <p:extLst>
      <p:ext uri="{BB962C8B-B14F-4D97-AF65-F5344CB8AC3E}">
        <p14:creationId xmlns:p14="http://schemas.microsoft.com/office/powerpoint/2010/main" val="2185143761"/>
      </p:ext>
    </p:extLst>
  </p:cSld>
  <p:clrMapOvr>
    <a:masterClrMapping/>
  </p:clrMapOvr>
  <mc:AlternateContent xmlns:mc="http://schemas.openxmlformats.org/markup-compatibility/2006" xmlns:p14="http://schemas.microsoft.com/office/powerpoint/2010/main">
    <mc:Choice Requires="p14">
      <p:transition spd="slow" p14:dur="2000" advTm="14272"/>
    </mc:Choice>
    <mc:Fallback xmlns="">
      <p:transition spd="slow" advTm="1427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E693BC8-AFA1-C90D-4942-D05C1D174014}"/>
              </a:ext>
            </a:extLst>
          </p:cNvPr>
          <p:cNvSpPr>
            <a:spLocks noGrp="1" noChangeArrowheads="1"/>
          </p:cNvSpPr>
          <p:nvPr>
            <p:ph type="title"/>
          </p:nvPr>
        </p:nvSpPr>
        <p:spPr/>
        <p:txBody>
          <a:bodyPr/>
          <a:lstStyle/>
          <a:p>
            <a:pPr eaLnBrk="1" hangingPunct="1"/>
            <a:r>
              <a:rPr lang="en-US" altLang="en-US">
                <a:solidFill>
                  <a:srgbClr val="FFFF00"/>
                </a:solidFill>
              </a:rPr>
              <a:t>Managing Comorbidities: Anemia</a:t>
            </a:r>
          </a:p>
        </p:txBody>
      </p:sp>
      <p:sp>
        <p:nvSpPr>
          <p:cNvPr id="115715" name="Rectangle 3">
            <a:extLst>
              <a:ext uri="{FF2B5EF4-FFF2-40B4-BE49-F238E27FC236}">
                <a16:creationId xmlns:a16="http://schemas.microsoft.com/office/drawing/2014/main" id="{13DF02D8-392A-2E99-B240-09DA49762770}"/>
              </a:ext>
            </a:extLst>
          </p:cNvPr>
          <p:cNvSpPr>
            <a:spLocks noGrp="1" noChangeArrowheads="1"/>
          </p:cNvSpPr>
          <p:nvPr>
            <p:ph type="body" idx="1"/>
          </p:nvPr>
        </p:nvSpPr>
        <p:spPr>
          <a:xfrm>
            <a:off x="457200" y="1676400"/>
            <a:ext cx="8229600" cy="4465638"/>
          </a:xfrm>
        </p:spPr>
        <p:txBody>
          <a:bodyPr/>
          <a:lstStyle/>
          <a:p>
            <a:pPr eaLnBrk="1" hangingPunct="1"/>
            <a:r>
              <a:rPr lang="en-US" altLang="en-US" sz="2800" dirty="0">
                <a:solidFill>
                  <a:schemeClr val="bg1"/>
                </a:solidFill>
              </a:rPr>
              <a:t>Synthetic erythropoietin is available for replacement (erythrocyte stimulating agents)</a:t>
            </a:r>
          </a:p>
          <a:p>
            <a:pPr eaLnBrk="1" hangingPunct="1"/>
            <a:r>
              <a:rPr lang="en-US" altLang="en-US" sz="2800" dirty="0">
                <a:solidFill>
                  <a:schemeClr val="bg1"/>
                </a:solidFill>
              </a:rPr>
              <a:t>Evidence of increased thrombosis and cardiovascular events with higher </a:t>
            </a:r>
            <a:r>
              <a:rPr lang="en-US" altLang="en-US" sz="2800" dirty="0" err="1">
                <a:solidFill>
                  <a:schemeClr val="bg1"/>
                </a:solidFill>
              </a:rPr>
              <a:t>hgb</a:t>
            </a:r>
            <a:r>
              <a:rPr lang="en-US" altLang="en-US" sz="2800" dirty="0">
                <a:solidFill>
                  <a:schemeClr val="bg1"/>
                </a:solidFill>
              </a:rPr>
              <a:t> levels</a:t>
            </a:r>
          </a:p>
          <a:p>
            <a:pPr eaLnBrk="1" hangingPunct="1"/>
            <a:r>
              <a:rPr lang="en-US" altLang="en-US" sz="2800" dirty="0">
                <a:solidFill>
                  <a:schemeClr val="bg1"/>
                </a:solidFill>
              </a:rPr>
              <a:t>Erythropoietin also causes hypertension</a:t>
            </a:r>
          </a:p>
          <a:p>
            <a:pPr marL="0" indent="0" eaLnBrk="1" hangingPunct="1">
              <a:buNone/>
            </a:pPr>
            <a:r>
              <a:rPr lang="en-US" altLang="en-US" sz="2800" dirty="0">
                <a:solidFill>
                  <a:schemeClr val="bg1"/>
                </a:solidFill>
              </a:rPr>
              <a:t>KDIGO recommendations:</a:t>
            </a:r>
          </a:p>
          <a:p>
            <a:pPr lvl="1" eaLnBrk="1" hangingPunct="1"/>
            <a:r>
              <a:rPr lang="en-US" altLang="en-US" sz="2400" dirty="0">
                <a:solidFill>
                  <a:schemeClr val="bg1"/>
                </a:solidFill>
              </a:rPr>
              <a:t>Consider iron replacement if </a:t>
            </a:r>
            <a:r>
              <a:rPr lang="en-US" altLang="en-US" sz="2400" dirty="0" err="1">
                <a:solidFill>
                  <a:schemeClr val="bg1"/>
                </a:solidFill>
              </a:rPr>
              <a:t>Tsat</a:t>
            </a:r>
            <a:r>
              <a:rPr lang="en-US" altLang="en-US" sz="2400" dirty="0">
                <a:solidFill>
                  <a:schemeClr val="bg1"/>
                </a:solidFill>
              </a:rPr>
              <a:t>&lt;30% and ferritin &lt;500</a:t>
            </a:r>
          </a:p>
          <a:p>
            <a:pPr lvl="1" eaLnBrk="1" hangingPunct="1"/>
            <a:r>
              <a:rPr lang="en-US" altLang="en-US" sz="2400" dirty="0">
                <a:solidFill>
                  <a:schemeClr val="bg1"/>
                </a:solidFill>
              </a:rPr>
              <a:t>Consider ESA if </a:t>
            </a:r>
            <a:r>
              <a:rPr lang="en-US" altLang="en-US" sz="2400" dirty="0" err="1">
                <a:solidFill>
                  <a:schemeClr val="bg1"/>
                </a:solidFill>
              </a:rPr>
              <a:t>hgb</a:t>
            </a:r>
            <a:r>
              <a:rPr lang="en-US" altLang="en-US" sz="2400" dirty="0">
                <a:solidFill>
                  <a:schemeClr val="bg1"/>
                </a:solidFill>
              </a:rPr>
              <a:t> &lt;10</a:t>
            </a:r>
          </a:p>
        </p:txBody>
      </p:sp>
      <p:sp>
        <p:nvSpPr>
          <p:cNvPr id="115716" name="FlagCount" hidden="1">
            <a:hlinkClick r:id="rId4" action="ppaction://hlinkfile"/>
            <a:extLst>
              <a:ext uri="{FF2B5EF4-FFF2-40B4-BE49-F238E27FC236}">
                <a16:creationId xmlns:a16="http://schemas.microsoft.com/office/drawing/2014/main" id="{FE6CBE8F-548A-93B2-0772-FB0D7A86D8D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
        <p:nvSpPr>
          <p:cNvPr id="115717" name="TextBox 1">
            <a:extLst>
              <a:ext uri="{FF2B5EF4-FFF2-40B4-BE49-F238E27FC236}">
                <a16:creationId xmlns:a16="http://schemas.microsoft.com/office/drawing/2014/main" id="{1A781D5A-93CE-3FD6-5673-1D2D31F43B2C}"/>
              </a:ext>
            </a:extLst>
          </p:cNvPr>
          <p:cNvSpPr txBox="1">
            <a:spLocks noChangeArrowheads="1"/>
          </p:cNvSpPr>
          <p:nvPr/>
        </p:nvSpPr>
        <p:spPr bwMode="auto">
          <a:xfrm>
            <a:off x="152400" y="5934075"/>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Singh AK et al.; CHOIR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2006;355(20):2085-2098. </a:t>
            </a:r>
          </a:p>
          <a:p>
            <a:pPr eaLnBrk="1" hangingPunct="1">
              <a:spcBef>
                <a:spcPct val="0"/>
              </a:spcBef>
              <a:buFontTx/>
              <a:buNone/>
            </a:pPr>
            <a:r>
              <a:rPr lang="en-US" altLang="en-US" sz="1800" dirty="0" err="1">
                <a:solidFill>
                  <a:schemeClr val="bg1"/>
                </a:solidFill>
              </a:rPr>
              <a:t>Drüeke</a:t>
            </a:r>
            <a:r>
              <a:rPr lang="en-US" altLang="en-US" sz="1800" dirty="0">
                <a:solidFill>
                  <a:schemeClr val="bg1"/>
                </a:solidFill>
              </a:rPr>
              <a:t> TB et al.; CREATE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2006;355(20):2071-2084. </a:t>
            </a:r>
          </a:p>
          <a:p>
            <a:pPr eaLnBrk="1" hangingPunct="1">
              <a:spcBef>
                <a:spcPct val="0"/>
              </a:spcBef>
              <a:buFontTx/>
              <a:buNone/>
            </a:pPr>
            <a:r>
              <a:rPr lang="en-US" altLang="en-US" sz="1800" dirty="0">
                <a:solidFill>
                  <a:schemeClr val="bg1"/>
                </a:solidFill>
              </a:rPr>
              <a:t>Pfeffer MA, et al.; TREAT Investigators. </a:t>
            </a:r>
            <a:r>
              <a:rPr lang="en-US" altLang="en-US" sz="1800" i="1" dirty="0">
                <a:solidFill>
                  <a:schemeClr val="bg1"/>
                </a:solidFill>
              </a:rPr>
              <a:t>N </a:t>
            </a:r>
            <a:r>
              <a:rPr lang="en-US" altLang="en-US" sz="1800" i="1" dirty="0" err="1">
                <a:solidFill>
                  <a:schemeClr val="bg1"/>
                </a:solidFill>
              </a:rPr>
              <a:t>Engl</a:t>
            </a:r>
            <a:r>
              <a:rPr lang="en-US" altLang="en-US" sz="1800" i="1" dirty="0">
                <a:solidFill>
                  <a:schemeClr val="bg1"/>
                </a:solidFill>
              </a:rPr>
              <a:t> J Med</a:t>
            </a:r>
            <a:r>
              <a:rPr lang="en-US" altLang="en-US" sz="1800" dirty="0">
                <a:solidFill>
                  <a:schemeClr val="bg1"/>
                </a:solidFill>
              </a:rPr>
              <a:t>. 2009;361(21):2019-2032</a:t>
            </a:r>
            <a:endParaRPr lang="en-US" altLang="en-US" sz="1800" dirty="0"/>
          </a:p>
        </p:txBody>
      </p:sp>
    </p:spTree>
    <p:custDataLst>
      <p:tags r:id="rId1"/>
    </p:custDataLst>
    <p:extLst>
      <p:ext uri="{BB962C8B-B14F-4D97-AF65-F5344CB8AC3E}">
        <p14:creationId xmlns:p14="http://schemas.microsoft.com/office/powerpoint/2010/main" val="890808073"/>
      </p:ext>
    </p:extLst>
  </p:cSld>
  <p:clrMapOvr>
    <a:masterClrMapping/>
  </p:clrMapOvr>
  <mc:AlternateContent xmlns:mc="http://schemas.openxmlformats.org/markup-compatibility/2006" xmlns:p14="http://schemas.microsoft.com/office/powerpoint/2010/main">
    <mc:Choice Requires="p14">
      <p:transition spd="slow" p14:dur="2000" advTm="16437"/>
    </mc:Choice>
    <mc:Fallback xmlns="">
      <p:transition spd="slow" advTm="1643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19BE-841F-1757-65F8-84087F51A555}"/>
              </a:ext>
            </a:extLst>
          </p:cNvPr>
          <p:cNvSpPr>
            <a:spLocks noGrp="1"/>
          </p:cNvSpPr>
          <p:nvPr>
            <p:ph type="title"/>
          </p:nvPr>
        </p:nvSpPr>
        <p:spPr>
          <a:xfrm>
            <a:off x="457200" y="274638"/>
            <a:ext cx="8229600" cy="1143000"/>
          </a:xfrm>
        </p:spPr>
        <p:txBody>
          <a:bodyPr/>
          <a:lstStyle/>
          <a:p>
            <a:r>
              <a:rPr lang="en-US" dirty="0">
                <a:solidFill>
                  <a:srgbClr val="FFC000"/>
                </a:solidFill>
              </a:rPr>
              <a:t>Managing Comorbidities: HTN</a:t>
            </a:r>
          </a:p>
        </p:txBody>
      </p:sp>
      <p:graphicFrame>
        <p:nvGraphicFramePr>
          <p:cNvPr id="4" name="Content Placeholder 3">
            <a:extLst>
              <a:ext uri="{FF2B5EF4-FFF2-40B4-BE49-F238E27FC236}">
                <a16:creationId xmlns:a16="http://schemas.microsoft.com/office/drawing/2014/main" id="{7474EC95-7AD7-3122-6176-19A7A2CAB644}"/>
              </a:ext>
            </a:extLst>
          </p:cNvPr>
          <p:cNvGraphicFramePr>
            <a:graphicFrameLocks noGrp="1"/>
          </p:cNvGraphicFramePr>
          <p:nvPr>
            <p:ph idx="1"/>
            <p:extLst>
              <p:ext uri="{D42A27DB-BD31-4B8C-83A1-F6EECF244321}">
                <p14:modId xmlns:p14="http://schemas.microsoft.com/office/powerpoint/2010/main" val="3829002106"/>
              </p:ext>
            </p:extLst>
          </p:nvPr>
        </p:nvGraphicFramePr>
        <p:xfrm>
          <a:off x="457200" y="1828800"/>
          <a:ext cx="8229600" cy="3962404"/>
        </p:xfrm>
        <a:graphic>
          <a:graphicData uri="http://schemas.openxmlformats.org/drawingml/2006/table">
            <a:tbl>
              <a:tblPr/>
              <a:tblGrid>
                <a:gridCol w="8229600">
                  <a:extLst>
                    <a:ext uri="{9D8B030D-6E8A-4147-A177-3AD203B41FA5}">
                      <a16:colId xmlns:a16="http://schemas.microsoft.com/office/drawing/2014/main" val="2513057149"/>
                    </a:ext>
                  </a:extLst>
                </a:gridCol>
              </a:tblGrid>
              <a:tr h="766065">
                <a:tc>
                  <a:txBody>
                    <a:bodyPr/>
                    <a:lstStyle/>
                    <a:p>
                      <a:pPr algn="l" fontAlgn="t" latinLnBrk="0"/>
                      <a:r>
                        <a:rPr lang="en-US" sz="1200">
                          <a:effectLst/>
                        </a:rPr>
                        <a:t>• ABPM is the gold standard for the diagnosing hypertension in HD patients. If ABPM is not available, home BP recordings can be a good alternative for accurate BP measurements.</a:t>
                      </a:r>
                    </a:p>
                  </a:txBody>
                  <a:tcPr marL="39629" marR="39629" marT="39629" marB="39629">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134452675"/>
                  </a:ext>
                </a:extLst>
              </a:tr>
              <a:tr h="766065">
                <a:tc>
                  <a:txBody>
                    <a:bodyPr/>
                    <a:lstStyle/>
                    <a:p>
                      <a:pPr algn="l" fontAlgn="t" latinLnBrk="0"/>
                      <a:r>
                        <a:rPr lang="en-US" sz="1200">
                          <a:effectLst/>
                        </a:rPr>
                        <a:t>• An average home BP ≥ 135/85 mmHg or ambulatory BP ≥ 130/80 mmHg is considered high BP in HD patients, and in general, the target of self-measured home BP is less than 130/80 mmHg.</a:t>
                      </a:r>
                    </a:p>
                  </a:txBody>
                  <a:tcPr marL="39629" marR="39629" marT="39629" marB="39629">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4080911465"/>
                  </a:ext>
                </a:extLst>
              </a:tr>
              <a:tr h="766065">
                <a:tc>
                  <a:txBody>
                    <a:bodyPr/>
                    <a:lstStyle/>
                    <a:p>
                      <a:pPr algn="l" fontAlgn="t" latinLnBrk="0"/>
                      <a:r>
                        <a:rPr lang="en-US" sz="1200">
                          <a:effectLst/>
                        </a:rPr>
                        <a:t>• If neither ABPM nor home BP measurements are available, in-office BP measurements outside of the dialysis unit or median midweek peridialytic BP may be acceptable.</a:t>
                      </a:r>
                    </a:p>
                  </a:txBody>
                  <a:tcPr marL="39629" marR="39629" marT="39629" marB="39629">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734241994"/>
                  </a:ext>
                </a:extLst>
              </a:tr>
              <a:tr h="449072">
                <a:tc>
                  <a:txBody>
                    <a:bodyPr/>
                    <a:lstStyle/>
                    <a:p>
                      <a:pPr algn="l" fontAlgn="t" latinLnBrk="0"/>
                      <a:r>
                        <a:rPr lang="en-US" sz="1200">
                          <a:effectLst/>
                        </a:rPr>
                        <a:t>• Increased pulse pressure/arterial stiffness may be another determinant in predicting adverse CV outcomes.</a:t>
                      </a:r>
                    </a:p>
                  </a:txBody>
                  <a:tcPr marL="39629" marR="39629" marT="39629" marB="39629">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2691818187"/>
                  </a:ext>
                </a:extLst>
              </a:tr>
              <a:tr h="766065">
                <a:tc>
                  <a:txBody>
                    <a:bodyPr/>
                    <a:lstStyle/>
                    <a:p>
                      <a:pPr algn="l" fontAlgn="t" latinLnBrk="0"/>
                      <a:r>
                        <a:rPr lang="en-US" sz="1200">
                          <a:effectLst/>
                        </a:rPr>
                        <a:t>• There may be a time-varying effect between high BP and mortality, suggesting the need for long-term follow-up data to predict mortality.</a:t>
                      </a:r>
                    </a:p>
                  </a:txBody>
                  <a:tcPr marL="39629" marR="39629" marT="39629" marB="39629">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160665903"/>
                  </a:ext>
                </a:extLst>
              </a:tr>
              <a:tr h="449072">
                <a:tc>
                  <a:txBody>
                    <a:bodyPr/>
                    <a:lstStyle/>
                    <a:p>
                      <a:pPr algn="l" fontAlgn="t" latinLnBrk="0"/>
                      <a:r>
                        <a:rPr lang="en-US" sz="1200" dirty="0">
                          <a:effectLst/>
                        </a:rPr>
                        <a:t>• Intradialytic BP pattern should also be considered to avoid serious complications of HD.</a:t>
                      </a:r>
                    </a:p>
                  </a:txBody>
                  <a:tcPr marL="39629" marR="39629" marT="39629" marB="39629">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2149404344"/>
                  </a:ext>
                </a:extLst>
              </a:tr>
            </a:tbl>
          </a:graphicData>
        </a:graphic>
      </p:graphicFrame>
    </p:spTree>
    <p:extLst>
      <p:ext uri="{BB962C8B-B14F-4D97-AF65-F5344CB8AC3E}">
        <p14:creationId xmlns:p14="http://schemas.microsoft.com/office/powerpoint/2010/main" val="1334005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CF535-540E-5905-C6C2-6C91F3A5D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AA70E-2DEF-EB97-A73E-18FD40FC900B}"/>
              </a:ext>
            </a:extLst>
          </p:cNvPr>
          <p:cNvSpPr>
            <a:spLocks noGrp="1"/>
          </p:cNvSpPr>
          <p:nvPr>
            <p:ph type="title"/>
          </p:nvPr>
        </p:nvSpPr>
        <p:spPr>
          <a:xfrm>
            <a:off x="457200" y="274638"/>
            <a:ext cx="8229600" cy="1143000"/>
          </a:xfrm>
        </p:spPr>
        <p:txBody>
          <a:bodyPr/>
          <a:lstStyle/>
          <a:p>
            <a:r>
              <a:rPr lang="en-US" dirty="0">
                <a:solidFill>
                  <a:srgbClr val="FFC000"/>
                </a:solidFill>
              </a:rPr>
              <a:t>HTN Treatment</a:t>
            </a:r>
          </a:p>
        </p:txBody>
      </p:sp>
      <p:sp>
        <p:nvSpPr>
          <p:cNvPr id="5" name="Content Placeholder 4">
            <a:extLst>
              <a:ext uri="{FF2B5EF4-FFF2-40B4-BE49-F238E27FC236}">
                <a16:creationId xmlns:a16="http://schemas.microsoft.com/office/drawing/2014/main" id="{C8E92972-AAD3-2E02-6DDA-308BCAFC24B3}"/>
              </a:ext>
            </a:extLst>
          </p:cNvPr>
          <p:cNvSpPr>
            <a:spLocks noGrp="1"/>
          </p:cNvSpPr>
          <p:nvPr>
            <p:ph idx="1"/>
          </p:nvPr>
        </p:nvSpPr>
        <p:spPr/>
        <p:txBody>
          <a:bodyPr/>
          <a:lstStyle/>
          <a:p>
            <a:r>
              <a:rPr lang="en-US" dirty="0">
                <a:solidFill>
                  <a:schemeClr val="bg1"/>
                </a:solidFill>
              </a:rPr>
              <a:t>ACE-ARB: high RAAS activation</a:t>
            </a:r>
          </a:p>
          <a:p>
            <a:r>
              <a:rPr lang="en-US" dirty="0">
                <a:solidFill>
                  <a:schemeClr val="bg1"/>
                </a:solidFill>
              </a:rPr>
              <a:t>Beta-Blockers: sympathetic overactivity</a:t>
            </a:r>
          </a:p>
          <a:p>
            <a:r>
              <a:rPr lang="en-US" dirty="0">
                <a:solidFill>
                  <a:schemeClr val="bg1"/>
                </a:solidFill>
              </a:rPr>
              <a:t>Dihydropyridine CCBs – all CCB are not removed on dialysis</a:t>
            </a:r>
          </a:p>
          <a:p>
            <a:r>
              <a:rPr lang="en-US" dirty="0">
                <a:solidFill>
                  <a:schemeClr val="bg1"/>
                </a:solidFill>
              </a:rPr>
              <a:t>Mineralocorticoid Receptor Blockers – </a:t>
            </a:r>
            <a:r>
              <a:rPr lang="en-US" sz="2400" dirty="0">
                <a:solidFill>
                  <a:schemeClr val="bg1"/>
                </a:solidFill>
              </a:rPr>
              <a:t>Dialysis Outcomes Heart Failure Aldactone Study – Spironolactone reduced CV death and hospitalization</a:t>
            </a:r>
          </a:p>
          <a:p>
            <a:r>
              <a:rPr lang="en-US" dirty="0">
                <a:solidFill>
                  <a:schemeClr val="bg1"/>
                </a:solidFill>
              </a:rPr>
              <a:t>Volume removal on dialysis</a:t>
            </a:r>
          </a:p>
          <a:p>
            <a:r>
              <a:rPr lang="en-US" dirty="0">
                <a:solidFill>
                  <a:schemeClr val="bg1"/>
                </a:solidFill>
              </a:rPr>
              <a:t>Be careful about intradialytic hypotension</a:t>
            </a:r>
          </a:p>
        </p:txBody>
      </p:sp>
    </p:spTree>
    <p:extLst>
      <p:ext uri="{BB962C8B-B14F-4D97-AF65-F5344CB8AC3E}">
        <p14:creationId xmlns:p14="http://schemas.microsoft.com/office/powerpoint/2010/main" val="199373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E5A9E75-309A-5B13-6606-92E199B6F148}"/>
              </a:ext>
            </a:extLst>
          </p:cNvPr>
          <p:cNvSpPr>
            <a:spLocks noGrp="1" noChangeArrowheads="1"/>
          </p:cNvSpPr>
          <p:nvPr>
            <p:ph type="title"/>
          </p:nvPr>
        </p:nvSpPr>
        <p:spPr/>
        <p:txBody>
          <a:bodyPr/>
          <a:lstStyle/>
          <a:p>
            <a:pPr eaLnBrk="1" hangingPunct="1"/>
            <a:r>
              <a:rPr lang="en-US" altLang="en-US" sz="4000" dirty="0">
                <a:solidFill>
                  <a:srgbClr val="FFFF00"/>
                </a:solidFill>
              </a:rPr>
              <a:t>Clinical Manifestations of CKD: when to start HD</a:t>
            </a:r>
          </a:p>
        </p:txBody>
      </p:sp>
      <p:sp>
        <p:nvSpPr>
          <p:cNvPr id="120835" name="Rectangle 3">
            <a:extLst>
              <a:ext uri="{FF2B5EF4-FFF2-40B4-BE49-F238E27FC236}">
                <a16:creationId xmlns:a16="http://schemas.microsoft.com/office/drawing/2014/main" id="{A23BA417-8091-BE9F-AAAF-575EF1838492}"/>
              </a:ext>
            </a:extLst>
          </p:cNvPr>
          <p:cNvSpPr>
            <a:spLocks noGrp="1" noChangeArrowheads="1"/>
          </p:cNvSpPr>
          <p:nvPr>
            <p:ph type="body" idx="1"/>
          </p:nvPr>
        </p:nvSpPr>
        <p:spPr/>
        <p:txBody>
          <a:bodyPr/>
          <a:lstStyle/>
          <a:p>
            <a:pPr eaLnBrk="1" hangingPunct="1">
              <a:lnSpc>
                <a:spcPct val="90000"/>
              </a:lnSpc>
            </a:pPr>
            <a:endParaRPr lang="en-US" altLang="en-US"/>
          </a:p>
          <a:p>
            <a:pPr eaLnBrk="1" hangingPunct="1">
              <a:lnSpc>
                <a:spcPct val="90000"/>
              </a:lnSpc>
            </a:pPr>
            <a:r>
              <a:rPr lang="en-US" altLang="en-US">
                <a:solidFill>
                  <a:schemeClr val="bg1"/>
                </a:solidFill>
              </a:rPr>
              <a:t>Most people have no symptoms until kidney function is very low</a:t>
            </a:r>
          </a:p>
          <a:p>
            <a:pPr lvl="1" eaLnBrk="1" hangingPunct="1">
              <a:lnSpc>
                <a:spcPct val="90000"/>
              </a:lnSpc>
            </a:pPr>
            <a:r>
              <a:rPr lang="en-US" altLang="en-US">
                <a:solidFill>
                  <a:schemeClr val="bg1"/>
                </a:solidFill>
              </a:rPr>
              <a:t>Problem is discovered on blood or urine tests done for other reasons</a:t>
            </a:r>
          </a:p>
          <a:p>
            <a:pPr eaLnBrk="1" hangingPunct="1">
              <a:lnSpc>
                <a:spcPct val="90000"/>
              </a:lnSpc>
            </a:pPr>
            <a:r>
              <a:rPr lang="en-US" altLang="en-US">
                <a:solidFill>
                  <a:schemeClr val="bg1"/>
                </a:solidFill>
              </a:rPr>
              <a:t>Even in advanced kidney failure, many people still make a normal amount of urine</a:t>
            </a:r>
          </a:p>
        </p:txBody>
      </p:sp>
      <p:sp>
        <p:nvSpPr>
          <p:cNvPr id="120836" name="FlagCount" hidden="1">
            <a:hlinkClick r:id="rId4" action="ppaction://hlinkfile"/>
            <a:extLst>
              <a:ext uri="{FF2B5EF4-FFF2-40B4-BE49-F238E27FC236}">
                <a16:creationId xmlns:a16="http://schemas.microsoft.com/office/drawing/2014/main" id="{DC0FB85D-B20B-5D1D-3911-209CCAD991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869"/>
    </mc:Choice>
    <mc:Fallback xmlns="">
      <p:transition spd="slow" advTm="1486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4BEEFC7-94BB-1119-AF70-0C572B234ACD}"/>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2883" name="Rectangle 3">
            <a:extLst>
              <a:ext uri="{FF2B5EF4-FFF2-40B4-BE49-F238E27FC236}">
                <a16:creationId xmlns:a16="http://schemas.microsoft.com/office/drawing/2014/main" id="{42A571B5-A4F4-45A7-C73B-13F791656171}"/>
              </a:ext>
            </a:extLst>
          </p:cNvPr>
          <p:cNvSpPr>
            <a:spLocks noGrp="1" noChangeArrowheads="1"/>
          </p:cNvSpPr>
          <p:nvPr>
            <p:ph type="body" idx="1"/>
          </p:nvPr>
        </p:nvSpPr>
        <p:spPr>
          <a:xfrm>
            <a:off x="609600" y="1371600"/>
            <a:ext cx="7772400" cy="4724400"/>
          </a:xfrm>
        </p:spPr>
        <p:txBody>
          <a:bodyPr/>
          <a:lstStyle/>
          <a:p>
            <a:pPr eaLnBrk="1" hangingPunct="1">
              <a:lnSpc>
                <a:spcPct val="80000"/>
              </a:lnSpc>
            </a:pPr>
            <a:endParaRPr lang="en-US" altLang="en-US" sz="2800"/>
          </a:p>
          <a:p>
            <a:pPr eaLnBrk="1" hangingPunct="1">
              <a:lnSpc>
                <a:spcPct val="80000"/>
              </a:lnSpc>
            </a:pPr>
            <a:r>
              <a:rPr lang="en-US" altLang="en-US" sz="2800">
                <a:solidFill>
                  <a:schemeClr val="bg1"/>
                </a:solidFill>
              </a:rPr>
              <a:t>In advanced kidney failure, people may develop symptoms of uremia</a:t>
            </a:r>
          </a:p>
          <a:p>
            <a:pPr lvl="1" eaLnBrk="1" hangingPunct="1">
              <a:lnSpc>
                <a:spcPct val="80000"/>
              </a:lnSpc>
            </a:pPr>
            <a:r>
              <a:rPr lang="en-US" altLang="en-US" sz="2400">
                <a:solidFill>
                  <a:schemeClr val="bg1"/>
                </a:solidFill>
              </a:rPr>
              <a:t>Nausea or vomiting</a:t>
            </a:r>
          </a:p>
          <a:p>
            <a:pPr lvl="1" eaLnBrk="1" hangingPunct="1">
              <a:lnSpc>
                <a:spcPct val="80000"/>
              </a:lnSpc>
            </a:pPr>
            <a:r>
              <a:rPr lang="en-US" altLang="en-US" sz="2400">
                <a:solidFill>
                  <a:schemeClr val="bg1"/>
                </a:solidFill>
              </a:rPr>
              <a:t>Taste disturbances</a:t>
            </a:r>
          </a:p>
          <a:p>
            <a:pPr lvl="1" eaLnBrk="1" hangingPunct="1">
              <a:lnSpc>
                <a:spcPct val="80000"/>
              </a:lnSpc>
            </a:pPr>
            <a:r>
              <a:rPr lang="en-US" altLang="en-US" sz="2400">
                <a:solidFill>
                  <a:schemeClr val="bg1"/>
                </a:solidFill>
              </a:rPr>
              <a:t>Poor appetite</a:t>
            </a:r>
          </a:p>
          <a:p>
            <a:pPr lvl="1" eaLnBrk="1" hangingPunct="1">
              <a:lnSpc>
                <a:spcPct val="80000"/>
              </a:lnSpc>
            </a:pPr>
            <a:r>
              <a:rPr lang="en-US" altLang="en-US" sz="2400">
                <a:solidFill>
                  <a:schemeClr val="bg1"/>
                </a:solidFill>
              </a:rPr>
              <a:t>Confusion, drowsiness</a:t>
            </a:r>
          </a:p>
          <a:p>
            <a:pPr lvl="1" eaLnBrk="1" hangingPunct="1">
              <a:lnSpc>
                <a:spcPct val="80000"/>
              </a:lnSpc>
            </a:pPr>
            <a:r>
              <a:rPr lang="en-US" altLang="en-US" sz="2400">
                <a:solidFill>
                  <a:schemeClr val="bg1"/>
                </a:solidFill>
              </a:rPr>
              <a:t>Fluid buildup and inflammation around the heart (pericarditis)</a:t>
            </a:r>
          </a:p>
          <a:p>
            <a:pPr eaLnBrk="1" hangingPunct="1">
              <a:lnSpc>
                <a:spcPct val="80000"/>
              </a:lnSpc>
            </a:pPr>
            <a:r>
              <a:rPr lang="en-US" altLang="en-US" sz="2800">
                <a:solidFill>
                  <a:schemeClr val="bg1"/>
                </a:solidFill>
              </a:rPr>
              <a:t>Fluid retention</a:t>
            </a:r>
          </a:p>
          <a:p>
            <a:pPr lvl="1" eaLnBrk="1" hangingPunct="1">
              <a:lnSpc>
                <a:spcPct val="80000"/>
              </a:lnSpc>
            </a:pPr>
            <a:r>
              <a:rPr lang="en-US" altLang="en-US" sz="2400">
                <a:solidFill>
                  <a:schemeClr val="bg1"/>
                </a:solidFill>
              </a:rPr>
              <a:t>Leg swelling</a:t>
            </a:r>
          </a:p>
          <a:p>
            <a:pPr lvl="1" eaLnBrk="1" hangingPunct="1">
              <a:lnSpc>
                <a:spcPct val="80000"/>
              </a:lnSpc>
            </a:pPr>
            <a:r>
              <a:rPr lang="en-US" altLang="en-US" sz="2400">
                <a:solidFill>
                  <a:schemeClr val="bg1"/>
                </a:solidFill>
              </a:rPr>
              <a:t>Shortness of breath</a:t>
            </a:r>
          </a:p>
        </p:txBody>
      </p:sp>
      <p:sp>
        <p:nvSpPr>
          <p:cNvPr id="122884" name="FlagCount" hidden="1">
            <a:hlinkClick r:id="rId4" action="ppaction://hlinkfile"/>
            <a:extLst>
              <a:ext uri="{FF2B5EF4-FFF2-40B4-BE49-F238E27FC236}">
                <a16:creationId xmlns:a16="http://schemas.microsoft.com/office/drawing/2014/main" id="{005F925C-C61A-947D-444C-6185E23DDCE9}"/>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533"/>
    </mc:Choice>
    <mc:Fallback xmlns="">
      <p:transition spd="slow" advTm="2053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BD96CD2-0119-9BD7-1BF2-4F8FE34E4F3C}"/>
              </a:ext>
            </a:extLst>
          </p:cNvPr>
          <p:cNvSpPr>
            <a:spLocks noGrp="1" noChangeArrowheads="1"/>
          </p:cNvSpPr>
          <p:nvPr>
            <p:ph type="title"/>
          </p:nvPr>
        </p:nvSpPr>
        <p:spPr/>
        <p:txBody>
          <a:bodyPr/>
          <a:lstStyle/>
          <a:p>
            <a:pPr eaLnBrk="1" hangingPunct="1"/>
            <a:r>
              <a:rPr lang="en-US" altLang="en-US" sz="4000">
                <a:solidFill>
                  <a:srgbClr val="FFFF00"/>
                </a:solidFill>
              </a:rPr>
              <a:t>Clinical Manifestations of CKD</a:t>
            </a:r>
          </a:p>
        </p:txBody>
      </p:sp>
      <p:sp>
        <p:nvSpPr>
          <p:cNvPr id="124931" name="Rectangle 3">
            <a:extLst>
              <a:ext uri="{FF2B5EF4-FFF2-40B4-BE49-F238E27FC236}">
                <a16:creationId xmlns:a16="http://schemas.microsoft.com/office/drawing/2014/main" id="{9FADE48E-5091-B5EC-F873-36E95FA1E224}"/>
              </a:ext>
            </a:extLst>
          </p:cNvPr>
          <p:cNvSpPr>
            <a:spLocks noGrp="1" noChangeArrowheads="1"/>
          </p:cNvSpPr>
          <p:nvPr>
            <p:ph type="body" idx="1"/>
          </p:nvPr>
        </p:nvSpPr>
        <p:spPr/>
        <p:txBody>
          <a:bodyPr/>
          <a:lstStyle/>
          <a:p>
            <a:pPr eaLnBrk="1" hangingPunct="1">
              <a:lnSpc>
                <a:spcPct val="80000"/>
              </a:lnSpc>
            </a:pPr>
            <a:endParaRPr lang="en-US" altLang="en-US" sz="2800"/>
          </a:p>
          <a:p>
            <a:pPr eaLnBrk="1" hangingPunct="1">
              <a:lnSpc>
                <a:spcPct val="80000"/>
              </a:lnSpc>
            </a:pPr>
            <a:r>
              <a:rPr lang="en-US" altLang="en-US" sz="2800">
                <a:solidFill>
                  <a:schemeClr val="bg1"/>
                </a:solidFill>
              </a:rPr>
              <a:t>In less-severe kidney disease patients may not have symptoms, but can have other complications</a:t>
            </a:r>
          </a:p>
          <a:p>
            <a:pPr lvl="1" eaLnBrk="1" hangingPunct="1">
              <a:lnSpc>
                <a:spcPct val="80000"/>
              </a:lnSpc>
            </a:pPr>
            <a:r>
              <a:rPr lang="en-US" altLang="en-US" sz="2400">
                <a:solidFill>
                  <a:schemeClr val="bg1"/>
                </a:solidFill>
              </a:rPr>
              <a:t>High blood pressure</a:t>
            </a:r>
          </a:p>
          <a:p>
            <a:pPr lvl="1" eaLnBrk="1" hangingPunct="1">
              <a:lnSpc>
                <a:spcPct val="80000"/>
              </a:lnSpc>
            </a:pPr>
            <a:r>
              <a:rPr lang="en-US" altLang="en-US" sz="2400">
                <a:solidFill>
                  <a:schemeClr val="bg1"/>
                </a:solidFill>
              </a:rPr>
              <a:t>Anemia</a:t>
            </a:r>
          </a:p>
          <a:p>
            <a:pPr lvl="1" eaLnBrk="1" hangingPunct="1">
              <a:lnSpc>
                <a:spcPct val="80000"/>
              </a:lnSpc>
            </a:pPr>
            <a:r>
              <a:rPr lang="en-US" altLang="en-US" sz="2400">
                <a:solidFill>
                  <a:schemeClr val="bg1"/>
                </a:solidFill>
              </a:rPr>
              <a:t>Bone disease from vitamin D deficiency and secondary hyperparathyroidism</a:t>
            </a:r>
          </a:p>
          <a:p>
            <a:pPr lvl="1" eaLnBrk="1" hangingPunct="1">
              <a:lnSpc>
                <a:spcPct val="80000"/>
              </a:lnSpc>
            </a:pPr>
            <a:r>
              <a:rPr lang="en-US" altLang="en-US" sz="2400">
                <a:solidFill>
                  <a:schemeClr val="bg1"/>
                </a:solidFill>
              </a:rPr>
              <a:t>Blood chemistry abnormalities (high potassium, high phosphorus)</a:t>
            </a:r>
          </a:p>
          <a:p>
            <a:pPr lvl="1" eaLnBrk="1" hangingPunct="1">
              <a:lnSpc>
                <a:spcPct val="80000"/>
              </a:lnSpc>
            </a:pPr>
            <a:r>
              <a:rPr lang="en-US" altLang="en-US" sz="2400">
                <a:solidFill>
                  <a:schemeClr val="bg1"/>
                </a:solidFill>
              </a:rPr>
              <a:t>Cardiovascular disease (from high phosphorus, secondary hyperparathyroidism, hypertension)</a:t>
            </a:r>
          </a:p>
        </p:txBody>
      </p:sp>
      <p:sp>
        <p:nvSpPr>
          <p:cNvPr id="124932" name="FlagCount" hidden="1">
            <a:hlinkClick r:id="rId4" action="ppaction://hlinkfile"/>
            <a:extLst>
              <a:ext uri="{FF2B5EF4-FFF2-40B4-BE49-F238E27FC236}">
                <a16:creationId xmlns:a16="http://schemas.microsoft.com/office/drawing/2014/main" id="{D35D0396-7D83-2340-CF36-991558CFE3A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41"/>
    </mc:Choice>
    <mc:Fallback xmlns="">
      <p:transition spd="slow" advTm="2114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50D0714-EFC6-50C3-0DC9-C13531DEB1CA}"/>
              </a:ext>
            </a:extLst>
          </p:cNvPr>
          <p:cNvSpPr>
            <a:spLocks noGrp="1" noChangeArrowheads="1"/>
          </p:cNvSpPr>
          <p:nvPr>
            <p:ph type="title"/>
          </p:nvPr>
        </p:nvSpPr>
        <p:spPr/>
        <p:txBody>
          <a:bodyPr/>
          <a:lstStyle/>
          <a:p>
            <a:pPr eaLnBrk="1" hangingPunct="1"/>
            <a:r>
              <a:rPr lang="en-US" altLang="en-US" sz="4000">
                <a:solidFill>
                  <a:srgbClr val="FFFF00"/>
                </a:solidFill>
              </a:rPr>
              <a:t>When to Start Dialysis</a:t>
            </a:r>
          </a:p>
        </p:txBody>
      </p:sp>
      <p:sp>
        <p:nvSpPr>
          <p:cNvPr id="126979" name="Rectangle 3">
            <a:extLst>
              <a:ext uri="{FF2B5EF4-FFF2-40B4-BE49-F238E27FC236}">
                <a16:creationId xmlns:a16="http://schemas.microsoft.com/office/drawing/2014/main" id="{8A4B129D-60BC-66BD-6083-074BFA0AD26D}"/>
              </a:ext>
            </a:extLst>
          </p:cNvPr>
          <p:cNvSpPr>
            <a:spLocks noGrp="1" noChangeArrowheads="1"/>
          </p:cNvSpPr>
          <p:nvPr>
            <p:ph type="body" idx="1"/>
          </p:nvPr>
        </p:nvSpPr>
        <p:spPr/>
        <p:txBody>
          <a:bodyPr/>
          <a:lstStyle/>
          <a:p>
            <a:pPr eaLnBrk="1" hangingPunct="1"/>
            <a:r>
              <a:rPr lang="en-US" altLang="en-US">
                <a:solidFill>
                  <a:schemeClr val="bg1"/>
                </a:solidFill>
              </a:rPr>
              <a:t>No benefit to starting dialysis at GFR 10-14 vs 5-7ml/min</a:t>
            </a:r>
          </a:p>
          <a:p>
            <a:pPr eaLnBrk="1" hangingPunct="1"/>
            <a:r>
              <a:rPr lang="en-US" altLang="en-US">
                <a:solidFill>
                  <a:schemeClr val="bg1"/>
                </a:solidFill>
              </a:rPr>
              <a:t>Decision should be made based on quality of life and uremic symptoms</a:t>
            </a:r>
          </a:p>
        </p:txBody>
      </p:sp>
      <p:sp>
        <p:nvSpPr>
          <p:cNvPr id="126980" name="FlagCount" hidden="1">
            <a:hlinkClick r:id="rId2" action="ppaction://hlinkfile"/>
            <a:extLst>
              <a:ext uri="{FF2B5EF4-FFF2-40B4-BE49-F238E27FC236}">
                <a16:creationId xmlns:a16="http://schemas.microsoft.com/office/drawing/2014/main" id="{1DFABFAD-C0A3-495C-5BCC-B3C5D9A836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149"/>
    </mc:Choice>
    <mc:Fallback xmlns="">
      <p:transition spd="slow" advTm="1214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5E8AC-8E03-3611-6A91-5AF6751AD7EC}"/>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EE28F9CC-40E4-0785-CB8D-33413A17412C}"/>
              </a:ext>
            </a:extLst>
          </p:cNvPr>
          <p:cNvSpPr>
            <a:spLocks noGrp="1" noChangeArrowheads="1"/>
          </p:cNvSpPr>
          <p:nvPr>
            <p:ph type="title"/>
          </p:nvPr>
        </p:nvSpPr>
        <p:spPr/>
        <p:txBody>
          <a:bodyPr/>
          <a:lstStyle/>
          <a:p>
            <a:pPr eaLnBrk="1" hangingPunct="1"/>
            <a:r>
              <a:rPr lang="en-US" altLang="en-US" dirty="0">
                <a:solidFill>
                  <a:srgbClr val="FFFF00"/>
                </a:solidFill>
              </a:rPr>
              <a:t>Can Starting RRT “Prophylactically” Help?</a:t>
            </a:r>
          </a:p>
        </p:txBody>
      </p:sp>
      <p:sp>
        <p:nvSpPr>
          <p:cNvPr id="6147" name="Rectangle 4">
            <a:extLst>
              <a:ext uri="{FF2B5EF4-FFF2-40B4-BE49-F238E27FC236}">
                <a16:creationId xmlns:a16="http://schemas.microsoft.com/office/drawing/2014/main" id="{EE2407A3-6A8A-A846-0A4D-1640BD3190FB}"/>
              </a:ext>
            </a:extLst>
          </p:cNvPr>
          <p:cNvSpPr>
            <a:spLocks noGrp="1" noChangeArrowheads="1"/>
          </p:cNvSpPr>
          <p:nvPr>
            <p:ph type="body" idx="1"/>
          </p:nvPr>
        </p:nvSpPr>
        <p:spPr>
          <a:xfrm>
            <a:off x="457200" y="2362200"/>
            <a:ext cx="8229600" cy="3687762"/>
          </a:xfrm>
        </p:spPr>
        <p:txBody>
          <a:bodyPr/>
          <a:lstStyle/>
          <a:p>
            <a:pPr marL="0" indent="0">
              <a:buNone/>
            </a:pPr>
            <a:r>
              <a:rPr lang="en-US" sz="2400" dirty="0">
                <a:solidFill>
                  <a:schemeClr val="bg1"/>
                </a:solidFill>
              </a:rPr>
              <a:t>In theory early initiation of dialysis could improve outcomes by avoiding</a:t>
            </a:r>
          </a:p>
          <a:p>
            <a:pPr marL="0" indent="0">
              <a:buNone/>
            </a:pPr>
            <a:r>
              <a:rPr lang="en-US" sz="2400" dirty="0">
                <a:solidFill>
                  <a:schemeClr val="bg1"/>
                </a:solidFill>
              </a:rPr>
              <a:t>	Fluid overload</a:t>
            </a:r>
          </a:p>
          <a:p>
            <a:pPr marL="0" indent="0">
              <a:buNone/>
            </a:pPr>
            <a:r>
              <a:rPr lang="en-US" sz="2400" dirty="0">
                <a:solidFill>
                  <a:schemeClr val="bg1"/>
                </a:solidFill>
              </a:rPr>
              <a:t>	Acid base complications</a:t>
            </a:r>
          </a:p>
          <a:p>
            <a:pPr marL="0" indent="0">
              <a:buNone/>
            </a:pPr>
            <a:r>
              <a:rPr lang="en-US" sz="2400" dirty="0">
                <a:solidFill>
                  <a:schemeClr val="bg1"/>
                </a:solidFill>
              </a:rPr>
              <a:t>	Metabolic complications</a:t>
            </a:r>
          </a:p>
        </p:txBody>
      </p:sp>
    </p:spTree>
    <p:extLst>
      <p:ext uri="{BB962C8B-B14F-4D97-AF65-F5344CB8AC3E}">
        <p14:creationId xmlns:p14="http://schemas.microsoft.com/office/powerpoint/2010/main" val="2779131774"/>
      </p:ext>
    </p:extLst>
  </p:cSld>
  <p:clrMapOvr>
    <a:masterClrMapping/>
  </p:clrMapOvr>
  <mc:AlternateContent xmlns:mc="http://schemas.openxmlformats.org/markup-compatibility/2006">
    <mc:Choice xmlns:p14="http://schemas.microsoft.com/office/powerpoint/2010/main" Requires="p14">
      <p:transition spd="slow" p14:dur="2000" advTm="5226"/>
    </mc:Choice>
    <mc:Fallback>
      <p:transition spd="slow" advTm="522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50D0714-EFC6-50C3-0DC9-C13531DEB1CA}"/>
              </a:ext>
            </a:extLst>
          </p:cNvPr>
          <p:cNvSpPr>
            <a:spLocks noGrp="1" noChangeArrowheads="1"/>
          </p:cNvSpPr>
          <p:nvPr>
            <p:ph type="title"/>
          </p:nvPr>
        </p:nvSpPr>
        <p:spPr/>
        <p:txBody>
          <a:bodyPr/>
          <a:lstStyle/>
          <a:p>
            <a:pPr eaLnBrk="1" hangingPunct="1"/>
            <a:r>
              <a:rPr lang="en-US" altLang="en-US" sz="4000" dirty="0">
                <a:solidFill>
                  <a:srgbClr val="FFFF00"/>
                </a:solidFill>
              </a:rPr>
              <a:t>Principles of Dialysis</a:t>
            </a:r>
          </a:p>
        </p:txBody>
      </p:sp>
      <p:sp>
        <p:nvSpPr>
          <p:cNvPr id="126979" name="Rectangle 3">
            <a:extLst>
              <a:ext uri="{FF2B5EF4-FFF2-40B4-BE49-F238E27FC236}">
                <a16:creationId xmlns:a16="http://schemas.microsoft.com/office/drawing/2014/main" id="{8A4B129D-60BC-66BD-6083-074BFA0AD26D}"/>
              </a:ext>
            </a:extLst>
          </p:cNvPr>
          <p:cNvSpPr>
            <a:spLocks noGrp="1" noChangeArrowheads="1"/>
          </p:cNvSpPr>
          <p:nvPr>
            <p:ph type="body" idx="1"/>
          </p:nvPr>
        </p:nvSpPr>
        <p:spPr>
          <a:xfrm>
            <a:off x="457200" y="1413315"/>
            <a:ext cx="8229600" cy="4525963"/>
          </a:xfrm>
        </p:spPr>
        <p:txBody>
          <a:bodyPr/>
          <a:lstStyle/>
          <a:p>
            <a:r>
              <a:rPr lang="en-US" sz="2400" dirty="0">
                <a:solidFill>
                  <a:schemeClr val="bg1"/>
                </a:solidFill>
              </a:rPr>
              <a:t>Hemodialysis uses Diffusion</a:t>
            </a:r>
          </a:p>
          <a:p>
            <a:r>
              <a:rPr lang="en-US" sz="2400" dirty="0">
                <a:solidFill>
                  <a:schemeClr val="bg1"/>
                </a:solidFill>
              </a:rPr>
              <a:t>Hemofiltration uses convection</a:t>
            </a:r>
          </a:p>
          <a:p>
            <a:pPr lvl="1"/>
            <a:r>
              <a:rPr lang="en-US" sz="2000" dirty="0">
                <a:solidFill>
                  <a:schemeClr val="bg1"/>
                </a:solidFill>
              </a:rPr>
              <a:t>Movement of solutes across a larger bore hemofiltration drags along solutes that are dissolved in the water that is crossing</a:t>
            </a:r>
          </a:p>
          <a:p>
            <a:pPr lvl="2"/>
            <a:r>
              <a:rPr lang="en-US" sz="1800" dirty="0">
                <a:solidFill>
                  <a:schemeClr val="bg1"/>
                </a:solidFill>
              </a:rPr>
              <a:t>Thus fluid removal is required for solute clearance</a:t>
            </a:r>
          </a:p>
          <a:p>
            <a:pPr lvl="2"/>
            <a:endParaRPr lang="en-US" sz="1800" dirty="0">
              <a:solidFill>
                <a:schemeClr val="bg1"/>
              </a:solidFill>
            </a:endParaRPr>
          </a:p>
          <a:p>
            <a:r>
              <a:rPr lang="en-US" sz="2400" dirty="0">
                <a:solidFill>
                  <a:schemeClr val="bg1"/>
                </a:solidFill>
              </a:rPr>
              <a:t>Peritoneal dialysis uses Diffusion and Convection</a:t>
            </a:r>
          </a:p>
          <a:p>
            <a:r>
              <a:rPr lang="en-US" sz="2000" dirty="0">
                <a:solidFill>
                  <a:schemeClr val="bg1"/>
                </a:solidFill>
              </a:rPr>
              <a:t>Solute moves across the peritoneal membrane from diffusion and convection</a:t>
            </a:r>
          </a:p>
          <a:p>
            <a:r>
              <a:rPr lang="en-US" sz="2000" dirty="0">
                <a:solidFill>
                  <a:schemeClr val="bg1"/>
                </a:solidFill>
              </a:rPr>
              <a:t>Fluid moves across the peritoneal membrane due to osmotic gradient</a:t>
            </a:r>
          </a:p>
          <a:p>
            <a:pPr lvl="1"/>
            <a:endParaRPr lang="en-US" sz="2000" dirty="0">
              <a:solidFill>
                <a:schemeClr val="bg1"/>
              </a:solidFill>
            </a:endParaRPr>
          </a:p>
          <a:p>
            <a:pPr eaLnBrk="1" hangingPunct="1"/>
            <a:endParaRPr lang="en-US" altLang="en-US" dirty="0">
              <a:solidFill>
                <a:schemeClr val="bg1"/>
              </a:solidFill>
            </a:endParaRPr>
          </a:p>
        </p:txBody>
      </p:sp>
      <p:sp>
        <p:nvSpPr>
          <p:cNvPr id="126980" name="FlagCount" hidden="1">
            <a:hlinkClick r:id="rId2" action="ppaction://hlinkfile"/>
            <a:extLst>
              <a:ext uri="{FF2B5EF4-FFF2-40B4-BE49-F238E27FC236}">
                <a16:creationId xmlns:a16="http://schemas.microsoft.com/office/drawing/2014/main" id="{1DFABFAD-C0A3-495C-5BCC-B3C5D9A836DC}"/>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spTree>
    <p:extLst>
      <p:ext uri="{BB962C8B-B14F-4D97-AF65-F5344CB8AC3E}">
        <p14:creationId xmlns:p14="http://schemas.microsoft.com/office/powerpoint/2010/main" val="4125780006"/>
      </p:ext>
    </p:extLst>
  </p:cSld>
  <p:clrMapOvr>
    <a:masterClrMapping/>
  </p:clrMapOvr>
  <mc:AlternateContent xmlns:mc="http://schemas.openxmlformats.org/markup-compatibility/2006" xmlns:p14="http://schemas.microsoft.com/office/powerpoint/2010/main">
    <mc:Choice Requires="p14">
      <p:transition spd="slow" p14:dur="2000" advTm="51271"/>
    </mc:Choice>
    <mc:Fallback xmlns="">
      <p:transition spd="slow" advTm="5127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6863369-EAFE-0FE7-D960-41230D1B79BC}"/>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Hemodialysis</a:t>
            </a:r>
          </a:p>
        </p:txBody>
      </p:sp>
      <p:sp>
        <p:nvSpPr>
          <p:cNvPr id="133123" name="Rectangle 3">
            <a:extLst>
              <a:ext uri="{FF2B5EF4-FFF2-40B4-BE49-F238E27FC236}">
                <a16:creationId xmlns:a16="http://schemas.microsoft.com/office/drawing/2014/main" id="{8A9D0A79-5049-B0DD-E401-1E2D5C6F2705}"/>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800">
                <a:solidFill>
                  <a:schemeClr val="bg1"/>
                </a:solidFill>
              </a:rPr>
              <a:t>2 needles are placed in an “access” in the arm</a:t>
            </a:r>
          </a:p>
          <a:p>
            <a:pPr eaLnBrk="1" hangingPunct="1">
              <a:lnSpc>
                <a:spcPct val="90000"/>
              </a:lnSpc>
            </a:pPr>
            <a:r>
              <a:rPr lang="en-US" altLang="en-US" sz="2800">
                <a:solidFill>
                  <a:schemeClr val="bg1"/>
                </a:solidFill>
              </a:rPr>
              <a:t>Blood flows to the dialysis machine, is filtered and is returned to the body</a:t>
            </a:r>
          </a:p>
          <a:p>
            <a:pPr eaLnBrk="1" hangingPunct="1">
              <a:lnSpc>
                <a:spcPct val="90000"/>
              </a:lnSpc>
            </a:pPr>
            <a:r>
              <a:rPr lang="en-US" altLang="en-US" sz="2800">
                <a:solidFill>
                  <a:schemeClr val="bg1"/>
                </a:solidFill>
              </a:rPr>
              <a:t>3-5hours, 3-7 times per week</a:t>
            </a:r>
          </a:p>
        </p:txBody>
      </p:sp>
      <p:sp>
        <p:nvSpPr>
          <p:cNvPr id="133124" name="Rectangle 4">
            <a:extLst>
              <a:ext uri="{FF2B5EF4-FFF2-40B4-BE49-F238E27FC236}">
                <a16:creationId xmlns:a16="http://schemas.microsoft.com/office/drawing/2014/main" id="{04FC504C-48C3-05BC-41BF-4B0C6906480B}"/>
              </a:ext>
            </a:extLst>
          </p:cNvPr>
          <p:cNvSpPr>
            <a:spLocks noGrp="1" noChangeArrowheads="1"/>
          </p:cNvSpPr>
          <p:nvPr>
            <p:ph sz="half" idx="2"/>
          </p:nvPr>
        </p:nvSpPr>
        <p:spPr>
          <a:xfrm>
            <a:off x="4652963" y="1600200"/>
            <a:ext cx="4033837" cy="4525963"/>
          </a:xfrm>
        </p:spPr>
        <p:txBody>
          <a:bodyPr/>
          <a:lstStyle/>
          <a:p>
            <a:pPr eaLnBrk="1" hangingPunct="1">
              <a:lnSpc>
                <a:spcPct val="90000"/>
              </a:lnSpc>
            </a:pPr>
            <a:endParaRPr lang="en-US" altLang="en-US" sz="2800"/>
          </a:p>
        </p:txBody>
      </p:sp>
      <p:sp>
        <p:nvSpPr>
          <p:cNvPr id="133125" name="FlagCount" hidden="1">
            <a:hlinkClick r:id="rId2" action="ppaction://hlinkfile"/>
            <a:extLst>
              <a:ext uri="{FF2B5EF4-FFF2-40B4-BE49-F238E27FC236}">
                <a16:creationId xmlns:a16="http://schemas.microsoft.com/office/drawing/2014/main" id="{CF02E66E-0F3F-8F49-5A9F-E262BB5462BB}"/>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3126" name="Picture 6" descr="Image">
            <a:extLst>
              <a:ext uri="{FF2B5EF4-FFF2-40B4-BE49-F238E27FC236}">
                <a16:creationId xmlns:a16="http://schemas.microsoft.com/office/drawing/2014/main" id="{5682F71C-603E-2113-DE44-D343C81F4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3053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2272"/>
    </mc:Choice>
    <mc:Fallback xmlns="">
      <p:transition spd="slow" advTm="2227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lagCount" hidden="1">
            <a:hlinkClick r:id="rId2" action="ppaction://hlinkfile"/>
            <a:extLst>
              <a:ext uri="{FF2B5EF4-FFF2-40B4-BE49-F238E27FC236}">
                <a16:creationId xmlns:a16="http://schemas.microsoft.com/office/drawing/2014/main" id="{D8D1C13C-EA64-7342-0282-727E46B1C82D}"/>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4147" name="Picture 3" descr="Image">
            <a:extLst>
              <a:ext uri="{FF2B5EF4-FFF2-40B4-BE49-F238E27FC236}">
                <a16:creationId xmlns:a16="http://schemas.microsoft.com/office/drawing/2014/main" id="{B064107B-BD6F-A45C-9B8B-C533B2297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220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Image">
            <a:extLst>
              <a:ext uri="{FF2B5EF4-FFF2-40B4-BE49-F238E27FC236}">
                <a16:creationId xmlns:a16="http://schemas.microsoft.com/office/drawing/2014/main" id="{40EA59AE-77A1-C8FA-EDEC-8CC337ABF88A}"/>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2590800" y="1219200"/>
            <a:ext cx="2286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49" name="Picture 5" descr="Image">
            <a:extLst>
              <a:ext uri="{FF2B5EF4-FFF2-40B4-BE49-F238E27FC236}">
                <a16:creationId xmlns:a16="http://schemas.microsoft.com/office/drawing/2014/main" id="{7386CA8C-2456-188F-A87B-FF979EFAD742}"/>
              </a:ext>
            </a:extLst>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5105400" y="1219200"/>
            <a:ext cx="3810000"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50" name="Text Box 6">
            <a:extLst>
              <a:ext uri="{FF2B5EF4-FFF2-40B4-BE49-F238E27FC236}">
                <a16:creationId xmlns:a16="http://schemas.microsoft.com/office/drawing/2014/main" id="{5FBFDC70-9747-F318-8440-ED0228061898}"/>
              </a:ext>
            </a:extLst>
          </p:cNvPr>
          <p:cNvSpPr txBox="1">
            <a:spLocks noChangeArrowheads="1"/>
          </p:cNvSpPr>
          <p:nvPr/>
        </p:nvSpPr>
        <p:spPr bwMode="auto">
          <a:xfrm>
            <a:off x="304800" y="5334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AV fistula</a:t>
            </a:r>
          </a:p>
        </p:txBody>
      </p:sp>
      <p:sp>
        <p:nvSpPr>
          <p:cNvPr id="134151" name="Text Box 7">
            <a:extLst>
              <a:ext uri="{FF2B5EF4-FFF2-40B4-BE49-F238E27FC236}">
                <a16:creationId xmlns:a16="http://schemas.microsoft.com/office/drawing/2014/main" id="{E64148CF-443F-2D2B-358D-23B7B00F8572}"/>
              </a:ext>
            </a:extLst>
          </p:cNvPr>
          <p:cNvSpPr txBox="1">
            <a:spLocks noChangeArrowheads="1"/>
          </p:cNvSpPr>
          <p:nvPr/>
        </p:nvSpPr>
        <p:spPr bwMode="auto">
          <a:xfrm>
            <a:off x="2667000" y="5334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AV graft</a:t>
            </a:r>
          </a:p>
        </p:txBody>
      </p:sp>
      <p:sp>
        <p:nvSpPr>
          <p:cNvPr id="134152" name="Text Box 8">
            <a:extLst>
              <a:ext uri="{FF2B5EF4-FFF2-40B4-BE49-F238E27FC236}">
                <a16:creationId xmlns:a16="http://schemas.microsoft.com/office/drawing/2014/main" id="{97D4BE96-863B-5984-DDAC-B71EF886CB5C}"/>
              </a:ext>
            </a:extLst>
          </p:cNvPr>
          <p:cNvSpPr txBox="1">
            <a:spLocks noChangeArrowheads="1"/>
          </p:cNvSpPr>
          <p:nvPr/>
        </p:nvSpPr>
        <p:spPr bwMode="auto">
          <a:xfrm>
            <a:off x="5105400" y="6096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00"/>
                </a:solidFill>
              </a:rPr>
              <a:t>Central Venous Catheter</a:t>
            </a:r>
          </a:p>
        </p:txBody>
      </p:sp>
    </p:spTree>
  </p:cSld>
  <p:clrMapOvr>
    <a:masterClrMapping/>
  </p:clrMapOvr>
  <mc:AlternateContent xmlns:mc="http://schemas.openxmlformats.org/markup-compatibility/2006" xmlns:p14="http://schemas.microsoft.com/office/powerpoint/2010/main">
    <mc:Choice Requires="p14">
      <p:transition spd="slow" p14:dur="2000" advTm="45088"/>
    </mc:Choice>
    <mc:Fallback xmlns="">
      <p:transition spd="slow" advTm="45088"/>
    </mc:Fallback>
  </mc:AlternateContent>
  <p:extLst>
    <p:ext uri="{3A86A75C-4F4B-4683-9AE1-C65F6400EC91}">
      <p14:laserTraceLst xmlns:p14="http://schemas.microsoft.com/office/powerpoint/2010/main">
        <p14:tracePtLst>
          <p14:tracePt t="17046" x="822325" y="5494338"/>
          <p14:tracePt t="17306" x="2041525" y="6819900"/>
          <p14:tracePt t="17311" x="1981200" y="6561138"/>
          <p14:tracePt t="17319" x="1943100" y="6332538"/>
          <p14:tracePt t="17327" x="1897063" y="6080125"/>
          <p14:tracePt t="17335" x="1858963" y="5783263"/>
          <p14:tracePt t="17344" x="1820863" y="5486400"/>
          <p14:tracePt t="17351" x="1798638" y="5143500"/>
          <p14:tracePt t="17361" x="1790700" y="4830763"/>
          <p14:tracePt t="17368" x="1790700" y="4678363"/>
          <p14:tracePt t="17377" x="1774825" y="4373563"/>
          <p14:tracePt t="17384" x="1774825" y="4098925"/>
          <p14:tracePt t="17393" x="1774825" y="3856038"/>
          <p14:tracePt t="17401" x="1774825" y="3756025"/>
          <p14:tracePt t="17409" x="1774825" y="3565525"/>
          <p14:tracePt t="17417" x="1774825" y="3413125"/>
          <p14:tracePt t="17427" x="1812925" y="3292475"/>
          <p14:tracePt t="17433" x="1851025" y="3170238"/>
          <p14:tracePt t="17699" x="1820863" y="3170238"/>
          <p14:tracePt t="17711" x="1812925" y="3170238"/>
          <p14:tracePt t="17715" x="1798638" y="3170238"/>
          <p14:tracePt t="17726" x="1790700" y="3170238"/>
          <p14:tracePt t="17731" x="1774825" y="3170238"/>
          <p14:tracePt t="17740" x="1768475" y="3170238"/>
          <p14:tracePt t="17748" x="1752600" y="3170238"/>
          <p14:tracePt t="17756" x="1730375" y="3170238"/>
          <p14:tracePt t="17764" x="1706563" y="3170238"/>
          <p14:tracePt t="17772" x="1684338" y="3184525"/>
          <p14:tracePt t="17780" x="1654175" y="3184525"/>
          <p14:tracePt t="17788" x="1630363" y="3192463"/>
          <p14:tracePt t="17796" x="1608138" y="3192463"/>
          <p14:tracePt t="17804" x="1600200" y="3192463"/>
          <p14:tracePt t="17812" x="1584325" y="3208338"/>
          <p14:tracePt t="17820" x="1562100" y="3208338"/>
          <p14:tracePt t="17829" x="1546225" y="3222625"/>
          <p14:tracePt t="17837" x="1539875" y="3222625"/>
          <p14:tracePt t="17844" x="1516063" y="3246438"/>
          <p14:tracePt t="17853" x="1501775" y="3254375"/>
          <p14:tracePt t="17861" x="1493838" y="3276600"/>
          <p14:tracePt t="17869" x="1463675" y="3306763"/>
          <p14:tracePt t="17877" x="1455738" y="3330575"/>
          <p14:tracePt t="17885" x="1439863" y="3352800"/>
          <p14:tracePt t="17893" x="1417638" y="3390900"/>
          <p14:tracePt t="17901" x="1393825" y="3421063"/>
          <p14:tracePt t="17910" x="1379538" y="3459163"/>
          <p14:tracePt t="17917" x="1355725" y="3497263"/>
          <p14:tracePt t="17926" x="1349375" y="3527425"/>
          <p14:tracePt t="17934" x="1333500" y="3565525"/>
          <p14:tracePt t="17943" x="1311275" y="3603625"/>
          <p14:tracePt t="17950" x="1303338" y="3635375"/>
          <p14:tracePt t="17960" x="1273175" y="3687763"/>
          <p14:tracePt t="17966" x="1249363" y="3733800"/>
          <p14:tracePt t="17976" x="1241425" y="3779838"/>
          <p14:tracePt t="17982" x="1227138" y="3825875"/>
          <p14:tracePt t="17993" x="1219200" y="3878263"/>
          <p14:tracePt t="17999" x="1203325" y="3902075"/>
          <p14:tracePt t="18009" x="1203325" y="3940175"/>
          <p14:tracePt t="18014" x="1189038" y="4008438"/>
          <p14:tracePt t="18026" x="1181100" y="4046538"/>
          <p14:tracePt t="18031" x="1165225" y="4076700"/>
          <p14:tracePt t="18043" x="1158875" y="4137025"/>
          <p14:tracePt t="18047" x="1143000" y="4175125"/>
          <p14:tracePt t="18059" x="1120775" y="4221163"/>
          <p14:tracePt t="18063" x="1096963" y="4283075"/>
          <p14:tracePt t="18076" x="1082675" y="4327525"/>
          <p14:tracePt t="18079" x="1058863" y="4373563"/>
          <p14:tracePt t="18092" x="1036638" y="4435475"/>
          <p14:tracePt t="18095" x="1012825" y="4487863"/>
          <p14:tracePt t="18109" x="998538" y="4533900"/>
          <p14:tracePt t="18111" x="974725" y="4579938"/>
          <p14:tracePt t="18126" x="968375" y="4625975"/>
          <p14:tracePt t="18128" x="952500" y="4664075"/>
          <p14:tracePt t="18143" x="944563" y="4702175"/>
          <p14:tracePt t="18145" x="930275" y="4732338"/>
          <p14:tracePt t="18160" x="914400" y="4762500"/>
          <p14:tracePt t="18160" x="914400" y="4792663"/>
          <p14:tracePt t="18167" x="906463" y="4816475"/>
          <p14:tracePt t="18175" x="906463" y="4830763"/>
          <p14:tracePt t="18183" x="906463" y="4854575"/>
          <p14:tracePt t="18193" x="906463" y="4868863"/>
          <p14:tracePt t="18199" x="906463" y="4876800"/>
          <p14:tracePt t="18210" x="906463" y="4899025"/>
          <p14:tracePt t="18215" x="906463" y="4914900"/>
          <p14:tracePt t="18226" x="906463" y="4922838"/>
          <p14:tracePt t="18232" x="906463" y="4953000"/>
          <p14:tracePt t="18243" x="906463" y="4960938"/>
          <p14:tracePt t="18248" x="914400" y="4975225"/>
          <p14:tracePt t="18260" x="914400" y="4983163"/>
          <p14:tracePt t="18305" x="914400" y="4960938"/>
          <p14:tracePt t="18313" x="914400" y="4937125"/>
          <p14:tracePt t="18321" x="930275" y="4914900"/>
          <p14:tracePt t="18329" x="930275" y="4892675"/>
          <p14:tracePt t="18337" x="930275" y="4854575"/>
          <p14:tracePt t="18345" x="944563" y="4830763"/>
          <p14:tracePt t="18353" x="944563" y="4808538"/>
          <p14:tracePt t="18361" x="944563" y="4792663"/>
          <p14:tracePt t="18369" x="952500" y="4770438"/>
          <p14:tracePt t="18377" x="968375" y="4762500"/>
          <p14:tracePt t="18385" x="968375" y="4746625"/>
          <p14:tracePt t="18393" x="974725" y="4732338"/>
          <p14:tracePt t="18401" x="990600" y="4732338"/>
          <p14:tracePt t="18410" x="998538" y="4724400"/>
          <p14:tracePt t="18418" x="1012825" y="4724400"/>
          <p14:tracePt t="18426" x="1036638" y="4708525"/>
          <p14:tracePt t="18434" x="1058863" y="4708525"/>
          <p14:tracePt t="18443" x="1082675" y="4702175"/>
          <p14:tracePt t="18450" x="1120775" y="4702175"/>
          <p14:tracePt t="18459" x="1158875" y="4686300"/>
          <p14:tracePt t="18466" x="1203325" y="4678363"/>
          <p14:tracePt t="18476" x="1241425" y="4664075"/>
          <p14:tracePt t="18482" x="1249363" y="4664075"/>
          <p14:tracePt t="18493" x="1311275" y="4640263"/>
          <p14:tracePt t="18498" x="1333500" y="4618038"/>
          <p14:tracePt t="18509" x="1371600" y="4594225"/>
          <p14:tracePt t="18514" x="1409700" y="4556125"/>
          <p14:tracePt t="18523" x="1455738" y="4487863"/>
          <p14:tracePt t="18531" x="1477963" y="4411663"/>
          <p14:tracePt t="18543" x="1516063" y="4321175"/>
          <p14:tracePt t="18547" x="1539875" y="4221163"/>
          <p14:tracePt t="18555" x="1539875" y="4160838"/>
          <p14:tracePt t="18563" x="1546225" y="4068763"/>
          <p14:tracePt t="18571" x="1562100" y="3886200"/>
          <p14:tracePt t="18579" x="1562100" y="3840163"/>
          <p14:tracePt t="18587" x="1562100" y="3733800"/>
          <p14:tracePt t="18595" x="1562100" y="3635375"/>
          <p14:tracePt t="18604" x="1562100" y="3611563"/>
          <p14:tracePt t="18611" x="1546225" y="3543300"/>
          <p14:tracePt t="18620" x="1524000" y="3497263"/>
          <p14:tracePt t="18628" x="1516063" y="3444875"/>
          <p14:tracePt t="18636" x="1501775" y="3421063"/>
          <p14:tracePt t="18644" x="1493838" y="3413125"/>
          <p14:tracePt t="18652" x="1493838" y="3390900"/>
          <p14:tracePt t="18660" x="1477963" y="3390900"/>
          <p14:tracePt t="18668" x="1463675" y="3390900"/>
          <p14:tracePt t="18676" x="1439863" y="3390900"/>
          <p14:tracePt t="18684" x="1431925" y="3390900"/>
          <p14:tracePt t="18693" x="1417638" y="3398838"/>
          <p14:tracePt t="18701" x="1393825" y="3421063"/>
          <p14:tracePt t="18710" x="1371600" y="3459163"/>
          <p14:tracePt t="18716" x="1349375" y="3505200"/>
          <p14:tracePt t="18727" x="1325563" y="3565525"/>
          <p14:tracePt t="18733" x="1287463" y="3635375"/>
          <p14:tracePt t="18744" x="1265238" y="3711575"/>
          <p14:tracePt t="18749" x="1219200" y="3856038"/>
          <p14:tracePt t="18761" x="1189038" y="3946525"/>
          <p14:tracePt t="18765" x="1165225" y="4068763"/>
          <p14:tracePt t="18776" x="1158875" y="4137025"/>
          <p14:tracePt t="18781" x="1143000" y="4259263"/>
          <p14:tracePt t="18793" x="1120775" y="4435475"/>
          <p14:tracePt t="18797" x="1120775" y="4556125"/>
          <p14:tracePt t="18809" x="1120775" y="4618038"/>
          <p14:tracePt t="18813" x="1120775" y="4724400"/>
          <p14:tracePt t="18826" x="1120775" y="4830763"/>
          <p14:tracePt t="18830" x="1120775" y="4914900"/>
          <p14:tracePt t="18843" x="1120775" y="4999038"/>
          <p14:tracePt t="18846" x="1120775" y="5067300"/>
          <p14:tracePt t="18860" x="1120775" y="5089525"/>
          <p14:tracePt t="18862" x="1120775" y="5151438"/>
          <p14:tracePt t="18875" x="1135063" y="5189538"/>
          <p14:tracePt t="18878" x="1135063" y="5227638"/>
          <p14:tracePt t="18892" x="1135063" y="5235575"/>
          <p14:tracePt t="18894" x="1158875" y="5257800"/>
          <p14:tracePt t="18910" x="1158875" y="5273675"/>
          <p14:tracePt t="18911" x="1165225" y="5273675"/>
          <p14:tracePt t="18926" x="1181100" y="5280025"/>
          <p14:tracePt t="18926" x="1189038" y="5280025"/>
          <p14:tracePt t="18935" x="1203325" y="5280025"/>
          <p14:tracePt t="18943" x="1219200" y="5280025"/>
          <p14:tracePt t="18959" x="1227138" y="5249863"/>
          <p14:tracePt t="18967" x="1241425" y="5211763"/>
          <p14:tracePt t="18976" x="1249363" y="5127625"/>
          <p14:tracePt t="18983" x="1265238" y="5037138"/>
          <p14:tracePt t="18993" x="1287463" y="4922838"/>
          <p14:tracePt t="18999" x="1303338" y="4784725"/>
          <p14:tracePt t="19011" x="1325563" y="4618038"/>
          <p14:tracePt t="19016" x="1325563" y="4449763"/>
          <p14:tracePt t="19027" x="1333500" y="4267200"/>
          <p14:tracePt t="19032" x="1349375" y="4213225"/>
          <p14:tracePt t="19043" x="1349375" y="4092575"/>
          <p14:tracePt t="19048" x="1349375" y="4046538"/>
          <p14:tracePt t="19056" x="1349375" y="3970338"/>
          <p14:tracePt t="19064" x="1349375" y="3940175"/>
          <p14:tracePt t="19077" x="1349375" y="3902075"/>
          <p14:tracePt t="19080" x="1349375" y="3886200"/>
          <p14:tracePt t="19088" x="1349375" y="3878263"/>
          <p14:tracePt t="19113" x="1333500" y="3908425"/>
          <p14:tracePt t="19121" x="1325563" y="3992563"/>
          <p14:tracePt t="19129" x="1311275" y="4046538"/>
          <p14:tracePt t="19137" x="1311275" y="4130675"/>
          <p14:tracePt t="19145" x="1303338" y="4198938"/>
          <p14:tracePt t="19153" x="1287463" y="4289425"/>
          <p14:tracePt t="19161" x="1287463" y="4403725"/>
          <p14:tracePt t="19169" x="1287463" y="4473575"/>
          <p14:tracePt t="19177" x="1287463" y="4556125"/>
          <p14:tracePt t="19185" x="1287463" y="4618038"/>
          <p14:tracePt t="19193" x="1311275" y="4678363"/>
          <p14:tracePt t="19445" x="1325563" y="4678363"/>
          <p14:tracePt t="19453" x="1355725" y="4664075"/>
          <p14:tracePt t="19461" x="1409700" y="4648200"/>
          <p14:tracePt t="19469" x="1463675" y="4640263"/>
          <p14:tracePt t="19477" x="1524000" y="4625975"/>
          <p14:tracePt t="19485" x="1654175" y="4602163"/>
          <p14:tracePt t="19493" x="1798638" y="4564063"/>
          <p14:tracePt t="19501" x="1965325" y="4541838"/>
          <p14:tracePt t="19509" x="2117725" y="4511675"/>
          <p14:tracePt t="19516" x="2316163" y="4473575"/>
          <p14:tracePt t="19527" x="2476500" y="4427538"/>
          <p14:tracePt t="19533" x="2667000" y="4389438"/>
          <p14:tracePt t="19543" x="2827338" y="4351338"/>
          <p14:tracePt t="19549" x="2994025" y="4321175"/>
          <p14:tracePt t="19559" x="3132138" y="4289425"/>
          <p14:tracePt t="19565" x="3276600" y="4267200"/>
          <p14:tracePt t="19576" x="3336925" y="4267200"/>
          <p14:tracePt t="19581" x="3444875" y="4259263"/>
          <p14:tracePt t="19589" x="3543300" y="4259263"/>
          <p14:tracePt t="19597" x="3627438" y="4259263"/>
          <p14:tracePt t="19609" x="3649663" y="4259263"/>
          <p14:tracePt t="19614" x="3711575" y="4244975"/>
          <p14:tracePt t="19622" x="3763963" y="4244975"/>
          <p14:tracePt t="19630" x="3802063" y="4244975"/>
          <p14:tracePt t="19638" x="3825875" y="4244975"/>
          <p14:tracePt t="19646" x="3848100" y="4237038"/>
          <p14:tracePt t="19654" x="3863975" y="4237038"/>
          <p14:tracePt t="19662" x="3870325" y="4221163"/>
          <p14:tracePt t="19671" x="3886200" y="4221163"/>
          <p14:tracePt t="19679" x="3902075" y="4213225"/>
          <p14:tracePt t="19687" x="3908425" y="4198938"/>
          <p14:tracePt t="19695" x="3924300" y="4183063"/>
          <p14:tracePt t="19703" x="3932238" y="4175125"/>
          <p14:tracePt t="19711" x="3946525" y="4160838"/>
          <p14:tracePt t="19719" x="3954463" y="4160838"/>
          <p14:tracePt t="19728" x="3970338" y="4152900"/>
          <p14:tracePt t="19736" x="3992563" y="4137025"/>
          <p14:tracePt t="19744" x="4008438" y="4114800"/>
          <p14:tracePt t="19752" x="4030663" y="4098925"/>
          <p14:tracePt t="19760" x="4054475" y="4092575"/>
          <p14:tracePt t="19768" x="4092575" y="4068763"/>
          <p14:tracePt t="19776" x="4122738" y="4030663"/>
          <p14:tracePt t="19785" x="4175125" y="3992563"/>
          <p14:tracePt t="19793" x="4221163" y="3962400"/>
          <p14:tracePt t="19800" x="4259263" y="3940175"/>
          <p14:tracePt t="19810" x="4313238" y="3902075"/>
          <p14:tracePt t="19817" x="4365625" y="3878263"/>
          <p14:tracePt t="19930" x="4373563" y="3856038"/>
          <p14:tracePt t="19938" x="4373563" y="3840163"/>
          <p14:tracePt t="19946" x="4389438" y="3825875"/>
          <p14:tracePt t="20269" x="4389438" y="3802063"/>
          <p14:tracePt t="20278" x="4373563" y="3771900"/>
          <p14:tracePt t="20285" x="4365625" y="3741738"/>
          <p14:tracePt t="20294" x="4351338" y="3711575"/>
          <p14:tracePt t="20302" x="4335463" y="3687763"/>
          <p14:tracePt t="20310" x="4327525" y="3649663"/>
          <p14:tracePt t="20334" x="4327525" y="3635375"/>
          <p14:tracePt t="20343" x="4313238" y="3611563"/>
          <p14:tracePt t="20350" x="4305300" y="3603625"/>
          <p14:tracePt t="20360" x="4305300" y="3581400"/>
          <p14:tracePt t="20366" x="4289425" y="3565525"/>
          <p14:tracePt t="20377" x="4283075" y="3551238"/>
          <p14:tracePt t="20382" x="4283075" y="3543300"/>
          <p14:tracePt t="20398" x="4267200" y="3527425"/>
          <p14:tracePt t="21587" x="4267200" y="3521075"/>
          <p14:tracePt t="21594" x="4244975" y="3505200"/>
          <p14:tracePt t="21603" x="4229100" y="3467100"/>
          <p14:tracePt t="21611" x="4221163" y="3436938"/>
          <p14:tracePt t="21619" x="4206875" y="3413125"/>
          <p14:tracePt t="21627" x="4198938" y="3375025"/>
          <p14:tracePt t="21635" x="4183063" y="3352800"/>
          <p14:tracePt t="21643" x="4175125" y="3330575"/>
          <p14:tracePt t="21651" x="4175125" y="3292475"/>
          <p14:tracePt t="21659" x="4160838" y="3254375"/>
          <p14:tracePt t="21667" x="4160838" y="3230563"/>
          <p14:tracePt t="21676" x="4144963" y="3208338"/>
          <p14:tracePt t="21684" x="4137025" y="3170238"/>
          <p14:tracePt t="21693" x="4137025" y="3146425"/>
          <p14:tracePt t="21699" x="4137025" y="3124200"/>
          <p14:tracePt t="21709" x="4137025" y="3086100"/>
          <p14:tracePt t="21716" x="4122738" y="3078163"/>
          <p14:tracePt t="21726" x="4122738" y="3055938"/>
          <p14:tracePt t="21732" x="4122738" y="3032125"/>
          <p14:tracePt t="21743" x="4122738" y="3001963"/>
          <p14:tracePt t="21748" x="4122738" y="2994025"/>
          <p14:tracePt t="21756" x="4122738" y="2979738"/>
          <p14:tracePt t="21764" x="4122738" y="2955925"/>
          <p14:tracePt t="21776" x="4122738" y="2949575"/>
          <p14:tracePt t="21780" x="4122738" y="2933700"/>
          <p14:tracePt t="21788" x="4122738" y="2911475"/>
          <p14:tracePt t="21796" x="4122738" y="2895600"/>
          <p14:tracePt t="21805" x="4122738" y="2887663"/>
          <p14:tracePt t="21812" x="4122738" y="2865438"/>
          <p14:tracePt t="21821" x="4122738" y="2849563"/>
          <p14:tracePt t="21829" x="4122738" y="2827338"/>
          <p14:tracePt t="21837" x="4137025" y="2811463"/>
          <p14:tracePt t="21845" x="4137025" y="2803525"/>
          <p14:tracePt t="21853" x="4144963" y="2781300"/>
          <p14:tracePt t="21861" x="4144963" y="2765425"/>
          <p14:tracePt t="21869" x="4144963" y="2759075"/>
          <p14:tracePt t="21877" x="4160838" y="2759075"/>
          <p14:tracePt t="21885" x="4160838" y="2743200"/>
          <p14:tracePt t="21893" x="4160838" y="2727325"/>
          <p14:tracePt t="21901" x="4160838" y="2720975"/>
          <p14:tracePt t="21909" x="4160838" y="2705100"/>
          <p14:tracePt t="21926" x="4160838" y="2697163"/>
          <p14:tracePt t="21943" x="4160838" y="2682875"/>
          <p14:tracePt t="22541" x="4144963" y="2682875"/>
          <p14:tracePt t="22572" x="4137025" y="2682875"/>
          <p14:tracePt t="22589" x="4122738" y="2674938"/>
          <p14:tracePt t="22613" x="4114800" y="2674938"/>
          <p14:tracePt t="22621" x="4114800" y="2659063"/>
          <p14:tracePt t="22629" x="4098925" y="2659063"/>
          <p14:tracePt t="22637" x="4092575" y="2644775"/>
          <p14:tracePt t="22645" x="4076700" y="2636838"/>
          <p14:tracePt t="22653" x="4076700" y="2620963"/>
          <p14:tracePt t="22661" x="4054475" y="2598738"/>
          <p14:tracePt t="22669" x="4054475" y="2590800"/>
          <p14:tracePt t="22678" x="4038600" y="2574925"/>
          <p14:tracePt t="22686" x="4030663" y="2568575"/>
          <p14:tracePt t="22694" x="4016375" y="2552700"/>
          <p14:tracePt t="22702" x="4016375" y="2536825"/>
          <p14:tracePt t="22710" x="4016375" y="2530475"/>
          <p14:tracePt t="22718" x="4008438" y="2530475"/>
          <p14:tracePt t="22727" x="4008438" y="2514600"/>
          <p14:tracePt t="22735" x="3992563" y="2514600"/>
          <p14:tracePt t="22750" x="3992563" y="2506663"/>
          <p14:tracePt t="22767" x="3984625" y="2506663"/>
          <p14:tracePt t="22776" x="3984625" y="2492375"/>
          <p14:tracePt t="22782" x="3970338" y="2492375"/>
          <p14:tracePt t="22793" x="3970338" y="2484438"/>
          <p14:tracePt t="22810" x="3970338" y="2468563"/>
          <p14:tracePt t="22815" x="3954463" y="2468563"/>
          <p14:tracePt t="25384" x="3954463" y="2454275"/>
          <p14:tracePt t="25522" x="3946525" y="2454275"/>
          <p14:tracePt t="25578" x="3932238" y="2454275"/>
          <p14:tracePt t="25773" x="3932238" y="2446338"/>
          <p14:tracePt t="25789" x="3932238" y="2430463"/>
          <p14:tracePt t="25797" x="3932238" y="2422525"/>
          <p14:tracePt t="25813" x="3932238" y="2408238"/>
          <p14:tracePt t="25821" x="3932238" y="2400300"/>
          <p14:tracePt t="25829" x="3932238" y="2384425"/>
          <p14:tracePt t="25837" x="3932238" y="2370138"/>
          <p14:tracePt t="25846" x="3932238" y="2362200"/>
          <p14:tracePt t="25854" x="3932238" y="2346325"/>
          <p14:tracePt t="25861" x="3946525" y="2346325"/>
          <p14:tracePt t="25870" x="3946525" y="2339975"/>
          <p14:tracePt t="25878" x="3946525" y="2324100"/>
          <p14:tracePt t="25886" x="3954463" y="2324100"/>
          <p14:tracePt t="25894" x="3954463" y="2316163"/>
          <p14:tracePt t="25910" x="3954463" y="2301875"/>
          <p14:tracePt t="25918" x="3970338" y="2293938"/>
          <p14:tracePt t="25935" x="3970338" y="2278063"/>
          <p14:tracePt t="25951" x="3970338" y="2263775"/>
          <p14:tracePt t="25959" x="3984625" y="2255838"/>
          <p14:tracePt t="25976" x="3984625" y="2239963"/>
          <p14:tracePt t="25983" x="3984625" y="2232025"/>
          <p14:tracePt t="26015" x="3984625" y="2217738"/>
          <p14:tracePt t="26104" x="3970338" y="2232025"/>
          <p14:tracePt t="26112" x="3954463" y="2239963"/>
          <p14:tracePt t="26120" x="3946525" y="2255838"/>
          <p14:tracePt t="26129" x="3946525" y="2263775"/>
          <p14:tracePt t="26136" x="3924300" y="2293938"/>
          <p14:tracePt t="26145" x="3908425" y="2301875"/>
          <p14:tracePt t="26153" x="3902075" y="2316163"/>
          <p14:tracePt t="26161" x="3886200" y="2339975"/>
          <p14:tracePt t="26169" x="3870325" y="2346325"/>
          <p14:tracePt t="26177" x="3863975" y="2370138"/>
          <p14:tracePt t="26185" x="3848100" y="2384425"/>
          <p14:tracePt t="26193" x="3848100" y="2408238"/>
          <p14:tracePt t="26201" x="3840163" y="2422525"/>
          <p14:tracePt t="26209" x="3825875" y="2430463"/>
          <p14:tracePt t="26227" x="3817938" y="2446338"/>
          <p14:tracePt t="26234" x="3802063" y="2454275"/>
          <p14:tracePt t="26249" x="3802063" y="2468563"/>
          <p14:tracePt t="26259" x="3794125" y="2468563"/>
          <p14:tracePt t="26266" x="3794125" y="2484438"/>
          <p14:tracePt t="26282" x="3779838" y="2492375"/>
          <p14:tracePt t="26308" x="3779838" y="2506663"/>
          <p14:tracePt t="26331" x="3779838" y="2514600"/>
          <p14:tracePt t="26339" x="3763963" y="2514600"/>
          <p14:tracePt t="26363" x="3763963" y="2530475"/>
          <p14:tracePt t="26679" x="3763963" y="2536825"/>
          <p14:tracePt t="26686" x="3756025" y="2552700"/>
          <p14:tracePt t="26702" x="3756025" y="2568575"/>
          <p14:tracePt t="26711" x="3741738" y="2574925"/>
          <p14:tracePt t="26718" x="3733800" y="2598738"/>
          <p14:tracePt t="26726" x="3717925" y="2613025"/>
          <p14:tracePt t="26735" x="3717925" y="2620963"/>
          <p14:tracePt t="26743" x="3711575" y="2636838"/>
          <p14:tracePt t="26752" x="3695700" y="2644775"/>
          <p14:tracePt t="26759" x="3673475" y="2659063"/>
          <p14:tracePt t="26768" x="3657600" y="2674938"/>
          <p14:tracePt t="26776" x="3649663" y="2682875"/>
          <p14:tracePt t="26784" x="3635375" y="2697163"/>
          <p14:tracePt t="26794" x="3627438" y="2705100"/>
          <p14:tracePt t="26800" x="3611563" y="2720975"/>
          <p14:tracePt t="26811" x="3597275" y="2727325"/>
          <p14:tracePt t="26816" x="3589338" y="2743200"/>
          <p14:tracePt t="26827" x="3573463" y="2759075"/>
          <p14:tracePt t="26832" x="3573463" y="2765425"/>
          <p14:tracePt t="26843" x="3565525" y="2781300"/>
          <p14:tracePt t="26848" x="3551238" y="2789238"/>
          <p14:tracePt t="26856" x="3543300" y="2803525"/>
          <p14:tracePt t="26864" x="3527425" y="2803525"/>
          <p14:tracePt t="26877" x="3527425" y="2811463"/>
          <p14:tracePt t="26880" x="3521075" y="2827338"/>
          <p14:tracePt t="26888" x="3505200" y="2841625"/>
          <p14:tracePt t="26897" x="3505200" y="2849563"/>
          <p14:tracePt t="26905" x="3505200" y="2865438"/>
          <p14:tracePt t="26913" x="3489325" y="2873375"/>
          <p14:tracePt t="26921" x="3489325" y="2887663"/>
          <p14:tracePt t="26929" x="3482975" y="2895600"/>
          <p14:tracePt t="26937" x="3482975" y="2911475"/>
          <p14:tracePt t="26945" x="3467100" y="2933700"/>
          <p14:tracePt t="26953" x="3467100" y="2955925"/>
          <p14:tracePt t="26961" x="3459163" y="2979738"/>
          <p14:tracePt t="26969" x="3444875" y="3001963"/>
          <p14:tracePt t="26977" x="3436938" y="3040063"/>
          <p14:tracePt t="26985" x="3436938" y="3055938"/>
          <p14:tracePt t="26993" x="3421063" y="3078163"/>
          <p14:tracePt t="27001" x="3406775" y="3116263"/>
          <p14:tracePt t="27010" x="3406775" y="3140075"/>
          <p14:tracePt t="27018" x="3406775" y="3162300"/>
          <p14:tracePt t="27026" x="3398838" y="3184525"/>
          <p14:tracePt t="27033" x="3398838" y="3208338"/>
          <p14:tracePt t="27043" x="3382963" y="3222625"/>
          <p14:tracePt t="27049" x="3382963" y="3246438"/>
          <p14:tracePt t="27060" x="3382963" y="3254375"/>
          <p14:tracePt t="27065" x="3382963" y="3276600"/>
          <p14:tracePt t="27076" x="3382963" y="3306763"/>
          <p14:tracePt t="27081" x="3375025" y="3336925"/>
          <p14:tracePt t="27093" x="3375025" y="3360738"/>
          <p14:tracePt t="27097" x="3360738" y="3398838"/>
          <p14:tracePt t="27110" x="3360738" y="3436938"/>
          <p14:tracePt t="27113" x="3360738" y="3482975"/>
          <p14:tracePt t="27126" x="3360738" y="3521075"/>
          <p14:tracePt t="27129" x="3360738" y="3565525"/>
          <p14:tracePt t="27142" x="3360738" y="3611563"/>
          <p14:tracePt t="27145" x="3360738" y="3635375"/>
          <p14:tracePt t="27160" x="3360738" y="3673475"/>
          <p14:tracePt t="27162" x="3360738" y="3711575"/>
          <p14:tracePt t="27176" x="3360738" y="3741738"/>
          <p14:tracePt t="27178" x="3360738" y="3779838"/>
          <p14:tracePt t="27193" x="3360738" y="3794125"/>
          <p14:tracePt t="27194" x="3360738" y="3817938"/>
          <p14:tracePt t="27208" x="3375025" y="3825875"/>
          <p14:tracePt t="27210" x="3375025" y="3840163"/>
          <p14:tracePt t="27225" x="3382963" y="3856038"/>
          <p14:tracePt t="27234" x="3398838" y="3856038"/>
          <p14:tracePt t="27242" x="3406775" y="3856038"/>
          <p14:tracePt t="27250" x="3421063" y="3863975"/>
          <p14:tracePt t="27260" x="3436938" y="3863975"/>
          <p14:tracePt t="27267" x="3444875" y="3863975"/>
          <p14:tracePt t="27276" x="3459163" y="3878263"/>
          <p14:tracePt t="27283" x="3467100" y="3878263"/>
          <p14:tracePt t="27293" x="3482975" y="3886200"/>
          <p14:tracePt t="27299" x="3489325" y="3886200"/>
          <p14:tracePt t="27310" x="3505200" y="3902075"/>
          <p14:tracePt t="27315" x="3527425" y="3908425"/>
          <p14:tracePt t="27327" x="3551238" y="3924300"/>
          <p14:tracePt t="27331" x="3573463" y="3924300"/>
          <p14:tracePt t="27343" x="3589338" y="3940175"/>
          <p14:tracePt t="27347" x="3611563" y="3940175"/>
          <p14:tracePt t="27360" x="3635375" y="3946525"/>
          <p14:tracePt t="27363" x="3657600" y="3946525"/>
          <p14:tracePt t="27376" x="3679825" y="3946525"/>
          <p14:tracePt t="27380" x="3717925" y="3962400"/>
          <p14:tracePt t="27393" x="3733800" y="3962400"/>
          <p14:tracePt t="27396" x="3756025" y="3962400"/>
          <p14:tracePt t="27410" x="3794125" y="3962400"/>
          <p14:tracePt t="27412" x="3802063" y="3962400"/>
          <p14:tracePt t="27426" x="3825875" y="3962400"/>
          <p14:tracePt t="27428" x="3848100" y="3962400"/>
          <p14:tracePt t="27443" x="3870325" y="3962400"/>
          <p14:tracePt t="27444" x="3902075" y="3946525"/>
          <p14:tracePt t="27458" x="3924300" y="3940175"/>
          <p14:tracePt t="27460" x="3946525" y="3924300"/>
          <p14:tracePt t="27476" x="3984625" y="3902075"/>
          <p14:tracePt t="27477" x="4008438" y="3878263"/>
          <p14:tracePt t="27493" x="4030663" y="3856038"/>
          <p14:tracePt t="27493" x="4054475" y="3825875"/>
          <p14:tracePt t="27501" x="4076700" y="3794125"/>
          <p14:tracePt t="27510" x="4092575" y="3771900"/>
          <p14:tracePt t="27517" x="4114800" y="3733800"/>
          <p14:tracePt t="27526" x="4137025" y="3687763"/>
          <p14:tracePt t="27533" x="4144963" y="3649663"/>
          <p14:tracePt t="27543" x="4175125" y="3603625"/>
          <p14:tracePt t="27550" x="4183063" y="3551238"/>
          <p14:tracePt t="27560" x="4206875" y="3497263"/>
          <p14:tracePt t="27566" x="4229100" y="3436938"/>
          <p14:tracePt t="27576" x="4244975" y="3360738"/>
          <p14:tracePt t="27582" x="4259263" y="3292475"/>
          <p14:tracePt t="27593" x="4259263" y="3230563"/>
          <p14:tracePt t="27598" x="4267200" y="3170238"/>
          <p14:tracePt t="27608" x="4267200" y="3116263"/>
          <p14:tracePt t="27614" x="4267200" y="3055938"/>
          <p14:tracePt t="27626" x="4267200" y="2994025"/>
          <p14:tracePt t="27630" x="4267200" y="2949575"/>
          <p14:tracePt t="27643" x="4267200" y="2887663"/>
          <p14:tracePt t="27647" x="4267200" y="2841625"/>
          <p14:tracePt t="27660" x="4267200" y="2781300"/>
          <p14:tracePt t="27663" x="4267200" y="2727325"/>
          <p14:tracePt t="27676" x="4259263" y="2682875"/>
          <p14:tracePt t="27679" x="4259263" y="2659063"/>
          <p14:tracePt t="27691" x="4244975" y="2620963"/>
          <p14:tracePt t="27695" x="4244975" y="2590800"/>
          <p14:tracePt t="27709" x="4244975" y="2568575"/>
          <p14:tracePt t="27711" x="4244975" y="2536825"/>
          <p14:tracePt t="27726" x="4229100" y="2530475"/>
          <p14:tracePt t="27727" x="4229100" y="2514600"/>
          <p14:tracePt t="27743" x="4229100" y="2506663"/>
          <p14:tracePt t="27744" x="4229100" y="2492375"/>
          <p14:tracePt t="27759" x="4229100" y="2484438"/>
          <p14:tracePt t="27760" x="4221163" y="2484438"/>
          <p14:tracePt t="27776" x="4221163" y="2468563"/>
          <p14:tracePt t="27793" x="4221163" y="2454275"/>
          <p14:tracePt t="27809" x="4206875" y="2454275"/>
          <p14:tracePt t="27866" x="4198938" y="2454275"/>
          <p14:tracePt t="28497" x="4183063" y="2454275"/>
          <p14:tracePt t="28529" x="4175125" y="2454275"/>
          <p14:tracePt t="28811" x="4183063" y="2454275"/>
          <p14:tracePt t="28828" x="4183063" y="2468563"/>
          <p14:tracePt t="28843" x="4198938" y="2468563"/>
          <p14:tracePt t="28876" x="4206875" y="2468563"/>
          <p14:tracePt t="28884" x="4206875" y="2484438"/>
          <p14:tracePt t="28917" x="4206875" y="2492375"/>
          <p14:tracePt t="28933" x="4221163" y="2506663"/>
          <p14:tracePt t="28943" x="4221163" y="2514600"/>
          <p14:tracePt t="28949" x="4221163" y="2530475"/>
          <p14:tracePt t="28965" x="4221163" y="2536825"/>
          <p14:tracePt t="28981" x="4221163" y="2552700"/>
          <p14:tracePt t="28989" x="4221163" y="2568575"/>
          <p14:tracePt t="28997" x="4221163" y="2574925"/>
          <p14:tracePt t="29005" x="4206875" y="2590800"/>
          <p14:tracePt t="29013" x="4206875" y="2598738"/>
          <p14:tracePt t="29029" x="4198938" y="2613025"/>
          <p14:tracePt t="29038" x="4198938" y="2620963"/>
          <p14:tracePt t="29046" x="4198938" y="2636838"/>
          <p14:tracePt t="29054" x="4198938" y="2644775"/>
          <p14:tracePt t="29062" x="4183063" y="2659063"/>
          <p14:tracePt t="29070" x="4183063" y="2674938"/>
          <p14:tracePt t="29078" x="4183063" y="2697163"/>
          <p14:tracePt t="29086" x="4183063" y="2705100"/>
          <p14:tracePt t="29094" x="4183063" y="2720975"/>
          <p14:tracePt t="29103" x="4183063" y="2743200"/>
          <p14:tracePt t="29110" x="4183063" y="2759075"/>
          <p14:tracePt t="29118" x="4183063" y="2765425"/>
          <p14:tracePt t="29134" x="4183063" y="2781300"/>
          <p14:tracePt t="29143" x="4183063" y="2789238"/>
          <p14:tracePt t="29393" x="4175125" y="2781300"/>
          <p14:tracePt t="29402" x="4160838" y="2759075"/>
          <p14:tracePt t="29409" x="4137025" y="2705100"/>
          <p14:tracePt t="29418" x="4098925" y="2682875"/>
          <p14:tracePt t="29427" x="4076700" y="2644775"/>
          <p14:tracePt t="29434" x="4038600" y="2598738"/>
          <p14:tracePt t="29442" x="4008438" y="2568575"/>
          <p14:tracePt t="29450" x="3992563" y="2552700"/>
          <p14:tracePt t="29459" x="3954463" y="2530475"/>
          <p14:tracePt t="29466" x="3932238" y="2506663"/>
          <p14:tracePt t="29477" x="3908425" y="2484438"/>
          <p14:tracePt t="29482" x="3886200" y="2468563"/>
          <p14:tracePt t="29494" x="3863975" y="2446338"/>
          <p14:tracePt t="29498" x="3840163" y="2446338"/>
          <p14:tracePt t="29509" x="3817938" y="2430463"/>
          <p14:tracePt t="29514" x="3802063" y="2422525"/>
          <p14:tracePt t="29526" x="3794125" y="2422525"/>
          <p14:tracePt t="29530" x="3763963" y="2408238"/>
          <p14:tracePt t="29539" x="3756025" y="2408238"/>
          <p14:tracePt t="29547" x="3741738" y="2408238"/>
          <p14:tracePt t="29554" x="3733800" y="2408238"/>
          <p14:tracePt t="29563" x="3717925" y="2408238"/>
          <p14:tracePt t="29579" x="3711575" y="2408238"/>
          <p14:tracePt t="29587" x="3695700" y="2408238"/>
          <p14:tracePt t="29668" x="3695700" y="2422525"/>
          <p14:tracePt t="29781" x="3695700" y="2430463"/>
          <p14:tracePt t="29813" x="3695700" y="2446338"/>
          <p14:tracePt t="29830" x="3711575" y="2446338"/>
          <p14:tracePt t="29838" x="3711575" y="2454275"/>
          <p14:tracePt t="29894" x="3717925" y="2454275"/>
          <p14:tracePt t="29902" x="3733800" y="2454275"/>
          <p14:tracePt t="29910" x="3741738" y="2454275"/>
          <p14:tracePt t="29919" x="3756025" y="2454275"/>
          <p14:tracePt t="29935" x="3763963" y="2454275"/>
          <p14:tracePt t="30064" x="3763963" y="2468563"/>
          <p14:tracePt t="30129" x="3763963" y="2484438"/>
          <p14:tracePt t="30170" x="3756025" y="2492375"/>
          <p14:tracePt t="30194" x="3756025" y="2506663"/>
          <p14:tracePt t="30210" x="3756025" y="2514600"/>
          <p14:tracePt t="30218" x="3741738" y="2530475"/>
          <p14:tracePt t="30234" x="3741738" y="2536825"/>
          <p14:tracePt t="30242" x="3733800" y="2552700"/>
          <p14:tracePt t="30251" x="3733800" y="2568575"/>
          <p14:tracePt t="30259" x="3717925" y="2574925"/>
          <p14:tracePt t="30267" x="3717925" y="2590800"/>
          <p14:tracePt t="30276" x="3711575" y="2598738"/>
          <p14:tracePt t="30282" x="3695700" y="2620963"/>
          <p14:tracePt t="30294" x="3673475" y="2644775"/>
          <p14:tracePt t="30299" x="3657600" y="2674938"/>
          <p14:tracePt t="30311" x="3649663" y="2697163"/>
          <p14:tracePt t="30315" x="3635375" y="2720975"/>
          <p14:tracePt t="30326" x="3627438" y="2727325"/>
          <p14:tracePt t="30331" x="3597275" y="2759075"/>
          <p14:tracePt t="30339" x="3589338" y="2781300"/>
          <p14:tracePt t="30347" x="3573463" y="2811463"/>
          <p14:tracePt t="30355" x="3565525" y="2827338"/>
          <p14:tracePt t="30363" x="3543300" y="2849563"/>
          <p14:tracePt t="30371" x="3543300" y="2865438"/>
          <p14:tracePt t="30379" x="3527425" y="2887663"/>
          <p14:tracePt t="30387" x="3521075" y="2895600"/>
          <p14:tracePt t="30396" x="3505200" y="2933700"/>
          <p14:tracePt t="30404" x="3489325" y="2949575"/>
          <p14:tracePt t="30412" x="3482975" y="2979738"/>
          <p14:tracePt t="30420" x="3467100" y="3001963"/>
          <p14:tracePt t="30428" x="3444875" y="3040063"/>
          <p14:tracePt t="30436" x="3444875" y="3063875"/>
          <p14:tracePt t="30444" x="3421063" y="3086100"/>
          <p14:tracePt t="30452" x="3421063" y="3116263"/>
          <p14:tracePt t="30460" x="3406775" y="3140075"/>
          <p14:tracePt t="30468" x="3398838" y="3162300"/>
          <p14:tracePt t="30476" x="3382963" y="3184525"/>
          <p14:tracePt t="30484" x="3382963" y="3208338"/>
          <p14:tracePt t="30493" x="3375025" y="3230563"/>
          <p14:tracePt t="30500" x="3360738" y="3268663"/>
          <p14:tracePt t="30510" x="3360738" y="3276600"/>
          <p14:tracePt t="30516" x="3360738" y="3314700"/>
          <p14:tracePt t="30527" x="3360738" y="3336925"/>
          <p14:tracePt t="30533" x="3352800" y="3360738"/>
          <p14:tracePt t="30543" x="3352800" y="3390900"/>
          <p14:tracePt t="30549" x="3352800" y="3413125"/>
          <p14:tracePt t="30560" x="3352800" y="3436938"/>
          <p14:tracePt t="30565" x="3352800" y="3444875"/>
          <p14:tracePt t="30576" x="3352800" y="3467100"/>
          <p14:tracePt t="30581" x="3352800" y="3482975"/>
          <p14:tracePt t="30593" x="3352800" y="3497263"/>
          <p14:tracePt t="30597" x="3352800" y="3505200"/>
          <p14:tracePt t="30609" x="3360738" y="3521075"/>
          <p14:tracePt t="30613" x="3375025" y="3527425"/>
          <p14:tracePt t="30626" x="3382963" y="3543300"/>
          <p14:tracePt t="30630" x="3398838" y="3551238"/>
          <p14:tracePt t="30643" x="3406775" y="3551238"/>
          <p14:tracePt t="30646" x="3421063" y="3551238"/>
          <p14:tracePt t="30659" x="3444875" y="3551238"/>
          <p14:tracePt t="30945" x="3444875" y="3565525"/>
          <p14:tracePt t="30953" x="3444875" y="3589338"/>
          <p14:tracePt t="30961" x="3467100" y="3611563"/>
          <p14:tracePt t="30969" x="3482975" y="3649663"/>
          <p14:tracePt t="30977" x="3489325" y="3665538"/>
          <p14:tracePt t="30986" x="3505200" y="3695700"/>
          <p14:tracePt t="30994" x="3521075" y="3733800"/>
          <p14:tracePt t="31002" x="3527425" y="3741738"/>
          <p14:tracePt t="31010" x="3551238" y="3771900"/>
          <p14:tracePt t="31018" x="3565525" y="3794125"/>
          <p14:tracePt t="31026" x="3573463" y="3817938"/>
          <p14:tracePt t="31034" x="3597275" y="3825875"/>
          <p14:tracePt t="31042" x="3611563" y="3840163"/>
          <p14:tracePt t="31050" x="3635375" y="3856038"/>
          <p14:tracePt t="31059" x="3649663" y="3878263"/>
          <p14:tracePt t="31066" x="3673475" y="3886200"/>
          <p14:tracePt t="31076" x="3679825" y="3902075"/>
          <p14:tracePt t="31082" x="3711575" y="3924300"/>
          <p14:tracePt t="31094" x="3717925" y="3940175"/>
          <p14:tracePt t="31098" x="3741738" y="3946525"/>
          <p14:tracePt t="31110" x="3756025" y="3962400"/>
          <p14:tracePt t="31114" x="3763963" y="3970338"/>
          <p14:tracePt t="31126" x="3779838" y="3984625"/>
          <p14:tracePt t="31131" x="3794125" y="3992563"/>
          <p14:tracePt t="31139" x="3802063" y="4008438"/>
          <p14:tracePt t="31147" x="3802063" y="4016375"/>
          <p14:tracePt t="31160" x="3817938" y="4016375"/>
          <p14:tracePt t="31163" x="3825875" y="4016375"/>
          <p14:tracePt t="31171" x="3840163" y="4030663"/>
          <p14:tracePt t="31179" x="3848100" y="4030663"/>
          <p14:tracePt t="31188" x="3848100" y="4046538"/>
          <p14:tracePt t="31203" x="3863975" y="4046538"/>
          <p14:tracePt t="31211" x="3870325" y="4054475"/>
          <p14:tracePt t="31228" x="3886200" y="4054475"/>
          <p14:tracePt t="31235" x="3902075" y="4054475"/>
          <p14:tracePt t="31244" x="3908425" y="4054475"/>
          <p14:tracePt t="31252" x="3932238" y="4054475"/>
          <p14:tracePt t="31268" x="3946525" y="4054475"/>
          <p14:tracePt t="31276" x="3954463" y="4054475"/>
          <p14:tracePt t="31285" x="3984625" y="4054475"/>
          <p14:tracePt t="31293" x="3992563" y="4054475"/>
          <p14:tracePt t="31301" x="4016375" y="4046538"/>
          <p14:tracePt t="31405" x="4030663" y="3992563"/>
          <p14:tracePt t="31414" x="4038600" y="3946525"/>
          <p14:tracePt t="31422" x="4054475" y="3902075"/>
          <p14:tracePt t="31430" x="4068763" y="3856038"/>
          <p14:tracePt t="31438" x="4068763" y="3802063"/>
          <p14:tracePt t="31446" x="4076700" y="3771900"/>
          <p14:tracePt t="31454" x="4076700" y="3733800"/>
          <p14:tracePt t="31462" x="4092575" y="3687763"/>
          <p14:tracePt t="31470" x="4092575" y="3649663"/>
          <p14:tracePt t="31478" x="4092575" y="3627438"/>
          <p14:tracePt t="31486" x="4098925" y="3565525"/>
          <p14:tracePt t="31494" x="4098925" y="3551238"/>
          <p14:tracePt t="31502" x="4098925" y="3521075"/>
          <p14:tracePt t="31510" x="4098925" y="3482975"/>
          <p14:tracePt t="31518" x="4098925" y="3467100"/>
          <p14:tracePt t="31527" x="4098925" y="3436938"/>
          <p14:tracePt t="31535" x="4098925" y="3413125"/>
          <p14:tracePt t="31543" x="4098925" y="3398838"/>
          <p14:tracePt t="31551" x="4098925" y="3390900"/>
          <p14:tracePt t="31560" x="4098925" y="3360738"/>
          <p14:tracePt t="31567" x="4092575" y="3352800"/>
          <p14:tracePt t="31576" x="4092575" y="3336925"/>
          <p14:tracePt t="31583" x="4076700" y="3330575"/>
          <p14:tracePt t="31594" x="4068763" y="3306763"/>
          <p14:tracePt t="31599" x="4068763" y="3292475"/>
          <p14:tracePt t="31609" x="4054475" y="3276600"/>
          <p14:tracePt t="31615" x="4038600" y="3268663"/>
          <p14:tracePt t="31626" x="4038600" y="3254375"/>
          <p14:tracePt t="31643" x="4030663" y="3246438"/>
          <p14:tracePt t="31648" x="4030663" y="3230563"/>
          <p14:tracePt t="31656" x="4030663" y="3222625"/>
          <p14:tracePt t="31664" x="4030663" y="3208338"/>
          <p14:tracePt t="31676" x="4030663" y="3192463"/>
          <p14:tracePt t="31680" x="4030663" y="3184525"/>
          <p14:tracePt t="31688" x="4030663" y="3162300"/>
          <p14:tracePt t="31696" x="4030663" y="3146425"/>
          <p14:tracePt t="31704" x="4030663" y="3140075"/>
          <p14:tracePt t="31721" x="4030663" y="3124200"/>
          <p14:tracePt t="31745" x="4038600" y="3124200"/>
          <p14:tracePt t="32043" x="4038600" y="3116263"/>
          <p14:tracePt t="32052" x="4038600" y="3101975"/>
          <p14:tracePt t="32060" x="4054475" y="3078163"/>
          <p14:tracePt t="32068" x="4068763" y="3055938"/>
          <p14:tracePt t="32077" x="4076700" y="3040063"/>
          <p14:tracePt t="32084" x="4092575" y="3017838"/>
          <p14:tracePt t="32094" x="4092575" y="3001963"/>
          <p14:tracePt t="32100" x="4098925" y="2979738"/>
          <p14:tracePt t="32109" x="4114800" y="2971800"/>
          <p14:tracePt t="32116" x="4114800" y="2955925"/>
          <p14:tracePt t="32126" x="4114800" y="2949575"/>
          <p14:tracePt t="32133" x="4122738" y="2933700"/>
          <p14:tracePt t="32149" x="4122738" y="2917825"/>
          <p14:tracePt t="32165" x="4137025" y="2911475"/>
          <p14:tracePt t="32181" x="4137025" y="2895600"/>
          <p14:tracePt t="32221" x="4144963" y="2887663"/>
          <p14:tracePt t="32327" x="4160838" y="2887663"/>
          <p14:tracePt t="32351" x="4160838" y="2895600"/>
          <p14:tracePt t="32360" x="4175125" y="2895600"/>
          <p14:tracePt t="32392" x="4183063" y="2895600"/>
          <p14:tracePt t="32425" x="4198938" y="2895600"/>
          <p14:tracePt t="32443" x="4198938" y="2911475"/>
          <p14:tracePt t="32521" x="4206875" y="2895600"/>
          <p14:tracePt t="32537" x="4206875" y="2887663"/>
          <p14:tracePt t="32545" x="4221163" y="2873375"/>
          <p14:tracePt t="32553" x="4221163" y="2865438"/>
          <p14:tracePt t="32561" x="4229100" y="2849563"/>
          <p14:tracePt t="32577" x="4244975" y="2841625"/>
          <p14:tracePt t="32585" x="4244975" y="2827338"/>
          <p14:tracePt t="32601" x="4259263" y="2811463"/>
          <p14:tracePt t="32617" x="4259263" y="2803525"/>
          <p14:tracePt t="32642" x="4259263" y="2789238"/>
          <p14:tracePt t="32707" x="4259263" y="2781300"/>
          <p14:tracePt t="33070" x="4259263" y="2765425"/>
          <p14:tracePt t="35696" x="4267200" y="2765425"/>
          <p14:tracePt t="35704" x="4283075" y="2765425"/>
          <p14:tracePt t="35712" x="4313238" y="2759075"/>
          <p14:tracePt t="35721" x="4335463" y="2743200"/>
          <p14:tracePt t="35729" x="4389438" y="2727325"/>
          <p14:tracePt t="35737" x="4435475" y="2720975"/>
          <p14:tracePt t="35745" x="4479925" y="2705100"/>
          <p14:tracePt t="35753" x="4533900" y="2697163"/>
          <p14:tracePt t="35761" x="4587875" y="2697163"/>
          <p14:tracePt t="35769" x="4664075" y="2697163"/>
          <p14:tracePt t="35778" x="4732338" y="2697163"/>
          <p14:tracePt t="35786" x="4808538" y="2697163"/>
          <p14:tracePt t="35794" x="4937125" y="2697163"/>
          <p14:tracePt t="35801" x="4983163" y="2697163"/>
          <p14:tracePt t="35810" x="5051425" y="2697163"/>
          <p14:tracePt t="35818" x="5135563" y="2720975"/>
          <p14:tracePt t="35827" x="5159375" y="2720975"/>
          <p14:tracePt t="35834" x="5211763" y="2743200"/>
          <p14:tracePt t="35842" x="5303838" y="2759075"/>
          <p14:tracePt t="35850" x="5364163" y="2765425"/>
          <p14:tracePt t="35859" x="5470525" y="2789238"/>
          <p14:tracePt t="35866" x="5622925" y="2811463"/>
          <p14:tracePt t="35876" x="5783263" y="2827338"/>
          <p14:tracePt t="35882" x="5875338" y="2827338"/>
          <p14:tracePt t="36068" x="5913438" y="2827338"/>
          <p14:tracePt t="36076" x="5935663" y="2827338"/>
          <p14:tracePt t="36085" x="5981700" y="2827338"/>
          <p14:tracePt t="36093" x="6019800" y="2811463"/>
          <p14:tracePt t="36101" x="6103938" y="2803525"/>
          <p14:tracePt t="36110" x="6164263" y="2789238"/>
          <p14:tracePt t="36117" x="6248400" y="2781300"/>
          <p14:tracePt t="36126" x="6332538" y="2765425"/>
          <p14:tracePt t="36133" x="6423025" y="2765425"/>
          <p14:tracePt t="36142" x="6523038" y="2765425"/>
          <p14:tracePt t="36149" x="6591300" y="2765425"/>
          <p14:tracePt t="36159" x="6629400" y="2765425"/>
          <p14:tracePt t="36165" x="6675438" y="2765425"/>
          <p14:tracePt t="36176" x="6713538" y="2765425"/>
          <p14:tracePt t="36181" x="6751638" y="2765425"/>
          <p14:tracePt t="36189" x="6759575" y="2765425"/>
          <p14:tracePt t="36197" x="6781800" y="2765425"/>
          <p14:tracePt t="36221" x="6797675" y="2765425"/>
          <p14:tracePt t="36246" x="6804025" y="2765425"/>
          <p14:tracePt t="36626" x="6804025" y="2781300"/>
          <p14:tracePt t="37514" x="6797675" y="2781300"/>
          <p14:tracePt t="37531" x="6781800" y="2781300"/>
          <p14:tracePt t="37547" x="6773863" y="2781300"/>
          <p14:tracePt t="37555" x="6759575" y="2781300"/>
          <p14:tracePt t="37563" x="6751638" y="2781300"/>
          <p14:tracePt t="37571" x="6735763" y="2781300"/>
          <p14:tracePt t="37579" x="6721475" y="2781300"/>
          <p14:tracePt t="37587" x="6697663" y="2781300"/>
          <p14:tracePt t="37595" x="6689725" y="2781300"/>
          <p14:tracePt t="37603" x="6675438" y="2781300"/>
          <p14:tracePt t="37620" x="6667500" y="2781300"/>
          <p14:tracePt t="37636" x="6651625" y="2781300"/>
          <p14:tracePt t="37652" x="6637338" y="2781300"/>
          <p14:tracePt t="37660" x="6629400" y="2781300"/>
          <p14:tracePt t="37677" x="6613525" y="2781300"/>
          <p14:tracePt t="37684" x="6607175" y="2781300"/>
          <p14:tracePt t="37692" x="6591300" y="2789238"/>
          <p14:tracePt t="37709" x="6583363" y="2803525"/>
          <p14:tracePt t="37716" x="6569075" y="2803525"/>
          <p14:tracePt t="37726" x="6569075" y="2811463"/>
          <p14:tracePt t="37732" x="6553200" y="2827338"/>
          <p14:tracePt t="37742" x="6545263" y="2841625"/>
          <p14:tracePt t="37749" x="6530975" y="2849563"/>
          <p14:tracePt t="37760" x="6523038" y="2873375"/>
          <p14:tracePt t="37765" x="6507163" y="2895600"/>
          <p14:tracePt t="37777" x="6499225" y="2911475"/>
          <p14:tracePt t="37782" x="6484938" y="2933700"/>
          <p14:tracePt t="37789" x="6461125" y="2955925"/>
          <p14:tracePt t="37797" x="6461125" y="2979738"/>
          <p14:tracePt t="37809" x="6438900" y="3001963"/>
          <p14:tracePt t="37814" x="6423025" y="3017838"/>
          <p14:tracePt t="37822" x="6416675" y="3040063"/>
          <p14:tracePt t="37830" x="6416675" y="3055938"/>
          <p14:tracePt t="37838" x="6400800" y="3078163"/>
          <p14:tracePt t="37846" x="6392863" y="3086100"/>
          <p14:tracePt t="37854" x="6392863" y="3101975"/>
          <p14:tracePt t="37862" x="6392863" y="3116263"/>
          <p14:tracePt t="37871" x="6378575" y="3124200"/>
          <p14:tracePt t="37879" x="6378575" y="3140075"/>
          <p14:tracePt t="37887" x="6378575" y="3146425"/>
          <p14:tracePt t="37895" x="6378575" y="3162300"/>
          <p14:tracePt t="37903" x="6378575" y="3170238"/>
          <p14:tracePt t="37911" x="6362700" y="3184525"/>
          <p14:tracePt t="37919" x="6362700" y="3192463"/>
          <p14:tracePt t="37927" x="6362700" y="3208338"/>
          <p14:tracePt t="37935" x="6362700" y="3222625"/>
          <p14:tracePt t="37943" x="6354763" y="3246438"/>
          <p14:tracePt t="37959" x="6354763" y="3254375"/>
          <p14:tracePt t="37967" x="6354763" y="3268663"/>
          <p14:tracePt t="37976" x="6354763" y="3276600"/>
          <p14:tracePt t="37983" x="6354763" y="3292475"/>
          <p14:tracePt t="37993" x="6340475" y="3292475"/>
          <p14:tracePt t="38000" x="6340475" y="3306763"/>
          <p14:tracePt t="38016" x="6340475" y="3314700"/>
          <p14:tracePt t="38032" x="6340475" y="3330575"/>
          <p14:tracePt t="38048" x="6340475" y="3336925"/>
          <p14:tracePt t="38059" x="6340475" y="3352800"/>
          <p14:tracePt t="38064" x="6340475" y="3360738"/>
          <p14:tracePt t="38080" x="6340475" y="3375025"/>
          <p14:tracePt t="38092" x="6332538" y="3375025"/>
          <p14:tracePt t="38096" x="6332538" y="3390900"/>
          <p14:tracePt t="38121" x="6332538" y="3398838"/>
          <p14:tracePt t="38145" x="6332538" y="3413125"/>
          <p14:tracePt t="38153" x="6332538" y="3421063"/>
          <p14:tracePt t="38161" x="6332538" y="3436938"/>
          <p14:tracePt t="38169" x="6332538" y="3444875"/>
          <p14:tracePt t="38185" x="6332538" y="3459163"/>
          <p14:tracePt t="38194" x="6332538" y="3467100"/>
          <p14:tracePt t="38202" x="6332538" y="3482975"/>
          <p14:tracePt t="38226" x="6332538" y="3497263"/>
          <p14:tracePt t="38291" x="6340475" y="3482975"/>
          <p14:tracePt t="38298" x="6340475" y="3467100"/>
          <p14:tracePt t="38379" x="6340475" y="3436938"/>
          <p14:tracePt t="38387" x="6340475" y="3421063"/>
          <p14:tracePt t="38395" x="6354763" y="3390900"/>
          <p14:tracePt t="38403" x="6354763" y="3360738"/>
          <p14:tracePt t="38411" x="6354763" y="3336925"/>
          <p14:tracePt t="38419" x="6354763" y="3314700"/>
          <p14:tracePt t="38427" x="6354763" y="3292475"/>
          <p14:tracePt t="38436" x="6362700" y="3268663"/>
          <p14:tracePt t="38444" x="6362700" y="3254375"/>
          <p14:tracePt t="38452" x="6362700" y="3230563"/>
          <p14:tracePt t="38460" x="6378575" y="3222625"/>
          <p14:tracePt t="38468" x="6378575" y="3208338"/>
          <p14:tracePt t="38476" x="6378575" y="3184525"/>
          <p14:tracePt t="38484" x="6392863" y="3170238"/>
          <p14:tracePt t="38493" x="6392863" y="3162300"/>
          <p14:tracePt t="38510" x="6400800" y="3146425"/>
          <p14:tracePt t="38516" x="6416675" y="3140075"/>
          <p14:tracePt t="38533" x="6423025" y="3124200"/>
          <p14:tracePt t="38549" x="6423025" y="3116263"/>
          <p14:tracePt t="38559" x="6438900" y="3101975"/>
          <p14:tracePt t="38573" x="6446838" y="3101975"/>
          <p14:tracePt t="38581" x="6446838" y="3086100"/>
          <p14:tracePt t="38593" x="6461125" y="3078163"/>
          <p14:tracePt t="38605" x="6477000" y="3063875"/>
          <p14:tracePt t="38621" x="6484938" y="3055938"/>
          <p14:tracePt t="38629" x="6484938" y="3040063"/>
          <p14:tracePt t="38638" x="6499225" y="3040063"/>
          <p14:tracePt t="38646" x="6499225" y="3032125"/>
          <p14:tracePt t="38654" x="6507163" y="3017838"/>
          <p14:tracePt t="38662" x="6523038" y="3017838"/>
          <p14:tracePt t="38670" x="6523038" y="3001963"/>
          <p14:tracePt t="38678" x="6530975" y="3001963"/>
          <p14:tracePt t="38686" x="6530975" y="2994025"/>
          <p14:tracePt t="38694" x="6545263" y="2979738"/>
          <p14:tracePt t="38710" x="6553200" y="2971800"/>
          <p14:tracePt t="38727" x="6553200" y="2955925"/>
          <p14:tracePt t="38734" x="6569075" y="2955925"/>
          <p14:tracePt t="38751" x="6583363" y="2949575"/>
          <p14:tracePt t="38767" x="6583363" y="2933700"/>
          <p14:tracePt t="38776" x="6591300" y="2933700"/>
          <p14:tracePt t="38793" x="6591300" y="2917825"/>
          <p14:tracePt t="38810" x="6607175" y="2917825"/>
          <p14:tracePt t="38815" x="6607175" y="2911475"/>
          <p14:tracePt t="38831" x="6607175" y="2895600"/>
          <p14:tracePt t="38848" x="6613525" y="2895600"/>
          <p14:tracePt t="38856" x="6613525" y="2887663"/>
          <p14:tracePt t="38888" x="6629400" y="2873375"/>
          <p14:tracePt t="38912" x="6629400" y="2865438"/>
          <p14:tracePt t="38937" x="6629400" y="2849563"/>
          <p14:tracePt t="38953" x="6637338" y="2849563"/>
          <p14:tracePt t="38961" x="6637338" y="2841625"/>
          <p14:tracePt t="38977" x="6637338" y="2827338"/>
          <p14:tracePt t="39002" x="6651625" y="2827338"/>
          <p14:tracePt t="39009" x="6651625" y="2811463"/>
          <p14:tracePt t="39042" x="6651625" y="2803525"/>
          <p14:tracePt t="39050" x="6667500" y="2803525"/>
          <p14:tracePt t="39075" x="6667500" y="2789238"/>
          <p14:tracePt t="39083" x="6675438" y="2789238"/>
          <p14:tracePt t="39098" x="6689725" y="2789238"/>
          <p14:tracePt t="39111" x="6689725" y="2781300"/>
          <p14:tracePt t="39114" x="6697663" y="2781300"/>
          <p14:tracePt t="39126" x="6713538" y="2781300"/>
          <p14:tracePt t="39131" x="6721475" y="2781300"/>
          <p14:tracePt t="39147" x="6735763" y="2781300"/>
          <p14:tracePt t="39155" x="6759575" y="2781300"/>
          <p14:tracePt t="39163" x="6773863" y="2781300"/>
          <p14:tracePt t="39171" x="6781800" y="2803525"/>
          <p14:tracePt t="39179" x="6797675" y="2803525"/>
          <p14:tracePt t="39187" x="6804025" y="2811463"/>
          <p14:tracePt t="39195" x="6819900" y="2827338"/>
          <p14:tracePt t="39203" x="6827838" y="2841625"/>
          <p14:tracePt t="39211" x="6827838" y="2849563"/>
          <p14:tracePt t="39219" x="6842125" y="2865438"/>
          <p14:tracePt t="39227" x="6842125" y="2873375"/>
          <p14:tracePt t="39236" x="6842125" y="2887663"/>
          <p14:tracePt t="39244" x="6858000" y="2887663"/>
          <p14:tracePt t="39252" x="6858000" y="2895600"/>
          <p14:tracePt t="39260" x="6858000" y="2911475"/>
          <p14:tracePt t="39268" x="6858000" y="2917825"/>
          <p14:tracePt t="39276" x="6858000" y="2949575"/>
          <p14:tracePt t="39284" x="6858000" y="2955925"/>
          <p14:tracePt t="39292" x="6858000" y="2971800"/>
          <p14:tracePt t="39300" x="6842125" y="2994025"/>
          <p14:tracePt t="39309" x="6842125" y="3001963"/>
          <p14:tracePt t="39316" x="6827838" y="3017838"/>
          <p14:tracePt t="39326" x="6827838" y="3040063"/>
          <p14:tracePt t="39332" x="6827838" y="3055938"/>
          <p14:tracePt t="39343" x="6819900" y="3078163"/>
          <p14:tracePt t="39361" x="6819900" y="3086100"/>
          <p14:tracePt t="39365" x="6819900" y="3116263"/>
          <p14:tracePt t="39376" x="6819900" y="3124200"/>
          <p14:tracePt t="39381" x="6819900" y="3140075"/>
          <p14:tracePt t="39389" x="6819900" y="3146425"/>
          <p14:tracePt t="39397" x="6819900" y="3162300"/>
          <p14:tracePt t="39410" x="6819900" y="3170238"/>
          <p14:tracePt t="39413" x="6819900" y="3184525"/>
          <p14:tracePt t="39422" x="6819900" y="3192463"/>
          <p14:tracePt t="39430" x="6819900" y="3208338"/>
          <p14:tracePt t="39437" x="6804025" y="3222625"/>
          <p14:tracePt t="39445" x="6804025" y="3230563"/>
          <p14:tracePt t="39454" x="6804025" y="3246438"/>
          <p14:tracePt t="39470" x="6804025" y="3254375"/>
          <p14:tracePt t="39486" x="6804025" y="3268663"/>
          <p14:tracePt t="39511" x="6804025" y="3276600"/>
          <p14:tracePt t="39527" x="6804025" y="3292475"/>
          <p14:tracePt t="39542" x="6804025" y="3306763"/>
          <p14:tracePt t="39567" x="6804025" y="3314700"/>
          <p14:tracePt t="39583" x="6804025" y="3330575"/>
          <p14:tracePt t="39608" x="6819900" y="3336925"/>
          <p14:tracePt t="39647" x="6819900" y="3352800"/>
          <p14:tracePt t="39833" x="6827838" y="3336925"/>
          <p14:tracePt t="39882" x="6827838" y="3330575"/>
          <p14:tracePt t="40318" x="6827838" y="3314700"/>
          <p14:tracePt t="40334" x="6827838" y="3292475"/>
          <p14:tracePt t="40342" x="6827838" y="3276600"/>
          <p14:tracePt t="40350" x="6827838" y="3254375"/>
          <p14:tracePt t="40359" x="6827838" y="3222625"/>
          <p14:tracePt t="40366" x="6827838" y="3192463"/>
          <p14:tracePt t="40376" x="6827838" y="3170238"/>
          <p14:tracePt t="40383" x="6827838" y="3146425"/>
          <p14:tracePt t="40393" x="6827838" y="3086100"/>
          <p14:tracePt t="40399" x="6827838" y="3078163"/>
          <p14:tracePt t="40410" x="6827838" y="3040063"/>
          <p14:tracePt t="40415" x="6827838" y="3001963"/>
          <p14:tracePt t="40425" x="6827838" y="2979738"/>
          <p14:tracePt t="40431" x="6827838" y="2949575"/>
          <p14:tracePt t="40443" x="6827838" y="2917825"/>
          <p14:tracePt t="40448" x="6827838" y="2895600"/>
          <p14:tracePt t="40456" x="6827838" y="2865438"/>
          <p14:tracePt t="40464" x="6827838" y="2841625"/>
          <p14:tracePt t="40476" x="6827838" y="2811463"/>
          <p14:tracePt t="40480" x="6827838" y="2803525"/>
          <p14:tracePt t="40488" x="6827838" y="2781300"/>
          <p14:tracePt t="40496" x="6827838" y="2765425"/>
          <p14:tracePt t="40504" x="6827838" y="2759075"/>
          <p14:tracePt t="40512" x="6819900" y="2743200"/>
          <p14:tracePt t="40520" x="6819900" y="2727325"/>
          <p14:tracePt t="40529" x="6804025" y="2720975"/>
          <p14:tracePt t="40545" x="6797675" y="2705100"/>
          <p14:tracePt t="40553" x="6797675" y="2697163"/>
          <p14:tracePt t="40561" x="6781800" y="2682875"/>
          <p14:tracePt t="40570" x="6773863" y="2682875"/>
          <p14:tracePt t="40578" x="6773863" y="2674938"/>
          <p14:tracePt t="40594" x="6759575" y="2659063"/>
          <p14:tracePt t="40601" x="6751638" y="2659063"/>
          <p14:tracePt t="40618" x="6735763" y="2659063"/>
          <p14:tracePt t="40633" x="6721475" y="2659063"/>
          <p14:tracePt t="40650" x="6713538" y="2659063"/>
          <p14:tracePt t="40660" x="6697663" y="2659063"/>
          <p14:tracePt t="40666" x="6689725" y="2659063"/>
          <p14:tracePt t="40682" x="6675438" y="2659063"/>
          <p14:tracePt t="40694" x="6667500" y="2659063"/>
          <p14:tracePt t="40698" x="6651625" y="2674938"/>
          <p14:tracePt t="40710" x="6629400" y="2697163"/>
          <p14:tracePt t="40723" x="6607175" y="2705100"/>
          <p14:tracePt t="40731" x="6591300" y="2720975"/>
          <p14:tracePt t="40739" x="6583363" y="2727325"/>
          <p14:tracePt t="40747" x="6569075" y="2743200"/>
          <p14:tracePt t="40760" x="6545263" y="2759075"/>
          <p14:tracePt t="40763" x="6530975" y="2765425"/>
          <p14:tracePt t="40772" x="6523038" y="2765425"/>
          <p14:tracePt t="40780" x="6523038" y="2781300"/>
          <p14:tracePt t="40788" x="6507163" y="2789238"/>
          <p14:tracePt t="40795" x="6499225" y="2789238"/>
          <p14:tracePt t="40812" x="6484938" y="2803525"/>
          <p14:tracePt t="40828" x="6477000" y="2811463"/>
          <p14:tracePt t="40844" x="6461125" y="2811463"/>
          <p14:tracePt t="40852" x="6461125" y="2827338"/>
          <p14:tracePt t="40860" x="6461125" y="2841625"/>
          <p14:tracePt t="40868" x="6446838" y="2841625"/>
          <p14:tracePt t="40877" x="6438900" y="2849563"/>
          <p14:tracePt t="40884" x="6438900" y="2873375"/>
          <p14:tracePt t="40893" x="6423025" y="2887663"/>
          <p14:tracePt t="40900" x="6423025" y="2911475"/>
          <p14:tracePt t="40910" x="6416675" y="2917825"/>
          <p14:tracePt t="40917" x="6400800" y="2949575"/>
          <p14:tracePt t="40926" x="6400800" y="2971800"/>
          <p14:tracePt t="40933" x="6392863" y="2979738"/>
          <p14:tracePt t="41030" x="6392863" y="2994025"/>
          <p14:tracePt t="41046" x="6392863" y="3001963"/>
          <p14:tracePt t="41055" x="6392863" y="3017838"/>
          <p14:tracePt t="41063" x="6392863" y="3032125"/>
          <p14:tracePt t="41079" x="6392863" y="3040063"/>
          <p14:tracePt t="41094" x="6392863" y="3055938"/>
          <p14:tracePt t="41127" x="6392863" y="3063875"/>
          <p14:tracePt t="41345" x="6400800" y="3063875"/>
          <p14:tracePt t="42064" x="6400800" y="3055938"/>
          <p14:tracePt t="42081" x="6392863" y="3055938"/>
          <p14:tracePt t="42097" x="6378575" y="3055938"/>
          <p14:tracePt t="42104" x="6362700" y="3040063"/>
          <p14:tracePt t="42112" x="6354763" y="3040063"/>
          <p14:tracePt t="42121" x="6340475" y="3040063"/>
          <p14:tracePt t="42129" x="6308725" y="3032125"/>
          <p14:tracePt t="42137" x="6286500" y="3032125"/>
          <p14:tracePt t="42145" x="6256338" y="3017838"/>
          <p14:tracePt t="42153" x="6226175" y="3001963"/>
          <p14:tracePt t="42161" x="6164263" y="2994025"/>
          <p14:tracePt t="42169" x="6103938" y="2994025"/>
          <p14:tracePt t="42178" x="6042025" y="2979738"/>
          <p14:tracePt t="42186" x="5913438" y="2955925"/>
          <p14:tracePt t="42194" x="5829300" y="2955925"/>
          <p14:tracePt t="42202" x="5707063" y="2955925"/>
          <p14:tracePt t="42210" x="5578475" y="2955925"/>
          <p14:tracePt t="42218" x="5432425" y="2955925"/>
          <p14:tracePt t="42226" x="5295900" y="2979738"/>
          <p14:tracePt t="42234" x="5151438" y="3017838"/>
          <p14:tracePt t="42242" x="5021263" y="3078163"/>
          <p14:tracePt t="42250" x="4960938" y="3101975"/>
          <p14:tracePt t="42259" x="4838700" y="3162300"/>
          <p14:tracePt t="42266" x="4732338" y="3222625"/>
          <p14:tracePt t="42276" x="4648200" y="3276600"/>
          <p14:tracePt t="42282" x="4503738" y="3390900"/>
          <p14:tracePt t="42292" x="4419600" y="3467100"/>
          <p14:tracePt t="42299" x="4283075" y="3649663"/>
          <p14:tracePt t="42310" x="4229100" y="3733800"/>
          <p14:tracePt t="42314" x="4122738" y="3886200"/>
          <p14:tracePt t="42323" x="4016375" y="4046538"/>
          <p14:tracePt t="42331" x="3908425" y="4221163"/>
          <p14:tracePt t="42339" x="3848100" y="4327525"/>
          <p14:tracePt t="42347" x="3817938" y="4403725"/>
          <p14:tracePt t="42355" x="3763963" y="4487863"/>
          <p14:tracePt t="42622" x="3763963" y="4518025"/>
          <p14:tracePt t="42630" x="3763963" y="4541838"/>
          <p14:tracePt t="42638" x="3741738" y="4594225"/>
          <p14:tracePt t="42646" x="3717925" y="4648200"/>
          <p14:tracePt t="42654" x="3695700" y="4708525"/>
          <p14:tracePt t="42662" x="3673475" y="4770438"/>
          <p14:tracePt t="42670" x="3649663" y="4838700"/>
          <p14:tracePt t="42679" x="3627438" y="4914900"/>
          <p14:tracePt t="42687" x="3611563" y="4983163"/>
          <p14:tracePt t="42695" x="3597275" y="5059363"/>
          <p14:tracePt t="42703" x="3589338" y="5127625"/>
          <p14:tracePt t="42711" x="3589338" y="5211763"/>
          <p14:tracePt t="42719" x="3573463" y="5341938"/>
          <p14:tracePt t="42727" x="3573463" y="5440363"/>
          <p14:tracePt t="42735" x="3573463" y="5554663"/>
          <p14:tracePt t="42743" x="3573463" y="5699125"/>
          <p14:tracePt t="42751" x="3551238" y="5883275"/>
          <p14:tracePt t="42759" x="3543300" y="6049963"/>
          <p14:tracePt t="42767" x="3527425" y="6156325"/>
          <p14:tracePt t="42895" x="3527425" y="6142038"/>
          <p14:tracePt t="42903" x="3527425" y="6118225"/>
          <p14:tracePt t="42912" x="3543300" y="6103938"/>
          <p14:tracePt t="42920" x="3543300" y="6096000"/>
          <p14:tracePt t="42928" x="3551238" y="6073775"/>
          <p14:tracePt t="42936" x="3551238" y="6057900"/>
          <p14:tracePt t="43010" x="3543300" y="6057900"/>
          <p14:tracePt t="43018" x="3521075" y="6057900"/>
          <p14:tracePt t="43026" x="3489325" y="6073775"/>
          <p14:tracePt t="43034" x="3467100" y="6096000"/>
          <p14:tracePt t="43042" x="3421063" y="6103938"/>
          <p14:tracePt t="43050" x="3360738" y="6142038"/>
          <p14:tracePt t="43059" x="3254375" y="6188075"/>
          <p14:tracePt t="43066" x="3162300" y="6226175"/>
          <p14:tracePt t="43076" x="3063875" y="6248400"/>
          <p14:tracePt t="43082" x="2955925" y="6294438"/>
          <p14:tracePt t="43092" x="2895600" y="6308725"/>
          <p14:tracePt t="43099" x="2789238" y="6346825"/>
          <p14:tracePt t="43109" x="2705100" y="6370638"/>
          <p14:tracePt t="43115" x="2620963" y="6392863"/>
          <p14:tracePt t="43125" x="2536825" y="6416675"/>
          <p14:tracePt t="43131" x="2468563" y="6438900"/>
          <p14:tracePt t="43139" x="2408238" y="6461125"/>
          <p14:tracePt t="43147" x="2346325" y="6484938"/>
          <p14:tracePt t="43160" x="2301875" y="6499225"/>
          <p14:tracePt t="43163" x="2286000" y="6515100"/>
          <p14:tracePt t="43171" x="2255838" y="6523038"/>
          <p14:tracePt t="43179" x="2217738" y="6537325"/>
          <p14:tracePt t="43188" x="2193925" y="6545263"/>
          <p14:tracePt t="43196" x="2155825" y="6561138"/>
          <p14:tracePt t="43204" x="2149475" y="6569075"/>
          <p14:tracePt t="43212" x="2117725" y="6599238"/>
          <p14:tracePt t="43220" x="2111375" y="6607175"/>
          <p14:tracePt t="43228" x="2095500" y="6621463"/>
          <p14:tracePt t="43236" x="2087563" y="6645275"/>
          <p14:tracePt t="43244" x="2073275" y="6667500"/>
          <p14:tracePt t="43252" x="2065338" y="6683375"/>
          <p14:tracePt t="43260" x="2065338" y="6689725"/>
          <p14:tracePt t="43268" x="2049463" y="6705600"/>
          <p14:tracePt t="43317" x="2049463" y="6727825"/>
          <p14:tracePt t="43325" x="2049463" y="6751638"/>
          <p14:tracePt t="43333" x="2065338" y="6759575"/>
          <p14:tracePt t="43343" x="2065338" y="6773863"/>
          <p14:tracePt t="43349" x="2073275" y="6811963"/>
          <p14:tracePt t="43360" x="2073275" y="6842125"/>
          <p14:tracePt t="43927" x="0" y="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2FFFEAA-3269-DC8B-635F-3740AB5DE260}"/>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Peritoneal Dialysis</a:t>
            </a:r>
          </a:p>
        </p:txBody>
      </p:sp>
      <p:sp>
        <p:nvSpPr>
          <p:cNvPr id="135171" name="Rectangle 3">
            <a:extLst>
              <a:ext uri="{FF2B5EF4-FFF2-40B4-BE49-F238E27FC236}">
                <a16:creationId xmlns:a16="http://schemas.microsoft.com/office/drawing/2014/main" id="{00D533AC-7BE7-9796-0643-29159A412DF3}"/>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400">
                <a:solidFill>
                  <a:schemeClr val="bg1"/>
                </a:solidFill>
              </a:rPr>
              <a:t>Fresh dialysis solution flows into the person’s belly</a:t>
            </a:r>
          </a:p>
          <a:p>
            <a:pPr eaLnBrk="1" hangingPunct="1">
              <a:lnSpc>
                <a:spcPct val="90000"/>
              </a:lnSpc>
            </a:pPr>
            <a:r>
              <a:rPr lang="en-US" altLang="en-US" sz="2400">
                <a:solidFill>
                  <a:schemeClr val="bg1"/>
                </a:solidFill>
              </a:rPr>
              <a:t>It stays there for a period of time and then is drained into a drain bag</a:t>
            </a:r>
          </a:p>
          <a:p>
            <a:pPr eaLnBrk="1" hangingPunct="1">
              <a:lnSpc>
                <a:spcPct val="90000"/>
              </a:lnSpc>
            </a:pPr>
            <a:r>
              <a:rPr lang="en-US" altLang="en-US" sz="2400">
                <a:solidFill>
                  <a:schemeClr val="bg1"/>
                </a:solidFill>
              </a:rPr>
              <a:t>A transfer set connects the catheter in the person’s belly to the dialysis equipment</a:t>
            </a:r>
          </a:p>
        </p:txBody>
      </p:sp>
      <p:sp>
        <p:nvSpPr>
          <p:cNvPr id="135172" name="FlagCount" hidden="1">
            <a:hlinkClick r:id="rId2" action="ppaction://hlinkfile"/>
            <a:extLst>
              <a:ext uri="{FF2B5EF4-FFF2-40B4-BE49-F238E27FC236}">
                <a16:creationId xmlns:a16="http://schemas.microsoft.com/office/drawing/2014/main" id="{B8384CAB-E960-EA36-3541-12C170262663}"/>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5173" name="Picture 5" descr="Image">
            <a:extLst>
              <a:ext uri="{FF2B5EF4-FFF2-40B4-BE49-F238E27FC236}">
                <a16:creationId xmlns:a16="http://schemas.microsoft.com/office/drawing/2014/main" id="{CEEB30C5-F086-5648-B208-502D8276D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3482"/>
    </mc:Choice>
    <mc:Fallback xmlns="">
      <p:transition spd="slow" advTm="3348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78D7AB7-C38F-9EF2-D580-411D6FD75ACD}"/>
              </a:ext>
            </a:extLst>
          </p:cNvPr>
          <p:cNvSpPr>
            <a:spLocks noGrp="1" noChangeArrowheads="1"/>
          </p:cNvSpPr>
          <p:nvPr>
            <p:ph type="title"/>
          </p:nvPr>
        </p:nvSpPr>
        <p:spPr>
          <a:xfrm>
            <a:off x="762000" y="228600"/>
            <a:ext cx="7772400" cy="1143000"/>
          </a:xfrm>
        </p:spPr>
        <p:txBody>
          <a:bodyPr/>
          <a:lstStyle/>
          <a:p>
            <a:pPr eaLnBrk="1" hangingPunct="1"/>
            <a:r>
              <a:rPr lang="en-US" altLang="en-US">
                <a:solidFill>
                  <a:srgbClr val="FFFF00"/>
                </a:solidFill>
              </a:rPr>
              <a:t>Transplant</a:t>
            </a:r>
          </a:p>
        </p:txBody>
      </p:sp>
      <p:sp>
        <p:nvSpPr>
          <p:cNvPr id="136195" name="Rectangle 3">
            <a:extLst>
              <a:ext uri="{FF2B5EF4-FFF2-40B4-BE49-F238E27FC236}">
                <a16:creationId xmlns:a16="http://schemas.microsoft.com/office/drawing/2014/main" id="{54952558-E94E-257E-226F-5D551B2BA771}"/>
              </a:ext>
            </a:extLst>
          </p:cNvPr>
          <p:cNvSpPr>
            <a:spLocks noGrp="1" noChangeArrowheads="1"/>
          </p:cNvSpPr>
          <p:nvPr>
            <p:ph type="body" sz="half" idx="1"/>
          </p:nvPr>
        </p:nvSpPr>
        <p:spPr>
          <a:xfrm>
            <a:off x="685800" y="1981200"/>
            <a:ext cx="3352800" cy="4495800"/>
          </a:xfrm>
        </p:spPr>
        <p:txBody>
          <a:bodyPr/>
          <a:lstStyle/>
          <a:p>
            <a:pPr eaLnBrk="1" hangingPunct="1">
              <a:lnSpc>
                <a:spcPct val="90000"/>
              </a:lnSpc>
            </a:pPr>
            <a:r>
              <a:rPr lang="en-US" altLang="en-US" sz="2400">
                <a:solidFill>
                  <a:schemeClr val="bg1"/>
                </a:solidFill>
              </a:rPr>
              <a:t>New kidney is put in the lower part of the belly</a:t>
            </a:r>
          </a:p>
          <a:p>
            <a:pPr eaLnBrk="1" hangingPunct="1">
              <a:lnSpc>
                <a:spcPct val="90000"/>
              </a:lnSpc>
            </a:pPr>
            <a:r>
              <a:rPr lang="en-US" altLang="en-US" sz="2400">
                <a:solidFill>
                  <a:schemeClr val="bg1"/>
                </a:solidFill>
              </a:rPr>
              <a:t>Ureter is hooked up to the bladder</a:t>
            </a:r>
          </a:p>
          <a:p>
            <a:pPr eaLnBrk="1" hangingPunct="1">
              <a:lnSpc>
                <a:spcPct val="90000"/>
              </a:lnSpc>
            </a:pPr>
            <a:r>
              <a:rPr lang="en-US" altLang="en-US" sz="2400">
                <a:solidFill>
                  <a:schemeClr val="bg1"/>
                </a:solidFill>
              </a:rPr>
              <a:t>Usually, the old kidneys are left in place</a:t>
            </a:r>
          </a:p>
        </p:txBody>
      </p:sp>
      <p:sp>
        <p:nvSpPr>
          <p:cNvPr id="136196" name="FlagCount" hidden="1">
            <a:hlinkClick r:id="rId2" action="ppaction://hlinkfile"/>
            <a:extLst>
              <a:ext uri="{FF2B5EF4-FFF2-40B4-BE49-F238E27FC236}">
                <a16:creationId xmlns:a16="http://schemas.microsoft.com/office/drawing/2014/main" id="{F436BE12-701D-3670-5132-CAB4B295EC24}"/>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4400" i="1">
              <a:solidFill>
                <a:srgbClr val="FFFF00"/>
              </a:solidFill>
              <a:latin typeface="Tahoma" panose="020B0604030504040204" pitchFamily="34" charset="0"/>
            </a:endParaRPr>
          </a:p>
        </p:txBody>
      </p:sp>
      <p:pic>
        <p:nvPicPr>
          <p:cNvPr id="136197" name="Picture 5" descr="Image">
            <a:extLst>
              <a:ext uri="{FF2B5EF4-FFF2-40B4-BE49-F238E27FC236}">
                <a16:creationId xmlns:a16="http://schemas.microsoft.com/office/drawing/2014/main" id="{BDA092D2-13AE-BF76-6887-67A6B3F6FEB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752600"/>
            <a:ext cx="4014788"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3109"/>
    </mc:Choice>
    <mc:Fallback xmlns="">
      <p:transition spd="slow" advTm="1310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B90073EE-23E2-BA20-82F0-F4C226BBD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777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7514"/>
    </mc:Choice>
    <mc:Fallback xmlns="">
      <p:transition spd="slow" advTm="3751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021AEA8-C7EE-53BB-4910-5ECE334BF6B5}"/>
              </a:ext>
            </a:extLst>
          </p:cNvPr>
          <p:cNvSpPr>
            <a:spLocks noGrp="1" noChangeArrowheads="1"/>
          </p:cNvSpPr>
          <p:nvPr>
            <p:ph type="title"/>
          </p:nvPr>
        </p:nvSpPr>
        <p:spPr/>
        <p:txBody>
          <a:bodyPr/>
          <a:lstStyle/>
          <a:p>
            <a:pPr eaLnBrk="1" hangingPunct="1"/>
            <a:r>
              <a:rPr lang="en-US" altLang="en-US">
                <a:solidFill>
                  <a:srgbClr val="FFFF00"/>
                </a:solidFill>
              </a:rPr>
              <a:t>Mortality &amp; Vascular Access</a:t>
            </a:r>
          </a:p>
        </p:txBody>
      </p:sp>
      <p:sp>
        <p:nvSpPr>
          <p:cNvPr id="138243" name="Rectangle 3">
            <a:extLst>
              <a:ext uri="{FF2B5EF4-FFF2-40B4-BE49-F238E27FC236}">
                <a16:creationId xmlns:a16="http://schemas.microsoft.com/office/drawing/2014/main" id="{7BF9FF75-DD69-C135-483C-19F7D8AC3766}"/>
              </a:ext>
            </a:extLst>
          </p:cNvPr>
          <p:cNvSpPr>
            <a:spLocks noGrp="1" noChangeArrowheads="1"/>
          </p:cNvSpPr>
          <p:nvPr>
            <p:ph type="body" sz="half" idx="1"/>
          </p:nvPr>
        </p:nvSpPr>
        <p:spPr>
          <a:xfrm>
            <a:off x="457200" y="1600200"/>
            <a:ext cx="4033838" cy="4525963"/>
          </a:xfrm>
        </p:spPr>
        <p:txBody>
          <a:bodyPr/>
          <a:lstStyle/>
          <a:p>
            <a:pPr eaLnBrk="1" hangingPunct="1"/>
            <a:r>
              <a:rPr lang="en-US" altLang="en-US" sz="2800">
                <a:solidFill>
                  <a:schemeClr val="bg1"/>
                </a:solidFill>
              </a:rPr>
              <a:t>% Survival in diabetics (top) and non-diabetics (bottom)</a:t>
            </a:r>
          </a:p>
          <a:p>
            <a:pPr eaLnBrk="1" hangingPunct="1"/>
            <a:r>
              <a:rPr lang="en-US" altLang="en-US" sz="2800">
                <a:solidFill>
                  <a:schemeClr val="bg1"/>
                </a:solidFill>
              </a:rPr>
              <a:t>AVF has significantly less mortality</a:t>
            </a:r>
          </a:p>
        </p:txBody>
      </p:sp>
      <p:sp>
        <p:nvSpPr>
          <p:cNvPr id="138244" name="Text Box 4">
            <a:extLst>
              <a:ext uri="{FF2B5EF4-FFF2-40B4-BE49-F238E27FC236}">
                <a16:creationId xmlns:a16="http://schemas.microsoft.com/office/drawing/2014/main" id="{F9D0396B-0B20-170B-69B6-84CC28265EEE}"/>
              </a:ext>
            </a:extLst>
          </p:cNvPr>
          <p:cNvSpPr txBox="1">
            <a:spLocks noChangeArrowheads="1"/>
          </p:cNvSpPr>
          <p:nvPr/>
        </p:nvSpPr>
        <p:spPr bwMode="auto">
          <a:xfrm>
            <a:off x="609600" y="60960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i="1">
                <a:solidFill>
                  <a:schemeClr val="bg1"/>
                </a:solidFill>
              </a:rPr>
              <a:t>Dhingra, RK et al.</a:t>
            </a:r>
            <a:r>
              <a:rPr lang="en-US" altLang="en-US" sz="1000" i="1">
                <a:solidFill>
                  <a:srgbClr val="FFFF00"/>
                </a:solidFill>
              </a:rPr>
              <a:t> </a:t>
            </a:r>
            <a:r>
              <a:rPr lang="en-US" altLang="en-US" sz="1000" i="1">
                <a:solidFill>
                  <a:schemeClr val="bg1"/>
                </a:solidFill>
              </a:rPr>
              <a:t>Kidney International (2001) </a:t>
            </a:r>
            <a:r>
              <a:rPr lang="en-US" altLang="en-US" sz="1000" b="1" i="1">
                <a:solidFill>
                  <a:schemeClr val="bg1"/>
                </a:solidFill>
              </a:rPr>
              <a:t>60</a:t>
            </a:r>
            <a:r>
              <a:rPr lang="en-US" altLang="en-US" sz="1000" i="1">
                <a:solidFill>
                  <a:schemeClr val="bg1"/>
                </a:solidFill>
              </a:rPr>
              <a:t>, 1443–1451</a:t>
            </a:r>
            <a:r>
              <a:rPr lang="en-US" altLang="en-US" sz="4400" i="1">
                <a:solidFill>
                  <a:srgbClr val="FFFF00"/>
                </a:solidFill>
              </a:rPr>
              <a:t> </a:t>
            </a:r>
          </a:p>
        </p:txBody>
      </p:sp>
      <p:pic>
        <p:nvPicPr>
          <p:cNvPr id="138245" name="Picture 5" descr="VA_survival1">
            <a:extLst>
              <a:ext uri="{FF2B5EF4-FFF2-40B4-BE49-F238E27FC236}">
                <a16:creationId xmlns:a16="http://schemas.microsoft.com/office/drawing/2014/main" id="{6B43F29C-5337-1703-C3AB-496716E6625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02238" y="1600200"/>
            <a:ext cx="3162300" cy="2430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6" name="Picture 6" descr="VA_survival2">
            <a:extLst>
              <a:ext uri="{FF2B5EF4-FFF2-40B4-BE49-F238E27FC236}">
                <a16:creationId xmlns:a16="http://schemas.microsoft.com/office/drawing/2014/main" id="{A6BFC7ED-3546-A3E4-6A2F-D77896A996F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86363" y="4343400"/>
            <a:ext cx="2967037"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8410"/>
    </mc:Choice>
    <mc:Fallback xmlns="">
      <p:transition spd="slow" advTm="1841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D441-472A-9972-8EF7-B679240056CE}"/>
              </a:ext>
            </a:extLst>
          </p:cNvPr>
          <p:cNvSpPr>
            <a:spLocks noGrp="1"/>
          </p:cNvSpPr>
          <p:nvPr>
            <p:ph type="title"/>
          </p:nvPr>
        </p:nvSpPr>
        <p:spPr>
          <a:xfrm>
            <a:off x="457200" y="743774"/>
            <a:ext cx="8229600" cy="1143000"/>
          </a:xfrm>
        </p:spPr>
        <p:txBody>
          <a:bodyPr/>
          <a:lstStyle/>
          <a:p>
            <a:r>
              <a:rPr lang="en-US" sz="3200" dirty="0">
                <a:solidFill>
                  <a:srgbClr val="FFFF00"/>
                </a:solidFill>
              </a:rPr>
              <a:t>Patients of Minority Status have a Lower Rate of Starting Dialysis with an AV Fistula</a:t>
            </a:r>
          </a:p>
        </p:txBody>
      </p:sp>
      <p:pic>
        <p:nvPicPr>
          <p:cNvPr id="13" name="Content Placeholder 12" descr="Chart, bar chart&#10;&#10;Description automatically generated">
            <a:extLst>
              <a:ext uri="{FF2B5EF4-FFF2-40B4-BE49-F238E27FC236}">
                <a16:creationId xmlns:a16="http://schemas.microsoft.com/office/drawing/2014/main" id="{9C3C4063-6869-0061-CA3E-6FFBF5023243}"/>
              </a:ext>
            </a:extLst>
          </p:cNvPr>
          <p:cNvPicPr>
            <a:picLocks noGrp="1" noChangeAspect="1"/>
          </p:cNvPicPr>
          <p:nvPr>
            <p:ph idx="1"/>
          </p:nvPr>
        </p:nvPicPr>
        <p:blipFill>
          <a:blip r:embed="rId3"/>
          <a:stretch>
            <a:fillRect/>
          </a:stretch>
        </p:blipFill>
        <p:spPr>
          <a:xfrm>
            <a:off x="1290954" y="2279222"/>
            <a:ext cx="6862446" cy="4045378"/>
          </a:xfrm>
        </p:spPr>
      </p:pic>
    </p:spTree>
    <p:extLst>
      <p:ext uri="{BB962C8B-B14F-4D97-AF65-F5344CB8AC3E}">
        <p14:creationId xmlns:p14="http://schemas.microsoft.com/office/powerpoint/2010/main" val="1560481357"/>
      </p:ext>
    </p:extLst>
  </p:cSld>
  <p:clrMapOvr>
    <a:masterClrMapping/>
  </p:clrMapOvr>
  <mc:AlternateContent xmlns:mc="http://schemas.openxmlformats.org/markup-compatibility/2006" xmlns:p14="http://schemas.microsoft.com/office/powerpoint/2010/main">
    <mc:Choice Requires="p14">
      <p:transition spd="slow" p14:dur="2000" advTm="61536"/>
    </mc:Choice>
    <mc:Fallback xmlns="">
      <p:transition spd="slow" advTm="6153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522FA71-7236-5EDA-EA7C-017C4D3B18B4}"/>
              </a:ext>
            </a:extLst>
          </p:cNvPr>
          <p:cNvSpPr>
            <a:spLocks noGrp="1" noChangeArrowheads="1"/>
          </p:cNvSpPr>
          <p:nvPr>
            <p:ph type="title"/>
          </p:nvPr>
        </p:nvSpPr>
        <p:spPr/>
        <p:txBody>
          <a:bodyPr/>
          <a:lstStyle/>
          <a:p>
            <a:pPr eaLnBrk="1" hangingPunct="1"/>
            <a:r>
              <a:rPr lang="en-US" altLang="en-US">
                <a:solidFill>
                  <a:srgbClr val="FFFF00"/>
                </a:solidFill>
              </a:rPr>
              <a:t>Mortality in ESRD</a:t>
            </a:r>
          </a:p>
        </p:txBody>
      </p:sp>
      <p:sp>
        <p:nvSpPr>
          <p:cNvPr id="139267" name="Rectangle 3">
            <a:extLst>
              <a:ext uri="{FF2B5EF4-FFF2-40B4-BE49-F238E27FC236}">
                <a16:creationId xmlns:a16="http://schemas.microsoft.com/office/drawing/2014/main" id="{B09FEC27-1431-4251-887B-B6E57CDFE173}"/>
              </a:ext>
            </a:extLst>
          </p:cNvPr>
          <p:cNvSpPr>
            <a:spLocks noGrp="1" noChangeArrowheads="1"/>
          </p:cNvSpPr>
          <p:nvPr>
            <p:ph type="body" idx="4294967295"/>
          </p:nvPr>
        </p:nvSpPr>
        <p:spPr>
          <a:xfrm>
            <a:off x="685800" y="1447800"/>
            <a:ext cx="7315200" cy="4525963"/>
          </a:xfrm>
        </p:spPr>
        <p:txBody>
          <a:bodyPr/>
          <a:lstStyle/>
          <a:p>
            <a:pPr eaLnBrk="1" hangingPunct="1">
              <a:buFontTx/>
              <a:buNone/>
            </a:pPr>
            <a:endParaRPr lang="en-US" altLang="en-US">
              <a:solidFill>
                <a:schemeClr val="bg1"/>
              </a:solidFill>
            </a:endParaRPr>
          </a:p>
        </p:txBody>
      </p:sp>
      <p:pic>
        <p:nvPicPr>
          <p:cNvPr id="139268" name="Picture 4" descr="HD_survival_by_site">
            <a:extLst>
              <a:ext uri="{FF2B5EF4-FFF2-40B4-BE49-F238E27FC236}">
                <a16:creationId xmlns:a16="http://schemas.microsoft.com/office/drawing/2014/main" id="{BDC1CD2C-3477-A703-88B9-B6F29D5C4E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981200"/>
            <a:ext cx="65532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69" name="Text Box 5">
            <a:extLst>
              <a:ext uri="{FF2B5EF4-FFF2-40B4-BE49-F238E27FC236}">
                <a16:creationId xmlns:a16="http://schemas.microsoft.com/office/drawing/2014/main" id="{0EB43F01-A662-2439-4AD3-1F4C63613B9D}"/>
              </a:ext>
            </a:extLst>
          </p:cNvPr>
          <p:cNvSpPr txBox="1">
            <a:spLocks noChangeArrowheads="1"/>
          </p:cNvSpPr>
          <p:nvPr/>
        </p:nvSpPr>
        <p:spPr bwMode="auto">
          <a:xfrm>
            <a:off x="304800" y="6400800"/>
            <a:ext cx="762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Hull, AR, Parker, TF III, Am J Kidney Dis 1990; 15:375, and Charra, B, Calemard, E, Ruffet, M, et al, Kidney Int 1992; 41:1286. </a:t>
            </a:r>
          </a:p>
        </p:txBody>
      </p:sp>
      <p:sp>
        <p:nvSpPr>
          <p:cNvPr id="139270" name="FlagCount" hidden="1">
            <a:hlinkClick r:id="rId4" action="ppaction://hlinkfile"/>
            <a:extLst>
              <a:ext uri="{FF2B5EF4-FFF2-40B4-BE49-F238E27FC236}">
                <a16:creationId xmlns:a16="http://schemas.microsoft.com/office/drawing/2014/main" id="{2B0C1ABC-2E3F-E24E-7763-867F8DA033E1}"/>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2698"/>
    </mc:Choice>
    <mc:Fallback xmlns="">
      <p:transition spd="slow" advTm="82698"/>
    </mc:Fallback>
  </mc:AlternateContent>
  <p:extLst>
    <p:ext uri="{3A86A75C-4F4B-4683-9AE1-C65F6400EC91}">
      <p14:laserTraceLst xmlns:p14="http://schemas.microsoft.com/office/powerpoint/2010/main">
        <p14:tracePtLst>
          <p14:tracePt t="13078" x="846138" y="5494338"/>
          <p14:tracePt t="14368" x="2506663" y="6842125"/>
          <p14:tracePt t="14377" x="2530475" y="6842125"/>
          <p14:tracePt t="14385" x="2536825" y="6819900"/>
          <p14:tracePt t="14392" x="2560638" y="6819900"/>
          <p14:tracePt t="14401" x="2574925" y="6811963"/>
          <p14:tracePt t="14410" x="2590800" y="6797675"/>
          <p14:tracePt t="14417" x="2598738" y="6797675"/>
          <p14:tracePt t="14426" x="2613025" y="6797675"/>
          <p14:tracePt t="14432" x="2620963" y="6789738"/>
          <p14:tracePt t="14443" x="2644775" y="6773863"/>
          <p14:tracePt t="14449" x="2659063" y="6773863"/>
          <p14:tracePt t="14458" x="2667000" y="6759575"/>
          <p14:tracePt t="14465" x="2682875" y="6751638"/>
          <p14:tracePt t="14475" x="2705100" y="6751638"/>
          <p14:tracePt t="14481" x="2720975" y="6727825"/>
          <p14:tracePt t="14492" x="2727325" y="6727825"/>
          <p14:tracePt t="14497" x="2743200" y="6713538"/>
          <p14:tracePt t="14505" x="2751138" y="6705600"/>
          <p14:tracePt t="14513" x="2765425" y="6689725"/>
          <p14:tracePt t="14521" x="2781300" y="6683375"/>
          <p14:tracePt t="14538" x="2789238" y="6667500"/>
          <p14:tracePt t="14546" x="2789238" y="6651625"/>
          <p14:tracePt t="14554" x="2789238" y="6629400"/>
          <p14:tracePt t="14562" x="2789238" y="6599238"/>
          <p14:tracePt t="14570" x="2789238" y="6583363"/>
          <p14:tracePt t="14578" x="2789238" y="6545263"/>
          <p14:tracePt t="14586" x="2789238" y="6515100"/>
          <p14:tracePt t="14594" x="2781300" y="6477000"/>
          <p14:tracePt t="14603" x="2765425" y="6416675"/>
          <p14:tracePt t="14611" x="2743200" y="6354763"/>
          <p14:tracePt t="14618" x="2720975" y="6294438"/>
          <p14:tracePt t="14627" x="2705100" y="6226175"/>
          <p14:tracePt t="14635" x="2682875" y="6142038"/>
          <p14:tracePt t="14643" x="2644775" y="6073775"/>
          <p14:tracePt t="14651" x="2613025" y="5935663"/>
          <p14:tracePt t="14659" x="2574925" y="5829300"/>
          <p14:tracePt t="14667" x="2560638" y="5799138"/>
          <p14:tracePt t="14675" x="2536825" y="5699125"/>
          <p14:tracePt t="14683" x="2514600" y="5616575"/>
          <p14:tracePt t="14692" x="2506663" y="5524500"/>
          <p14:tracePt t="14700" x="2492375" y="5448300"/>
          <p14:tracePt t="14708" x="2492375" y="5418138"/>
          <p14:tracePt t="15087" x="2492375" y="5387975"/>
          <p14:tracePt t="15095" x="2492375" y="5380038"/>
          <p14:tracePt t="15103" x="2492375" y="5356225"/>
          <p14:tracePt t="15111" x="2492375" y="5318125"/>
          <p14:tracePt t="15119" x="2514600" y="5280025"/>
          <p14:tracePt t="15128" x="2536825" y="5235575"/>
          <p14:tracePt t="15136" x="2552700" y="5189538"/>
          <p14:tracePt t="15144" x="2574925" y="5127625"/>
          <p14:tracePt t="15152" x="2598738" y="5059363"/>
          <p14:tracePt t="15160" x="2620963" y="5006975"/>
          <p14:tracePt t="15168" x="2636838" y="4975225"/>
          <p14:tracePt t="15176" x="2636838" y="4922838"/>
          <p14:tracePt t="15184" x="2644775" y="4892675"/>
          <p14:tracePt t="15192" x="2659063" y="4854575"/>
          <p14:tracePt t="15201" x="2659063" y="4830763"/>
          <p14:tracePt t="15208" x="2667000" y="4792663"/>
          <p14:tracePt t="15217" x="2667000" y="4770438"/>
          <p14:tracePt t="15225" x="2667000" y="4746625"/>
          <p14:tracePt t="15233" x="2667000" y="4732338"/>
          <p14:tracePt t="15242" x="2667000" y="4708525"/>
          <p14:tracePt t="15249" x="2667000" y="4678363"/>
          <p14:tracePt t="15258" x="2659063" y="4664075"/>
          <p14:tracePt t="15265" x="2644775" y="4625975"/>
          <p14:tracePt t="15275" x="2644775" y="4602163"/>
          <p14:tracePt t="15281" x="2636838" y="4579938"/>
          <p14:tracePt t="15291" x="2620963" y="4564063"/>
          <p14:tracePt t="15297" x="2620963" y="4541838"/>
          <p14:tracePt t="15308" x="2613025" y="4533900"/>
          <p14:tracePt t="15313" x="2613025" y="4511675"/>
          <p14:tracePt t="15330" x="2613025" y="4495800"/>
          <p14:tracePt t="15338" x="2613025" y="4487863"/>
          <p14:tracePt t="15346" x="2613025" y="4473575"/>
          <p14:tracePt t="15354" x="2598738" y="4457700"/>
          <p14:tracePt t="15362" x="2598738" y="4449763"/>
          <p14:tracePt t="15370" x="2598738" y="4435475"/>
          <p14:tracePt t="15378" x="2598738" y="4427538"/>
          <p14:tracePt t="15386" x="2598738" y="4411663"/>
          <p14:tracePt t="15394" x="2598738" y="4403725"/>
          <p14:tracePt t="15402" x="2590800" y="4389438"/>
          <p14:tracePt t="15419" x="2574925" y="4373563"/>
          <p14:tracePt t="15427" x="2560638" y="4365625"/>
          <p14:tracePt t="15443" x="2552700" y="4351338"/>
          <p14:tracePt t="15451" x="2536825" y="4351338"/>
          <p14:tracePt t="15459" x="2530475" y="4343400"/>
          <p14:tracePt t="15467" x="2514600" y="4343400"/>
          <p14:tracePt t="15475" x="2492375" y="4343400"/>
          <p14:tracePt t="15483" x="2468563" y="4343400"/>
          <p14:tracePt t="15491" x="2446338" y="4343400"/>
          <p14:tracePt t="15499" x="2430463" y="4343400"/>
          <p14:tracePt t="15509" x="2422525" y="4351338"/>
          <p14:tracePt t="15516" x="2392363" y="4365625"/>
          <p14:tracePt t="15526" x="2384425" y="4373563"/>
          <p14:tracePt t="15532" x="2370138" y="4373563"/>
          <p14:tracePt t="15541" x="2370138" y="4389438"/>
          <p14:tracePt t="15548" x="2362200" y="4389438"/>
          <p14:tracePt t="15588" x="2346325" y="4389438"/>
          <p14:tracePt t="15596" x="2346325" y="4403725"/>
          <p14:tracePt t="15604" x="2339975" y="4403725"/>
          <p14:tracePt t="15621" x="2324100" y="4411663"/>
          <p14:tracePt t="15645" x="2316163" y="4411663"/>
          <p14:tracePt t="15677" x="2316163" y="4427538"/>
          <p14:tracePt t="15685" x="2301875" y="4427538"/>
          <p14:tracePt t="15702" x="2286000" y="4449763"/>
          <p14:tracePt t="15709" x="2263775" y="4457700"/>
          <p14:tracePt t="15717" x="2255838" y="4495800"/>
          <p14:tracePt t="15726" x="2239963" y="4518025"/>
          <p14:tracePt t="15734" x="2217738" y="4564063"/>
          <p14:tracePt t="15742" x="2201863" y="4594225"/>
          <p14:tracePt t="15750" x="2193925" y="4648200"/>
          <p14:tracePt t="15758" x="2193925" y="4664075"/>
          <p14:tracePt t="15766" x="2179638" y="4724400"/>
          <p14:tracePt t="15775" x="2179638" y="4762500"/>
          <p14:tracePt t="15783" x="2179638" y="4792663"/>
          <p14:tracePt t="15793" x="2179638" y="4830763"/>
          <p14:tracePt t="15798" x="2193925" y="4854575"/>
          <p14:tracePt t="15809" x="2201863" y="4876800"/>
          <p14:tracePt t="15814" x="2239963" y="4914900"/>
          <p14:tracePt t="15825" x="2263775" y="4937125"/>
          <p14:tracePt t="15831" x="2316163" y="4975225"/>
          <p14:tracePt t="15841" x="2339975" y="4999038"/>
          <p14:tracePt t="15847" x="2362200" y="5006975"/>
          <p14:tracePt t="15855" x="2384425" y="5021263"/>
          <p14:tracePt t="15863" x="2422525" y="5037138"/>
          <p14:tracePt t="15875" x="2446338" y="5037138"/>
          <p14:tracePt t="15879" x="2492375" y="5045075"/>
          <p14:tracePt t="15887" x="2514600" y="5045075"/>
          <p14:tracePt t="15895" x="2536825" y="5045075"/>
          <p14:tracePt t="15904" x="2552700" y="5021263"/>
          <p14:tracePt t="15911" x="2560638" y="4999038"/>
          <p14:tracePt t="15920" x="2590800" y="4960938"/>
          <p14:tracePt t="15928" x="2590800" y="4922838"/>
          <p14:tracePt t="15936" x="2598738" y="4876800"/>
          <p14:tracePt t="15944" x="2598738" y="4830763"/>
          <p14:tracePt t="15952" x="2613025" y="4784725"/>
          <p14:tracePt t="15960" x="2613025" y="4732338"/>
          <p14:tracePt t="15968" x="2613025" y="4678363"/>
          <p14:tracePt t="15976" x="2613025" y="4625975"/>
          <p14:tracePt t="15984" x="2590800" y="4579938"/>
          <p14:tracePt t="15992" x="2574925" y="4541838"/>
          <p14:tracePt t="16000" x="2560638" y="4495800"/>
          <p14:tracePt t="16008" x="2536825" y="4457700"/>
          <p14:tracePt t="16016" x="2530475" y="4449763"/>
          <p14:tracePt t="16025" x="2514600" y="4411663"/>
          <p14:tracePt t="16033" x="2492375" y="4389438"/>
          <p14:tracePt t="16041" x="2476500" y="4365625"/>
          <p14:tracePt t="16049" x="2468563" y="4351338"/>
          <p14:tracePt t="16058" x="2454275" y="4343400"/>
          <p14:tracePt t="16065" x="2454275" y="4327525"/>
          <p14:tracePt t="16075" x="2446338" y="4327525"/>
          <p14:tracePt t="16081" x="2430463" y="4327525"/>
          <p14:tracePt t="16098" x="2422525" y="4327525"/>
          <p14:tracePt t="16113" x="2408238" y="4327525"/>
          <p14:tracePt t="16141" x="2392363" y="4327525"/>
          <p14:tracePt t="16146" x="2392363" y="4343400"/>
          <p14:tracePt t="16154" x="2384425" y="4365625"/>
          <p14:tracePt t="16162" x="2384425" y="4373563"/>
          <p14:tracePt t="16170" x="2384425" y="4411663"/>
          <p14:tracePt t="16178" x="2370138" y="4435475"/>
          <p14:tracePt t="16186" x="2370138" y="4473575"/>
          <p14:tracePt t="16194" x="2370138" y="4518025"/>
          <p14:tracePt t="16202" x="2362200" y="4564063"/>
          <p14:tracePt t="16210" x="2362200" y="4618038"/>
          <p14:tracePt t="16219" x="2362200" y="4678363"/>
          <p14:tracePt t="16227" x="2362200" y="4732338"/>
          <p14:tracePt t="16235" x="2362200" y="4784725"/>
          <p14:tracePt t="16243" x="2362200" y="4830763"/>
          <p14:tracePt t="16251" x="2362200" y="4876800"/>
          <p14:tracePt t="16259" x="2362200" y="4922838"/>
          <p14:tracePt t="16267" x="2362200" y="4960938"/>
          <p14:tracePt t="16275" x="2370138" y="4975225"/>
          <p14:tracePt t="16284" x="2370138" y="5006975"/>
          <p14:tracePt t="16291" x="2384425" y="5037138"/>
          <p14:tracePt t="16300" x="2392363" y="5059363"/>
          <p14:tracePt t="16308" x="2392363" y="5067300"/>
          <p14:tracePt t="16316" x="2408238" y="5083175"/>
          <p14:tracePt t="16325" x="2408238" y="5089525"/>
          <p14:tracePt t="16332" x="2408238" y="5105400"/>
          <p14:tracePt t="16341" x="2422525" y="5105400"/>
          <p14:tracePt t="16373" x="2430463" y="5105400"/>
          <p14:tracePt t="16380" x="2430463" y="5083175"/>
          <p14:tracePt t="16392" x="2430463" y="5045075"/>
          <p14:tracePt t="16396" x="2446338" y="5006975"/>
          <p14:tracePt t="16404" x="2454275" y="4975225"/>
          <p14:tracePt t="16413" x="2468563" y="4914900"/>
          <p14:tracePt t="16421" x="2476500" y="4854575"/>
          <p14:tracePt t="16429" x="2476500" y="4792663"/>
          <p14:tracePt t="16437" x="2492375" y="4724400"/>
          <p14:tracePt t="16445" x="2492375" y="4664075"/>
          <p14:tracePt t="16453" x="2492375" y="4594225"/>
          <p14:tracePt t="16461" x="2492375" y="4511675"/>
          <p14:tracePt t="16469" x="2492375" y="4435475"/>
          <p14:tracePt t="16477" x="2492375" y="4365625"/>
          <p14:tracePt t="16485" x="2476500" y="4289425"/>
          <p14:tracePt t="16493" x="2468563" y="4237038"/>
          <p14:tracePt t="16501" x="2454275" y="4213225"/>
          <p14:tracePt t="16510" x="2446338" y="4160838"/>
          <p14:tracePt t="16518" x="2430463" y="4130675"/>
          <p14:tracePt t="16526" x="2422525" y="4098925"/>
          <p14:tracePt t="16534" x="2408238" y="4092575"/>
          <p14:tracePt t="16542" x="2384425" y="4076700"/>
          <p14:tracePt t="16550" x="2370138" y="4076700"/>
          <p14:tracePt t="16559" x="2346325" y="4076700"/>
          <p14:tracePt t="16566" x="2339975" y="4076700"/>
          <p14:tracePt t="16575" x="2316163" y="4114800"/>
          <p14:tracePt t="16582" x="2286000" y="4137025"/>
          <p14:tracePt t="16591" x="2278063" y="4175125"/>
          <p14:tracePt t="16598" x="2255838" y="4213225"/>
          <p14:tracePt t="16608" x="2239963" y="4244975"/>
          <p14:tracePt t="16615" x="2232025" y="4283075"/>
          <p14:tracePt t="16625" x="2217738" y="4327525"/>
          <p14:tracePt t="16631" x="2201863" y="4365625"/>
          <p14:tracePt t="16641" x="2193925" y="4411663"/>
          <p14:tracePt t="16647" x="2193925" y="4457700"/>
          <p14:tracePt t="16659" x="2193925" y="4518025"/>
          <p14:tracePt t="16663" x="2193925" y="4579938"/>
          <p14:tracePt t="16675" x="2193925" y="4625975"/>
          <p14:tracePt t="16679" x="2193925" y="4686300"/>
          <p14:tracePt t="16692" x="2201863" y="4732338"/>
          <p14:tracePt t="16695" x="2232025" y="4784725"/>
          <p14:tracePt t="16708" x="2255838" y="4830763"/>
          <p14:tracePt t="16711" x="2278063" y="4868863"/>
          <p14:tracePt t="16725" x="2286000" y="4876800"/>
          <p14:tracePt t="16728" x="2316163" y="4914900"/>
          <p14:tracePt t="16741" x="2339975" y="4937125"/>
          <p14:tracePt t="16744" x="2362200" y="4960938"/>
          <p14:tracePt t="16758" x="2370138" y="4983163"/>
          <p14:tracePt t="16760" x="2384425" y="4999038"/>
          <p14:tracePt t="16775" x="2392363" y="4999038"/>
          <p14:tracePt t="16776" x="2392363" y="5006975"/>
          <p14:tracePt t="16791" x="2408238" y="5006975"/>
          <p14:tracePt t="16816" x="2422525" y="5006975"/>
          <p14:tracePt t="16857" x="2422525" y="4983163"/>
          <p14:tracePt t="16865" x="2422525" y="4960938"/>
          <p14:tracePt t="16875" x="2422525" y="4922838"/>
          <p14:tracePt t="16881" x="2422525" y="4892675"/>
          <p14:tracePt t="16891" x="2422525" y="4830763"/>
          <p14:tracePt t="16898" x="2408238" y="4770438"/>
          <p14:tracePt t="16908" x="2392363" y="4702175"/>
          <p14:tracePt t="16914" x="2384425" y="4625975"/>
          <p14:tracePt t="16922" x="2362200" y="4556125"/>
          <p14:tracePt t="16930" x="2362200" y="4518025"/>
          <p14:tracePt t="16942" x="2346325" y="4473575"/>
          <p14:tracePt t="16946" x="2339975" y="4435475"/>
          <p14:tracePt t="16954" x="2339975" y="4403725"/>
          <p14:tracePt t="16962" x="2339975" y="4373563"/>
          <p14:tracePt t="16970" x="2324100" y="4351338"/>
          <p14:tracePt t="16978" x="2324100" y="4343400"/>
          <p14:tracePt t="16986" x="2324100" y="4327525"/>
          <p14:tracePt t="16995" x="2324100" y="4321175"/>
          <p14:tracePt t="17003" x="2316163" y="4305300"/>
          <p14:tracePt t="17019" x="2316163" y="4289425"/>
          <p14:tracePt t="17035" x="2301875" y="4289425"/>
          <p14:tracePt t="17083" x="2286000" y="4321175"/>
          <p14:tracePt t="17091" x="2286000" y="4327525"/>
          <p14:tracePt t="17099" x="2286000" y="4343400"/>
          <p14:tracePt t="17108" x="2286000" y="4351338"/>
          <p14:tracePt t="17116" x="2286000" y="4373563"/>
          <p14:tracePt t="17125" x="2286000" y="4389438"/>
          <p14:tracePt t="17132" x="2286000" y="4411663"/>
          <p14:tracePt t="17142" x="2286000" y="4435475"/>
          <p14:tracePt t="17148" x="2286000" y="4473575"/>
          <p14:tracePt t="17159" x="2286000" y="4495800"/>
          <p14:tracePt t="17164" x="2286000" y="4518025"/>
          <p14:tracePt t="17175" x="2286000" y="4541838"/>
          <p14:tracePt t="17180" x="2286000" y="4579938"/>
          <p14:tracePt t="17192" x="2301875" y="4602163"/>
          <p14:tracePt t="17196" x="2301875" y="4625975"/>
          <p14:tracePt t="17205" x="2301875" y="4648200"/>
          <p14:tracePt t="17213" x="2301875" y="4686300"/>
          <p14:tracePt t="17221" x="2316163" y="4702175"/>
          <p14:tracePt t="17229" x="2316163" y="4708525"/>
          <p14:tracePt t="17237" x="2316163" y="4724400"/>
          <p14:tracePt t="17245" x="2324100" y="4732338"/>
          <p14:tracePt t="17253" x="2324100" y="4746625"/>
          <p14:tracePt t="17261" x="2324100" y="4762500"/>
          <p14:tracePt t="17269" x="2339975" y="4770438"/>
          <p14:tracePt t="17293" x="2339975" y="4784725"/>
          <p14:tracePt t="17301" x="2346325" y="4784725"/>
          <p14:tracePt t="17310" x="2346325" y="4792663"/>
          <p14:tracePt t="19071" x="2346325" y="4770438"/>
          <p14:tracePt t="19080" x="2339975" y="4746625"/>
          <p14:tracePt t="19088" x="2316163" y="4724400"/>
          <p14:tracePt t="19096" x="2301875" y="4708525"/>
          <p14:tracePt t="19104" x="2286000" y="4686300"/>
          <p14:tracePt t="19112" x="2286000" y="4678363"/>
          <p14:tracePt t="19120" x="2263775" y="4648200"/>
          <p14:tracePt t="19129" x="2255838" y="4625975"/>
          <p14:tracePt t="19136" x="2255838" y="4618038"/>
          <p14:tracePt t="19144" x="2239963" y="4594225"/>
          <p14:tracePt t="19160" x="2239963" y="4564063"/>
          <p14:tracePt t="19176" x="2255838" y="4556125"/>
          <p14:tracePt t="19185" x="2278063" y="4556125"/>
          <p14:tracePt t="19192" x="2324100" y="4541838"/>
          <p14:tracePt t="19201" x="2384425" y="4533900"/>
          <p14:tracePt t="19209" x="2492375" y="4495800"/>
          <p14:tracePt t="19217" x="2590800" y="4473575"/>
          <p14:tracePt t="19225" x="2789238" y="4435475"/>
          <p14:tracePt t="19233" x="2971800" y="4403725"/>
          <p14:tracePt t="19241" x="3184525" y="4365625"/>
          <p14:tracePt t="19250" x="3444875" y="4305300"/>
          <p14:tracePt t="19259" x="3717925" y="4259263"/>
          <p14:tracePt t="19265" x="4016375" y="4221163"/>
          <p14:tracePt t="19276" x="4335463" y="4175125"/>
          <p14:tracePt t="19281" x="4479925" y="4152900"/>
          <p14:tracePt t="19292" x="4732338" y="4130675"/>
          <p14:tracePt t="19298" x="4960938" y="4092575"/>
          <p14:tracePt t="19308" x="5051425" y="4076700"/>
          <p14:tracePt t="19314" x="5211763" y="4068763"/>
          <p14:tracePt t="19325" x="5257800" y="4054475"/>
          <p14:tracePt t="19330" x="5349875" y="4054475"/>
          <p14:tracePt t="19338" x="5402263" y="4046538"/>
          <p14:tracePt t="19346" x="5432425" y="4046538"/>
          <p14:tracePt t="19354" x="5464175" y="4046538"/>
          <p14:tracePt t="19597" x="5448300" y="4046538"/>
          <p14:tracePt t="19605" x="5432425" y="4046538"/>
          <p14:tracePt t="19613" x="5410200" y="4046538"/>
          <p14:tracePt t="19625" x="5380038" y="4046538"/>
          <p14:tracePt t="19629" x="5341938" y="4030663"/>
          <p14:tracePt t="19637" x="5280025" y="4008438"/>
          <p14:tracePt t="19645" x="5235575" y="3992563"/>
          <p14:tracePt t="19653" x="5189538" y="3970338"/>
          <p14:tracePt t="19661" x="5105400" y="3940175"/>
          <p14:tracePt t="19669" x="5029200" y="3902075"/>
          <p14:tracePt t="19677" x="4960938" y="3878263"/>
          <p14:tracePt t="19686" x="4876800" y="3840163"/>
          <p14:tracePt t="19694" x="4808538" y="3802063"/>
          <p14:tracePt t="19702" x="4724400" y="3771900"/>
          <p14:tracePt t="19710" x="4664075" y="3741738"/>
          <p14:tracePt t="19718" x="4587875" y="3717925"/>
          <p14:tracePt t="19726" x="4533900" y="3695700"/>
          <p14:tracePt t="19735" x="4473575" y="3673475"/>
          <p14:tracePt t="19742" x="4449763" y="3665538"/>
          <p14:tracePt t="19751" x="4411663" y="3649663"/>
          <p14:tracePt t="19758" x="4373563" y="3635375"/>
          <p14:tracePt t="19767" x="4351338" y="3627438"/>
          <p14:tracePt t="19775" x="4335463" y="3627438"/>
          <p14:tracePt t="19783" x="4313238" y="3627438"/>
          <p14:tracePt t="19791" x="4313238" y="3611563"/>
          <p14:tracePt t="19799" x="4305300" y="3611563"/>
          <p14:tracePt t="19840" x="4305300" y="3627438"/>
          <p14:tracePt t="19847" x="4289425" y="3665538"/>
          <p14:tracePt t="19859" x="4289425" y="3687763"/>
          <p14:tracePt t="19863" x="4289425" y="3717925"/>
          <p14:tracePt t="19872" x="4289425" y="3741738"/>
          <p14:tracePt t="19880" x="4289425" y="3771900"/>
          <p14:tracePt t="19888" x="4289425" y="3825875"/>
          <p14:tracePt t="19896" x="4289425" y="3878263"/>
          <p14:tracePt t="19904" x="4289425" y="3908425"/>
          <p14:tracePt t="19912" x="4289425" y="3962400"/>
          <p14:tracePt t="19920" x="4289425" y="4016375"/>
          <p14:tracePt t="19928" x="4289425" y="4076700"/>
          <p14:tracePt t="19936" x="4289425" y="4137025"/>
          <p14:tracePt t="19945" x="4283075" y="4213225"/>
          <p14:tracePt t="19952" x="4283075" y="4283075"/>
          <p14:tracePt t="19960" x="4267200" y="4365625"/>
          <p14:tracePt t="19968" x="4267200" y="4449763"/>
          <p14:tracePt t="19976" x="4267200" y="4533900"/>
          <p14:tracePt t="19984" x="4267200" y="4618038"/>
          <p14:tracePt t="19993" x="4267200" y="4678363"/>
          <p14:tracePt t="20001" x="4267200" y="4746625"/>
          <p14:tracePt t="20009" x="4267200" y="4808538"/>
          <p14:tracePt t="20017" x="4267200" y="4854575"/>
          <p14:tracePt t="20025" x="4267200" y="4868863"/>
          <p14:tracePt t="20033" x="4267200" y="4899025"/>
          <p14:tracePt t="20041" x="4267200" y="4937125"/>
          <p14:tracePt t="20049" x="4283075" y="4953000"/>
          <p14:tracePt t="20058" x="4283075" y="4960938"/>
          <p14:tracePt t="20065" x="4283075" y="4975225"/>
          <p14:tracePt t="20075" x="4289425" y="4975225"/>
          <p14:tracePt t="20106" x="4305300" y="4960938"/>
          <p14:tracePt t="20114" x="4305300" y="4937125"/>
          <p14:tracePt t="20125" x="4313238" y="4899025"/>
          <p14:tracePt t="20130" x="4313238" y="4868863"/>
          <p14:tracePt t="20138" x="4327525" y="4816475"/>
          <p14:tracePt t="20146" x="4335463" y="4724400"/>
          <p14:tracePt t="20154" x="4351338" y="4648200"/>
          <p14:tracePt t="20162" x="4365625" y="4556125"/>
          <p14:tracePt t="20171" x="4389438" y="4449763"/>
          <p14:tracePt t="20179" x="4397375" y="4389438"/>
          <p14:tracePt t="20187" x="4411663" y="4289425"/>
          <p14:tracePt t="20195" x="4419600" y="4183063"/>
          <p14:tracePt t="20203" x="4435475" y="4092575"/>
          <p14:tracePt t="20211" x="4449763" y="4008438"/>
          <p14:tracePt t="20219" x="4449763" y="3984625"/>
          <p14:tracePt t="20227" x="4449763" y="3924300"/>
          <p14:tracePt t="20235" x="4449763" y="3878263"/>
          <p14:tracePt t="20243" x="4449763" y="3840163"/>
          <p14:tracePt t="20251" x="4449763" y="3817938"/>
          <p14:tracePt t="20259" x="4449763" y="3802063"/>
          <p14:tracePt t="20268" x="4449763" y="3779838"/>
          <p14:tracePt t="20276" x="4449763" y="3771900"/>
          <p14:tracePt t="20284" x="4449763" y="3756025"/>
          <p14:tracePt t="20292" x="4449763" y="3741738"/>
          <p14:tracePt t="20308" x="4449763" y="3733800"/>
          <p14:tracePt t="20332" x="4449763" y="3717925"/>
          <p14:tracePt t="20914" x="4419600" y="3717925"/>
          <p14:tracePt t="20926" x="4389438" y="3695700"/>
          <p14:tracePt t="20930" x="4365625" y="3687763"/>
          <p14:tracePt t="20938" x="4335463" y="3673475"/>
          <p14:tracePt t="20947" x="4313238" y="3665538"/>
          <p14:tracePt t="20959" x="4259263" y="3649663"/>
          <p14:tracePt t="20963" x="4183063" y="3627438"/>
          <p14:tracePt t="20971" x="4114800" y="3611563"/>
          <p14:tracePt t="20979" x="4054475" y="3611563"/>
          <p14:tracePt t="20987" x="3984625" y="3611563"/>
          <p14:tracePt t="20995" x="3908425" y="3603625"/>
          <p14:tracePt t="21003" x="3825875" y="3603625"/>
          <p14:tracePt t="21011" x="3741738" y="3603625"/>
          <p14:tracePt t="21019" x="3657600" y="3603625"/>
          <p14:tracePt t="21027" x="3589338" y="3603625"/>
          <p14:tracePt t="21035" x="3521075" y="3603625"/>
          <p14:tracePt t="21043" x="3459163" y="3603625"/>
          <p14:tracePt t="21051" x="3398838" y="3627438"/>
          <p14:tracePt t="21059" x="3336925" y="3635375"/>
          <p14:tracePt t="21068" x="3298825" y="3665538"/>
          <p14:tracePt t="21076" x="3276600" y="3673475"/>
          <p14:tracePt t="21084" x="3246438" y="3695700"/>
          <p14:tracePt t="21092" x="3208338" y="3717925"/>
          <p14:tracePt t="21100" x="3184525" y="3741738"/>
          <p14:tracePt t="21108" x="3170238" y="3756025"/>
          <p14:tracePt t="21116" x="3146425" y="3779838"/>
          <p14:tracePt t="21125" x="3124200" y="3817938"/>
          <p14:tracePt t="21132" x="3108325" y="3825875"/>
          <p14:tracePt t="21141" x="3101975" y="3856038"/>
          <p14:tracePt t="21148" x="3086100" y="3878263"/>
          <p14:tracePt t="21158" x="3078163" y="3886200"/>
          <p14:tracePt t="21165" x="3078163" y="3908425"/>
          <p14:tracePt t="21175" x="3063875" y="3940175"/>
          <p14:tracePt t="21180" x="3063875" y="3946525"/>
          <p14:tracePt t="21192" x="3063875" y="3962400"/>
          <p14:tracePt t="21197" x="3063875" y="3970338"/>
          <p14:tracePt t="21208" x="3055938" y="3970338"/>
          <p14:tracePt t="21221" x="3055938" y="3984625"/>
          <p14:tracePt t="21254" x="3063875" y="3970338"/>
          <p14:tracePt t="21262" x="3078163" y="3962400"/>
          <p14:tracePt t="21278" x="3078163" y="3946525"/>
          <p14:tracePt t="21286" x="3086100" y="3946525"/>
          <p14:tracePt t="21294" x="3086100" y="3940175"/>
          <p14:tracePt t="21351" x="3063875" y="3940175"/>
          <p14:tracePt t="21358" x="3055938" y="3940175"/>
          <p14:tracePt t="21367" x="3025775" y="3946525"/>
          <p14:tracePt t="21376" x="3017838" y="3962400"/>
          <p14:tracePt t="21383" x="3001963" y="3984625"/>
          <p14:tracePt t="21391" x="2979738" y="3992563"/>
          <p14:tracePt t="21399" x="2971800" y="4016375"/>
          <p14:tracePt t="21408" x="2941638" y="4030663"/>
          <p14:tracePt t="21415" x="2933700" y="4054475"/>
          <p14:tracePt t="21425" x="2917825" y="4068763"/>
          <p14:tracePt t="21431" x="2911475" y="4068763"/>
          <p14:tracePt t="21442" x="2911475" y="4076700"/>
          <p14:tracePt t="21447" x="2895600" y="4076700"/>
          <p14:tracePt t="21463" x="2895600" y="4092575"/>
          <p14:tracePt t="21472" x="2887663" y="4092575"/>
          <p14:tracePt t="21520" x="2887663" y="4076700"/>
          <p14:tracePt t="21528" x="2873375" y="4076700"/>
          <p14:tracePt t="21545" x="2873375" y="4068763"/>
          <p14:tracePt t="21552" x="2857500" y="4068763"/>
          <p14:tracePt t="21560" x="2849563" y="4068763"/>
          <p14:tracePt t="21569" x="2835275" y="4068763"/>
          <p14:tracePt t="21577" x="2835275" y="4054475"/>
          <p14:tracePt t="21585" x="2827338" y="4054475"/>
          <p14:tracePt t="21593" x="2811463" y="4054475"/>
          <p14:tracePt t="21601" x="2803525" y="4054475"/>
          <p14:tracePt t="21609" x="2789238" y="4054475"/>
          <p14:tracePt t="21626" x="2781300" y="4054475"/>
          <p14:tracePt t="21633" x="2765425" y="4054475"/>
          <p14:tracePt t="21641" x="2751138" y="4054475"/>
          <p14:tracePt t="21650" x="2743200" y="4054475"/>
          <p14:tracePt t="21658" x="2727325" y="4054475"/>
          <p14:tracePt t="21666" x="2720975" y="4068763"/>
          <p14:tracePt t="21681" x="2705100" y="4068763"/>
          <p14:tracePt t="21691" x="2705100" y="4076700"/>
          <p14:tracePt t="21714" x="2697163" y="4076700"/>
          <p14:tracePt t="21771" x="2697163" y="4092575"/>
          <p14:tracePt t="21803" x="2697163" y="4098925"/>
          <p14:tracePt t="21827" x="2697163" y="4114800"/>
          <p14:tracePt t="21852" x="2705100" y="4130675"/>
          <p14:tracePt t="21867" x="2705100" y="4137025"/>
          <p14:tracePt t="21876" x="2705100" y="4152900"/>
          <p14:tracePt t="21884" x="2705100" y="4175125"/>
          <p14:tracePt t="21892" x="2705100" y="4198938"/>
          <p14:tracePt t="21900" x="2720975" y="4221163"/>
          <p14:tracePt t="21908" x="2720975" y="4244975"/>
          <p14:tracePt t="21917" x="2720975" y="4283075"/>
          <p14:tracePt t="21925" x="2720975" y="4321175"/>
          <p14:tracePt t="21932" x="2720975" y="4365625"/>
          <p14:tracePt t="21942" x="2720975" y="4403725"/>
          <p14:tracePt t="21948" x="2720975" y="4449763"/>
          <p14:tracePt t="21958" x="2727325" y="4487863"/>
          <p14:tracePt t="21965" x="2727325" y="4511675"/>
          <p14:tracePt t="21975" x="2727325" y="4541838"/>
          <p14:tracePt t="21981" x="2727325" y="4579938"/>
          <p14:tracePt t="21991" x="2727325" y="4602163"/>
          <p14:tracePt t="21997" x="2727325" y="4618038"/>
          <p14:tracePt t="22005" x="2727325" y="4625975"/>
          <p14:tracePt t="22013" x="2727325" y="4640263"/>
          <p14:tracePt t="22037" x="2727325" y="4648200"/>
          <p14:tracePt t="22118" x="2743200" y="4625975"/>
          <p14:tracePt t="22126" x="2743200" y="4618038"/>
          <p14:tracePt t="22135" x="2751138" y="4602163"/>
          <p14:tracePt t="22143" x="2765425" y="4564063"/>
          <p14:tracePt t="22150" x="2789238" y="4541838"/>
          <p14:tracePt t="22159" x="2811463" y="4495800"/>
          <p14:tracePt t="22167" x="2849563" y="4449763"/>
          <p14:tracePt t="22175" x="2895600" y="4403725"/>
          <p14:tracePt t="22183" x="2941638" y="4365625"/>
          <p14:tracePt t="22191" x="2994025" y="4321175"/>
          <p14:tracePt t="22199" x="3040063" y="4283075"/>
          <p14:tracePt t="22209" x="3101975" y="4259263"/>
          <p14:tracePt t="22215" x="3146425" y="4237038"/>
          <p14:tracePt t="22224" x="3208338" y="4221163"/>
          <p14:tracePt t="22231" x="3254375" y="4213225"/>
          <p14:tracePt t="22242" x="3314700" y="4213225"/>
          <p14:tracePt t="22247" x="3375025" y="4213225"/>
          <p14:tracePt t="22259" x="3467100" y="4198938"/>
          <p14:tracePt t="22264" x="3565525" y="4183063"/>
          <p14:tracePt t="22276" x="3673475" y="4175125"/>
          <p14:tracePt t="22280" x="3779838" y="4160838"/>
          <p14:tracePt t="22288" x="3848100" y="4152900"/>
          <p14:tracePt t="22296" x="3946525" y="4137025"/>
          <p14:tracePt t="22304" x="4038600" y="4130675"/>
          <p14:tracePt t="22312" x="4076700" y="4130675"/>
          <p14:tracePt t="22320" x="4144963" y="4130675"/>
          <p14:tracePt t="22328" x="4198938" y="4130675"/>
          <p14:tracePt t="22336" x="4229100" y="4130675"/>
          <p14:tracePt t="22344" x="4259263" y="4130675"/>
          <p14:tracePt t="22353" x="4283075" y="4130675"/>
          <p14:tracePt t="22361" x="4289425" y="4130675"/>
          <p14:tracePt t="22369" x="4305300" y="4130675"/>
          <p14:tracePt t="22385" x="4313238" y="4114800"/>
          <p14:tracePt t="22393" x="4313238" y="4092575"/>
          <p14:tracePt t="22401" x="4313238" y="4054475"/>
          <p14:tracePt t="22409" x="4313238" y="3984625"/>
          <p14:tracePt t="22417" x="4313238" y="3908425"/>
          <p14:tracePt t="22425" x="4313238" y="3863975"/>
          <p14:tracePt t="22433" x="4313238" y="3779838"/>
          <p14:tracePt t="22442" x="4313238" y="3711575"/>
          <p14:tracePt t="22449" x="4313238" y="3673475"/>
          <p14:tracePt t="22458" x="4313238" y="3611563"/>
          <p14:tracePt t="22466" x="4313238" y="3581400"/>
          <p14:tracePt t="22475" x="4313238" y="3551238"/>
          <p14:tracePt t="22482" x="4313238" y="3527425"/>
          <p14:tracePt t="22491" x="4313238" y="3521075"/>
          <p14:tracePt t="22514" x="4305300" y="3521075"/>
          <p14:tracePt t="22530" x="4289425" y="3521075"/>
          <p14:tracePt t="22538" x="4289425" y="3527425"/>
          <p14:tracePt t="22555" x="4289425" y="3543300"/>
          <p14:tracePt t="22575" x="4289425" y="3551238"/>
          <p14:tracePt t="22579" x="4289425" y="3565525"/>
          <p14:tracePt t="22587" x="4289425" y="3581400"/>
          <p14:tracePt t="22595" x="4289425" y="3611563"/>
          <p14:tracePt t="22603" x="4289425" y="3649663"/>
          <p14:tracePt t="22611" x="4289425" y="3687763"/>
          <p14:tracePt t="22619" x="4289425" y="3741738"/>
          <p14:tracePt t="22627" x="4305300" y="3794125"/>
          <p14:tracePt t="22635" x="4313238" y="3840163"/>
          <p14:tracePt t="22644" x="4313238" y="3878263"/>
          <p14:tracePt t="22651" x="4327525" y="3908425"/>
          <p14:tracePt t="22659" x="4335463" y="3946525"/>
          <p14:tracePt t="22668" x="4335463" y="3970338"/>
          <p14:tracePt t="22676" x="4335463" y="3984625"/>
          <p14:tracePt t="22684" x="4351338" y="3992563"/>
          <p14:tracePt t="22692" x="4351338" y="4008438"/>
          <p14:tracePt t="22749" x="4335463" y="4008438"/>
          <p14:tracePt t="22758" x="4305300" y="4008438"/>
          <p14:tracePt t="22765" x="4267200" y="4008438"/>
          <p14:tracePt t="22776" x="4206875" y="4008438"/>
          <p14:tracePt t="22781" x="4137025" y="4008438"/>
          <p14:tracePt t="22792" x="4068763" y="4008438"/>
          <p14:tracePt t="22797" x="3992563" y="4008438"/>
          <p14:tracePt t="22805" x="3908425" y="4008438"/>
          <p14:tracePt t="22813" x="3825875" y="4008438"/>
          <p14:tracePt t="22825" x="3756025" y="4008438"/>
          <p14:tracePt t="22829" x="3679825" y="4016375"/>
          <p14:tracePt t="22837" x="3635375" y="4030663"/>
          <p14:tracePt t="22845" x="3589338" y="4030663"/>
          <p14:tracePt t="22854" x="3565525" y="4046538"/>
          <p14:tracePt t="22862" x="3527425" y="4046538"/>
          <p14:tracePt t="22870" x="3489325" y="4054475"/>
          <p14:tracePt t="22878" x="3467100" y="4054475"/>
          <p14:tracePt t="22886" x="3444875" y="4054475"/>
          <p14:tracePt t="22894" x="3421063" y="4054475"/>
          <p14:tracePt t="22902" x="3406775" y="4054475"/>
          <p14:tracePt t="22910" x="3398838" y="4054475"/>
          <p14:tracePt t="22918" x="3382963" y="4054475"/>
          <p14:tracePt t="22926" x="3382963" y="4046538"/>
          <p14:tracePt t="22934" x="3375025" y="4046538"/>
          <p14:tracePt t="22942" x="3375025" y="4016375"/>
          <p14:tracePt t="22959" x="3360738" y="3992563"/>
          <p14:tracePt t="22967" x="3360738" y="3984625"/>
          <p14:tracePt t="22975" x="3360738" y="3962400"/>
          <p14:tracePt t="22983" x="3360738" y="3946525"/>
          <p14:tracePt t="22991" x="3360738" y="3924300"/>
          <p14:tracePt t="22999" x="3360738" y="3902075"/>
          <p14:tracePt t="23008" x="3360738" y="3886200"/>
          <p14:tracePt t="23015" x="3360738" y="3863975"/>
          <p14:tracePt t="23025" x="3360738" y="3856038"/>
          <p14:tracePt t="23031" x="3360738" y="3840163"/>
          <p14:tracePt t="23042" x="3360738" y="3825875"/>
          <p14:tracePt t="23058" x="3360738" y="3817938"/>
          <p14:tracePt t="23145" x="3352800" y="3817938"/>
          <p14:tracePt t="23201" x="3352800" y="3825875"/>
          <p14:tracePt t="23234" x="3352800" y="3840163"/>
          <p14:tracePt t="23241" x="3352800" y="3856038"/>
          <p14:tracePt t="23259" x="3352800" y="3863975"/>
          <p14:tracePt t="23275" x="3352800" y="3878263"/>
          <p14:tracePt t="23307" x="3352800" y="3886200"/>
          <p14:tracePt t="23314" x="3336925" y="3886200"/>
          <p14:tracePt t="23331" x="3330575" y="3902075"/>
          <p14:tracePt t="23347" x="3314700" y="3908425"/>
          <p14:tracePt t="23354" x="3298825" y="3908425"/>
          <p14:tracePt t="23363" x="3292475" y="3908425"/>
          <p14:tracePt t="23371" x="3276600" y="3908425"/>
          <p14:tracePt t="23379" x="3268663" y="3924300"/>
          <p14:tracePt t="23387" x="3246438" y="3924300"/>
          <p14:tracePt t="23395" x="3230563" y="3924300"/>
          <p14:tracePt t="23403" x="3216275" y="3924300"/>
          <p14:tracePt t="23411" x="3208338" y="3924300"/>
          <p14:tracePt t="23419" x="3192463" y="3924300"/>
          <p14:tracePt t="23428" x="3184525" y="3924300"/>
          <p14:tracePt t="23435" x="3170238" y="3924300"/>
          <p14:tracePt t="23559" x="3184525" y="3940175"/>
          <p14:tracePt t="23565" x="3184525" y="3946525"/>
          <p14:tracePt t="23575" x="3184525" y="3962400"/>
          <p14:tracePt t="23581" x="3192463" y="3962400"/>
          <p14:tracePt t="23592" x="3192463" y="3970338"/>
          <p14:tracePt t="23597" x="3208338" y="3992563"/>
          <p14:tracePt t="23605" x="3208338" y="4016375"/>
          <p14:tracePt t="23614" x="3208338" y="4030663"/>
          <p14:tracePt t="23621" x="3216275" y="4068763"/>
          <p14:tracePt t="23630" x="3216275" y="4092575"/>
          <p14:tracePt t="23642" x="3216275" y="4130675"/>
          <p14:tracePt t="23645" x="3230563" y="4175125"/>
          <p14:tracePt t="23653" x="3230563" y="4213225"/>
          <p14:tracePt t="23662" x="3230563" y="4259263"/>
          <p14:tracePt t="23670" x="3230563" y="4305300"/>
          <p14:tracePt t="23678" x="3230563" y="4365625"/>
          <p14:tracePt t="23686" x="3230563" y="4411663"/>
          <p14:tracePt t="23694" x="3230563" y="4457700"/>
          <p14:tracePt t="23702" x="3230563" y="4511675"/>
          <p14:tracePt t="23710" x="3230563" y="4533900"/>
          <p14:tracePt t="23718" x="3230563" y="4564063"/>
          <p14:tracePt t="23726" x="3246438" y="4602163"/>
          <p14:tracePt t="23734" x="3246438" y="4618038"/>
          <p14:tracePt t="23742" x="3246438" y="4625975"/>
          <p14:tracePt t="23751" x="3246438" y="4640263"/>
          <p14:tracePt t="23775" x="3254375" y="4618038"/>
          <p14:tracePt t="23783" x="3254375" y="4564063"/>
          <p14:tracePt t="23791" x="3268663" y="4518025"/>
          <p14:tracePt t="23799" x="3268663" y="4473575"/>
          <p14:tracePt t="23809" x="3268663" y="4457700"/>
          <p14:tracePt t="23815" x="3276600" y="4411663"/>
          <p14:tracePt t="23826" x="3276600" y="4389438"/>
          <p14:tracePt t="23831" x="3298825" y="4327525"/>
          <p14:tracePt t="23842" x="3314700" y="4305300"/>
          <p14:tracePt t="23847" x="3336925" y="4283075"/>
          <p14:tracePt t="23859" x="3375025" y="4244975"/>
          <p14:tracePt t="23864" x="3444875" y="4183063"/>
          <p14:tracePt t="23875" x="3505200" y="4152900"/>
          <p14:tracePt t="23880" x="3589338" y="4092575"/>
          <p14:tracePt t="23888" x="3673475" y="4030663"/>
          <p14:tracePt t="23896" x="3794125" y="3984625"/>
          <p14:tracePt t="23904" x="3848100" y="3962400"/>
          <p14:tracePt t="23912" x="3946525" y="3908425"/>
          <p14:tracePt t="23920" x="4038600" y="3863975"/>
          <p14:tracePt t="23928" x="4114800" y="3840163"/>
          <p14:tracePt t="23937" x="4206875" y="3817938"/>
          <p14:tracePt t="23945" x="4289425" y="3802063"/>
          <p14:tracePt t="23953" x="4373563" y="3802063"/>
          <p14:tracePt t="23961" x="4449763" y="3794125"/>
          <p14:tracePt t="23969" x="4518025" y="3794125"/>
          <p14:tracePt t="23977" x="4556125" y="3794125"/>
          <p14:tracePt t="23985" x="4587875" y="3794125"/>
          <p14:tracePt t="23993" x="4625975" y="3794125"/>
          <p14:tracePt t="24001" x="4648200" y="3794125"/>
          <p14:tracePt t="24018" x="4664075" y="3794125"/>
          <p14:tracePt t="24025" x="4670425" y="3794125"/>
          <p14:tracePt t="24042" x="4686300" y="3779838"/>
          <p14:tracePt t="24050" x="4686300" y="3771900"/>
          <p14:tracePt t="24074" x="4686300" y="3756025"/>
          <p14:tracePt t="24163" x="4686300" y="3771900"/>
          <p14:tracePt t="24171" x="4694238" y="3771900"/>
          <p14:tracePt t="24179" x="4708525" y="3779838"/>
          <p14:tracePt t="24187" x="4724400" y="3794125"/>
          <p14:tracePt t="24195" x="4746625" y="3794125"/>
          <p14:tracePt t="24204" x="4770438" y="3802063"/>
          <p14:tracePt t="24211" x="4778375" y="3802063"/>
          <p14:tracePt t="24219" x="4816475" y="3817938"/>
          <p14:tracePt t="24227" x="4838700" y="3817938"/>
          <p14:tracePt t="24235" x="4860925" y="3825875"/>
          <p14:tracePt t="24244" x="4884738" y="3840163"/>
          <p14:tracePt t="24252" x="4914900" y="3856038"/>
          <p14:tracePt t="24260" x="4937125" y="3863975"/>
          <p14:tracePt t="24268" x="4945063" y="3878263"/>
          <p14:tracePt t="24276" x="4968875" y="3886200"/>
          <p14:tracePt t="24284" x="4999038" y="3902075"/>
          <p14:tracePt t="24292" x="5006975" y="3908425"/>
          <p14:tracePt t="24300" x="5029200" y="3924300"/>
          <p14:tracePt t="24308" x="5045075" y="3940175"/>
          <p14:tracePt t="24317" x="5067300" y="3946525"/>
          <p14:tracePt t="24325" x="5075238" y="3946525"/>
          <p14:tracePt t="24332" x="5105400" y="3946525"/>
          <p14:tracePt t="24342" x="5113338" y="3946525"/>
          <p14:tracePt t="24348" x="5127625" y="3946525"/>
          <p14:tracePt t="24358" x="5135563" y="3946525"/>
          <p14:tracePt t="24365" x="5159375" y="3946525"/>
          <p14:tracePt t="24374" x="5173663" y="3940175"/>
          <p14:tracePt t="24381" x="5189538" y="3908425"/>
          <p14:tracePt t="24392" x="5197475" y="3886200"/>
          <p14:tracePt t="24397" x="5219700" y="3856038"/>
          <p14:tracePt t="24405" x="5235575" y="3817938"/>
          <p14:tracePt t="24413" x="5241925" y="3779838"/>
          <p14:tracePt t="24421" x="5257800" y="3717925"/>
          <p14:tracePt t="24429" x="5280025" y="3665538"/>
          <p14:tracePt t="24442" x="5295900" y="3589338"/>
          <p14:tracePt t="24446" x="5303838" y="3527425"/>
          <p14:tracePt t="24454" x="5326063" y="3444875"/>
          <p14:tracePt t="24462" x="5341938" y="3360738"/>
          <p14:tracePt t="24470" x="5349875" y="3276600"/>
          <p14:tracePt t="24478" x="5349875" y="3208338"/>
          <p14:tracePt t="24486" x="5364163" y="3140075"/>
          <p14:tracePt t="24494" x="5364163" y="3116263"/>
          <p14:tracePt t="24502" x="5364163" y="3055938"/>
          <p14:tracePt t="24510" x="5364163" y="3017838"/>
          <p14:tracePt t="24518" x="5364163" y="2979738"/>
          <p14:tracePt t="24526" x="5364163" y="2955925"/>
          <p14:tracePt t="24535" x="5364163" y="2949575"/>
          <p14:tracePt t="24542" x="5364163" y="2933700"/>
          <p14:tracePt t="24551" x="5364163" y="2917825"/>
          <p14:tracePt t="24575" x="5364163" y="2911475"/>
          <p14:tracePt t="24648" x="5380038" y="2911475"/>
          <p14:tracePt t="24664" x="5387975" y="2911475"/>
          <p14:tracePt t="24675" x="5402263" y="2911475"/>
          <p14:tracePt t="24680" x="5410200" y="2917825"/>
          <p14:tracePt t="24688" x="5426075" y="2917825"/>
          <p14:tracePt t="24696" x="5448300" y="2933700"/>
          <p14:tracePt t="24704" x="5464175" y="2933700"/>
          <p14:tracePt t="24712" x="5470525" y="2933700"/>
          <p14:tracePt t="24720" x="5486400" y="2949575"/>
          <p14:tracePt t="24729" x="5508625" y="2949575"/>
          <p14:tracePt t="24737" x="5532438" y="2949575"/>
          <p14:tracePt t="24745" x="5554663" y="2949575"/>
          <p14:tracePt t="24753" x="5570538" y="2949575"/>
          <p14:tracePt t="24761" x="5592763" y="2933700"/>
          <p14:tracePt t="24769" x="5600700" y="2917825"/>
          <p14:tracePt t="24777" x="5616575" y="2917825"/>
          <p14:tracePt t="24785" x="5622925" y="2911475"/>
          <p14:tracePt t="24793" x="5622925" y="2895600"/>
          <p14:tracePt t="24802" x="5638800" y="2895600"/>
          <p14:tracePt t="24809" x="5638800" y="2887663"/>
          <p14:tracePt t="24817" x="5654675" y="2873375"/>
          <p14:tracePt t="24826" x="5654675" y="2865438"/>
          <p14:tracePt t="24833" x="5654675" y="2849563"/>
          <p14:tracePt t="24842" x="5654675" y="2841625"/>
          <p14:tracePt t="24850" x="5654675" y="2827338"/>
          <p14:tracePt t="24866" x="5654675" y="2811463"/>
          <p14:tracePt t="24890" x="5654675" y="2803525"/>
          <p14:tracePt t="24995" x="5638800" y="2803525"/>
          <p14:tracePt t="25003" x="5622925" y="2803525"/>
          <p14:tracePt t="25020" x="5616575" y="2811463"/>
          <p14:tracePt t="25027" x="5600700" y="2827338"/>
          <p14:tracePt t="25036" x="5592763" y="2849563"/>
          <p14:tracePt t="25044" x="5578475" y="2865438"/>
          <p14:tracePt t="25052" x="5554663" y="2887663"/>
          <p14:tracePt t="25060" x="5546725" y="2895600"/>
          <p14:tracePt t="25068" x="5546725" y="2911475"/>
          <p14:tracePt t="25076" x="5532438" y="2917825"/>
          <p14:tracePt t="25084" x="5532438" y="2933700"/>
          <p14:tracePt t="25100" x="5516563" y="2933700"/>
          <p14:tracePt t="25116" x="5516563" y="2949575"/>
          <p14:tracePt t="25246" x="5516563" y="2933700"/>
          <p14:tracePt t="25278" x="5516563" y="2917825"/>
          <p14:tracePt t="25311" x="5516563" y="2911475"/>
          <p14:tracePt t="25480" x="5516563" y="2917825"/>
          <p14:tracePt t="25488" x="5516563" y="2933700"/>
          <p14:tracePt t="25496" x="5516563" y="2949575"/>
          <p14:tracePt t="25508" x="5516563" y="2955925"/>
          <p14:tracePt t="25512" x="5516563" y="2971800"/>
          <p14:tracePt t="25520" x="5516563" y="2994025"/>
          <p14:tracePt t="25529" x="5516563" y="3032125"/>
          <p14:tracePt t="25537" x="5516563" y="3055938"/>
          <p14:tracePt t="25545" x="5516563" y="3078163"/>
          <p14:tracePt t="25553" x="5516563" y="3116263"/>
          <p14:tracePt t="25561" x="5516563" y="3146425"/>
          <p14:tracePt t="25569" x="5516563" y="3184525"/>
          <p14:tracePt t="25577" x="5508625" y="3230563"/>
          <p14:tracePt t="25585" x="5508625" y="3276600"/>
          <p14:tracePt t="25593" x="5494338" y="3336925"/>
          <p14:tracePt t="25602" x="5486400" y="3413125"/>
          <p14:tracePt t="25610" x="5486400" y="3467100"/>
          <p14:tracePt t="25617" x="5470525" y="3543300"/>
          <p14:tracePt t="25626" x="5470525" y="3611563"/>
          <p14:tracePt t="25634" x="5464175" y="3673475"/>
          <p14:tracePt t="25642" x="5464175" y="3695700"/>
          <p14:tracePt t="25650" x="5464175" y="3741738"/>
          <p14:tracePt t="25658" x="5464175" y="3779838"/>
          <p14:tracePt t="25893" x="5464175" y="3802063"/>
          <p14:tracePt t="25901" x="5464175" y="3825875"/>
          <p14:tracePt t="25909" x="5464175" y="3856038"/>
          <p14:tracePt t="25917" x="5464175" y="3886200"/>
          <p14:tracePt t="25926" x="5464175" y="3924300"/>
          <p14:tracePt t="25933" x="5464175" y="3962400"/>
          <p14:tracePt t="25942" x="5464175" y="4008438"/>
          <p14:tracePt t="25949" x="5464175" y="4046538"/>
          <p14:tracePt t="25958" x="5464175" y="4092575"/>
          <p14:tracePt t="25965" x="5464175" y="4137025"/>
          <p14:tracePt t="25974" x="5464175" y="4183063"/>
          <p14:tracePt t="25981" x="5464175" y="4198938"/>
          <p14:tracePt t="25991" x="5464175" y="4237038"/>
          <p14:tracePt t="25997" x="5464175" y="4267200"/>
          <p14:tracePt t="26008" x="5448300" y="4305300"/>
          <p14:tracePt t="26013" x="5448300" y="4327525"/>
          <p14:tracePt t="26021" x="5448300" y="4365625"/>
          <p14:tracePt t="26030" x="5432425" y="4389438"/>
          <p14:tracePt t="26041" x="5432425" y="4411663"/>
          <p14:tracePt t="26045" x="5432425" y="4435475"/>
          <p14:tracePt t="26054" x="5432425" y="4449763"/>
          <p14:tracePt t="26062" x="5432425" y="4487863"/>
          <p14:tracePt t="26070" x="5432425" y="4511675"/>
          <p14:tracePt t="26078" x="5432425" y="4518025"/>
          <p14:tracePt t="26086" x="5432425" y="4533900"/>
          <p14:tracePt t="26094" x="5432425" y="4556125"/>
          <p14:tracePt t="26102" x="5432425" y="4564063"/>
          <p14:tracePt t="26118" x="5426075" y="4579938"/>
          <p14:tracePt t="26135" x="5426075" y="4594225"/>
          <p14:tracePt t="26159" x="5410200" y="4594225"/>
          <p14:tracePt t="26167" x="5402263" y="4602163"/>
          <p14:tracePt t="26175" x="5387975" y="4602163"/>
          <p14:tracePt t="26183" x="5349875" y="4602163"/>
          <p14:tracePt t="26191" x="5303838" y="4602163"/>
          <p14:tracePt t="26199" x="5257800" y="4579938"/>
          <p14:tracePt t="26208" x="5173663" y="4541838"/>
          <p14:tracePt t="26216" x="5127625" y="4533900"/>
          <p14:tracePt t="26225" x="4999038" y="4473575"/>
          <p14:tracePt t="26232" x="4884738" y="4427538"/>
          <p14:tracePt t="26242" x="4778375" y="4403725"/>
          <p14:tracePt t="26248" x="4670425" y="4365625"/>
          <p14:tracePt t="26258" x="4610100" y="4351338"/>
          <p14:tracePt t="26264" x="4518025" y="4327525"/>
          <p14:tracePt t="26275" x="4327525" y="4283075"/>
          <p14:tracePt t="26280" x="4221163" y="4244975"/>
          <p14:tracePt t="26288" x="4098925" y="4213225"/>
          <p14:tracePt t="26296" x="4038600" y="4183063"/>
          <p14:tracePt t="26308" x="3946525" y="4137025"/>
          <p14:tracePt t="26312" x="3863975" y="4092575"/>
          <p14:tracePt t="26320" x="3794125" y="4054475"/>
          <p14:tracePt t="26329" x="3741738" y="4008438"/>
          <p14:tracePt t="26337" x="3717925" y="3984625"/>
          <p14:tracePt t="26345" x="3657600" y="3924300"/>
          <p14:tracePt t="26353" x="3649663" y="3886200"/>
          <p14:tracePt t="26361" x="3635375" y="3856038"/>
          <p14:tracePt t="26369" x="3635375" y="3802063"/>
          <p14:tracePt t="26377" x="3635375" y="3756025"/>
          <p14:tracePt t="26385" x="3635375" y="3741738"/>
          <p14:tracePt t="26393" x="3635375" y="3717925"/>
          <p14:tracePt t="26402" x="3649663" y="3695700"/>
          <p14:tracePt t="26409" x="3649663" y="3687763"/>
          <p14:tracePt t="26418" x="3649663" y="3673475"/>
          <p14:tracePt t="26426" x="3657600" y="3665538"/>
          <p14:tracePt t="26434" x="3657600" y="3649663"/>
          <p14:tracePt t="26442" x="3673475" y="3649663"/>
          <p14:tracePt t="26450" x="3673475" y="3635375"/>
          <p14:tracePt t="26483" x="3673475" y="3627438"/>
          <p14:tracePt t="26498" x="3679825" y="3627438"/>
          <p14:tracePt t="26515" x="3679825" y="3611563"/>
          <p14:tracePt t="26531" x="3679825" y="3603625"/>
          <p14:tracePt t="26542" x="3679825" y="3581400"/>
          <p14:tracePt t="26547" x="3695700" y="3565525"/>
          <p14:tracePt t="26558" x="3695700" y="3527425"/>
          <p14:tracePt t="26563" x="3695700" y="3505200"/>
          <p14:tracePt t="26571" x="3695700" y="3482975"/>
          <p14:tracePt t="26579" x="3695700" y="3459163"/>
          <p14:tracePt t="26587" x="3695700" y="3436938"/>
          <p14:tracePt t="26596" x="3695700" y="3413125"/>
          <p14:tracePt t="26603" x="3695700" y="3398838"/>
          <p14:tracePt t="26611" x="3679825" y="3390900"/>
          <p14:tracePt t="26628" x="3679825" y="3375025"/>
          <p14:tracePt t="26644" x="3673475" y="3375025"/>
          <p14:tracePt t="26717" x="3673475" y="3390900"/>
          <p14:tracePt t="26741" x="3673475" y="3398838"/>
          <p14:tracePt t="26823" x="3673475" y="3413125"/>
          <p14:tracePt t="26846" x="3657600" y="3413125"/>
          <p14:tracePt t="26870" x="3657600" y="3421063"/>
          <p14:tracePt t="27331" x="3657600" y="3413125"/>
          <p14:tracePt t="27342" x="3649663" y="3398838"/>
          <p14:tracePt t="27347" x="3649663" y="3390900"/>
          <p14:tracePt t="27359" x="3649663" y="3352800"/>
          <p14:tracePt t="27363" x="3635375" y="3330575"/>
          <p14:tracePt t="27371" x="3627438" y="3306763"/>
          <p14:tracePt t="27379" x="3627438" y="3276600"/>
          <p14:tracePt t="27391" x="3611563" y="3268663"/>
          <p14:tracePt t="27395" x="3611563" y="3246438"/>
          <p14:tracePt t="27404" x="3611563" y="3230563"/>
          <p14:tracePt t="27411" x="3597275" y="3222625"/>
          <p14:tracePt t="27436" x="3597275" y="3208338"/>
          <p14:tracePt t="27541" x="3589338" y="3208338"/>
          <p14:tracePt t="27566" x="3573463" y="3208338"/>
          <p14:tracePt t="27574" x="3573463" y="3192463"/>
          <p14:tracePt t="27592" x="3565525" y="3184525"/>
          <p14:tracePt t="27609" x="3565525" y="3170238"/>
          <p14:tracePt t="27614" x="3551238" y="3162300"/>
          <p14:tracePt t="27638" x="3543300" y="3162300"/>
          <p14:tracePt t="27663" x="3527425" y="3162300"/>
          <p14:tracePt t="27670" x="3521075" y="3162300"/>
          <p14:tracePt t="27687" x="3505200" y="3162300"/>
          <p14:tracePt t="27703" x="3489325" y="3162300"/>
          <p14:tracePt t="27719" x="3482975" y="3170238"/>
          <p14:tracePt t="27727" x="3467100" y="3170238"/>
          <p14:tracePt t="27735" x="3459163" y="3184525"/>
          <p14:tracePt t="27751" x="3459163" y="3192463"/>
          <p14:tracePt t="27759" x="3444875" y="3192463"/>
          <p14:tracePt t="27767" x="3444875" y="3208338"/>
          <p14:tracePt t="27776" x="3436938" y="3208338"/>
          <p14:tracePt t="27808" x="3436938" y="3222625"/>
          <p14:tracePt t="27945" x="3436938" y="3230563"/>
          <p14:tracePt t="27961" x="3436938" y="3246438"/>
          <p14:tracePt t="27969" x="3436938" y="3254375"/>
          <p14:tracePt t="27985" x="3436938" y="3268663"/>
          <p14:tracePt t="27993" x="3436938" y="3276600"/>
          <p14:tracePt t="28002" x="3444875" y="3292475"/>
          <p14:tracePt t="28018" x="3444875" y="3306763"/>
          <p14:tracePt t="28034" x="3459163" y="3314700"/>
          <p14:tracePt t="28050" x="3459163" y="3330575"/>
          <p14:tracePt t="28058" x="3467100" y="3330575"/>
          <p14:tracePt t="28066" x="3467100" y="3336925"/>
          <p14:tracePt t="28074" x="3467100" y="3352800"/>
          <p14:tracePt t="28082" x="3467100" y="3375025"/>
          <p14:tracePt t="40844" x="3459163" y="3375025"/>
          <p14:tracePt t="40851" x="3444875" y="3375025"/>
          <p14:tracePt t="40860" x="3421063" y="3398838"/>
          <p14:tracePt t="40868" x="3382963" y="3413125"/>
          <p14:tracePt t="40876" x="3352800" y="3436938"/>
          <p14:tracePt t="40884" x="3314700" y="3459163"/>
          <p14:tracePt t="40892" x="3268663" y="3467100"/>
          <p14:tracePt t="40900" x="3216275" y="3497263"/>
          <p14:tracePt t="40908" x="3170238" y="3521075"/>
          <p14:tracePt t="40916" x="3124200" y="3543300"/>
          <p14:tracePt t="40924" x="3063875" y="3565525"/>
          <p14:tracePt t="40932" x="3001963" y="3581400"/>
          <p14:tracePt t="40941" x="2933700" y="3603625"/>
          <p14:tracePt t="40948" x="2887663" y="3611563"/>
          <p14:tracePt t="40957" x="2827338" y="3635375"/>
          <p14:tracePt t="40964" x="2781300" y="3665538"/>
          <p14:tracePt t="40974" x="2720975" y="3673475"/>
          <p14:tracePt t="40981" x="2667000" y="3695700"/>
          <p14:tracePt t="40991" x="2620963" y="3717925"/>
          <p14:tracePt t="40997" x="2590800" y="3741738"/>
          <p14:tracePt t="41008" x="2536825" y="3771900"/>
          <p14:tracePt t="41013" x="2506663" y="3794125"/>
          <p14:tracePt t="41021" x="2476500" y="3802063"/>
          <p14:tracePt t="41029" x="2422525" y="3825875"/>
          <p14:tracePt t="41037" x="2392363" y="3840163"/>
          <p14:tracePt t="41045" x="2362200" y="3856038"/>
          <p14:tracePt t="41053" x="2339975" y="3878263"/>
          <p14:tracePt t="41062" x="2316163" y="3878263"/>
          <p14:tracePt t="41069" x="2286000" y="3886200"/>
          <p14:tracePt t="41077" x="2263775" y="3902075"/>
          <p14:tracePt t="41086" x="2255838" y="3908425"/>
          <p14:tracePt t="41094" x="2239963" y="3908425"/>
          <p14:tracePt t="41102" x="2232025" y="3908425"/>
          <p14:tracePt t="41110" x="2232025" y="3924300"/>
          <p14:tracePt t="41118" x="2217738" y="3924300"/>
          <p14:tracePt t="41134" x="2201863" y="3940175"/>
          <p14:tracePt t="41167" x="2201863" y="3946525"/>
          <p14:tracePt t="41175" x="2193925" y="3946525"/>
          <p14:tracePt t="41183" x="2193925" y="3962400"/>
          <p14:tracePt t="41191" x="2193925" y="3984625"/>
          <p14:tracePt t="41199" x="2193925" y="3992563"/>
          <p14:tracePt t="41209" x="2193925" y="4030663"/>
          <p14:tracePt t="41215" x="2193925" y="4068763"/>
          <p14:tracePt t="41225" x="2193925" y="4092575"/>
          <p14:tracePt t="41231" x="2193925" y="4130675"/>
          <p14:tracePt t="41241" x="2193925" y="4152900"/>
          <p14:tracePt t="41247" x="2201863" y="4183063"/>
          <p14:tracePt t="41258" x="2217738" y="4221163"/>
          <p14:tracePt t="41263" x="2232025" y="4283075"/>
          <p14:tracePt t="41271" x="2255838" y="4321175"/>
          <p14:tracePt t="41280" x="2278063" y="4373563"/>
          <p14:tracePt t="41287" x="2301875" y="4435475"/>
          <p14:tracePt t="41296" x="2316163" y="4487863"/>
          <p14:tracePt t="41304" x="2339975" y="4533900"/>
          <p14:tracePt t="41312" x="2370138" y="4579938"/>
          <p14:tracePt t="41724" x="2370138" y="4594225"/>
          <p14:tracePt t="41732" x="2370138" y="4602163"/>
          <p14:tracePt t="41742" x="2370138" y="4625975"/>
          <p14:tracePt t="41748" x="2370138" y="4640263"/>
          <p14:tracePt t="41758" x="2370138" y="4648200"/>
          <p14:tracePt t="41764" x="2370138" y="4664075"/>
          <p14:tracePt t="41774" x="2370138" y="4686300"/>
          <p14:tracePt t="41780" x="2370138" y="4702175"/>
          <p14:tracePt t="41792" x="2370138" y="4708525"/>
          <p14:tracePt t="41797" x="2370138" y="4724400"/>
          <p14:tracePt t="41805" x="2370138" y="4732338"/>
          <p14:tracePt t="41813" x="2370138" y="4746625"/>
          <p14:tracePt t="41825" x="2370138" y="4762500"/>
          <p14:tracePt t="41829" x="2370138" y="4770438"/>
          <p14:tracePt t="41845" x="2370138" y="4784725"/>
          <p14:tracePt t="41853" x="2384425" y="4784725"/>
          <p14:tracePt t="41869" x="2384425" y="4792663"/>
          <p14:tracePt t="41902" x="2384425" y="4808538"/>
          <p14:tracePt t="41966" x="2384425" y="4816475"/>
          <p14:tracePt t="42136" x="2384425" y="4808538"/>
          <p14:tracePt t="42144" x="2384425" y="4792663"/>
          <p14:tracePt t="42152" x="2370138" y="4784725"/>
          <p14:tracePt t="42160" x="2370138" y="4746625"/>
          <p14:tracePt t="42168" x="2370138" y="4732338"/>
          <p14:tracePt t="42177" x="2362200" y="4702175"/>
          <p14:tracePt t="42185" x="2362200" y="4678363"/>
          <p14:tracePt t="42193" x="2346325" y="4648200"/>
          <p14:tracePt t="42201" x="2346325" y="4625975"/>
          <p14:tracePt t="42209" x="2346325" y="4602163"/>
          <p14:tracePt t="42217" x="2346325" y="4579938"/>
          <p14:tracePt t="42225" x="2346325" y="4556125"/>
          <p14:tracePt t="42233" x="2346325" y="4533900"/>
          <p14:tracePt t="42241" x="2346325" y="4511675"/>
          <p14:tracePt t="42249" x="2346325" y="4495800"/>
          <p14:tracePt t="42257" x="2346325" y="4473575"/>
          <p14:tracePt t="42265" x="2346325" y="4457700"/>
          <p14:tracePt t="42274" x="2346325" y="4435475"/>
          <p14:tracePt t="42281" x="2346325" y="4411663"/>
          <p14:tracePt t="42291" x="2346325" y="4403725"/>
          <p14:tracePt t="42298" x="2346325" y="4389438"/>
          <p14:tracePt t="42309" x="2346325" y="4373563"/>
          <p14:tracePt t="42325" x="2346325" y="4365625"/>
          <p14:tracePt t="42330" x="2346325" y="4351338"/>
          <p14:tracePt t="42346" x="2339975" y="4343400"/>
          <p14:tracePt t="42354" x="2339975" y="4327525"/>
          <p14:tracePt t="42362" x="2339975" y="4321175"/>
          <p14:tracePt t="42379" x="2339975" y="4305300"/>
          <p14:tracePt t="42387" x="2324100" y="4305300"/>
          <p14:tracePt t="42395" x="2324100" y="4289425"/>
          <p14:tracePt t="42427" x="2324100" y="4283075"/>
          <p14:tracePt t="50215" x="2324100" y="4289425"/>
          <p14:tracePt t="50230" x="2316163" y="4289425"/>
          <p14:tracePt t="50242" x="2316163" y="4305300"/>
          <p14:tracePt t="50255" x="2301875" y="4321175"/>
          <p14:tracePt t="50287" x="2301875" y="4327525"/>
          <p14:tracePt t="50311" x="2301875" y="4343400"/>
          <p14:tracePt t="50351" x="2301875" y="4351338"/>
          <p14:tracePt t="50416" x="2301875" y="4365625"/>
          <p14:tracePt t="50497" x="2316163" y="4403725"/>
          <p14:tracePt t="50508" x="2316163" y="4411663"/>
          <p14:tracePt t="50513" x="2324100" y="4435475"/>
          <p14:tracePt t="50521" x="2324100" y="4457700"/>
          <p14:tracePt t="50529" x="2339975" y="4487863"/>
          <p14:tracePt t="50541" x="2346325" y="4511675"/>
          <p14:tracePt t="50545" x="2362200" y="4533900"/>
          <p14:tracePt t="50554" x="2362200" y="4541838"/>
          <p14:tracePt t="50561" x="2370138" y="4556125"/>
          <p14:tracePt t="50569" x="2384425" y="4564063"/>
          <p14:tracePt t="50577" x="2392363" y="4579938"/>
          <p14:tracePt t="50585" x="2392363" y="4594225"/>
          <p14:tracePt t="50593" x="2408238" y="4594225"/>
          <p14:tracePt t="50602" x="2422525" y="4602163"/>
          <p14:tracePt t="50610" x="2430463" y="4602163"/>
          <p14:tracePt t="50901" x="2430463" y="4618038"/>
          <p14:tracePt t="50909" x="2430463" y="4625975"/>
          <p14:tracePt t="50917" x="2430463" y="4640263"/>
          <p14:tracePt t="50925" x="2430463" y="4648200"/>
          <p14:tracePt t="50933" x="2430463" y="4664075"/>
          <p14:tracePt t="50941" x="2430463" y="4678363"/>
          <p14:tracePt t="50949" x="2430463" y="4686300"/>
          <p14:tracePt t="50957" x="2430463" y="4702175"/>
          <p14:tracePt t="50965" x="2430463" y="4708525"/>
          <p14:tracePt t="50974" x="2422525" y="4724400"/>
          <p14:tracePt t="50982" x="2422525" y="4732338"/>
          <p14:tracePt t="50991" x="2422525" y="4746625"/>
          <p14:tracePt t="51008" x="2422525" y="4762500"/>
          <p14:tracePt t="51014" x="2422525" y="4770438"/>
          <p14:tracePt t="51039" x="2422525" y="4784725"/>
          <p14:tracePt t="51111" x="2422525" y="4792663"/>
          <p14:tracePt t="51216" x="2422525" y="4808538"/>
          <p14:tracePt t="51337" x="2422525" y="4816475"/>
          <p14:tracePt t="51839" x="2422525" y="4830763"/>
          <p14:tracePt t="51855" x="2422525" y="4838700"/>
          <p14:tracePt t="51862" x="2422525" y="4854575"/>
          <p14:tracePt t="51879" x="2422525" y="4868863"/>
          <p14:tracePt t="51887" x="2422525" y="4876800"/>
          <p14:tracePt t="51911" x="2422525" y="4892675"/>
          <p14:tracePt t="51984" x="2430463" y="4899025"/>
          <p14:tracePt t="52380" x="2430463" y="4892675"/>
          <p14:tracePt t="52391" x="2430463" y="4876800"/>
          <p14:tracePt t="52396" x="2430463" y="4838700"/>
          <p14:tracePt t="52404" x="2422525" y="4816475"/>
          <p14:tracePt t="52412" x="2408238" y="4784725"/>
          <p14:tracePt t="52420" x="2392363" y="4732338"/>
          <p14:tracePt t="52428" x="2392363" y="4702175"/>
          <p14:tracePt t="52436" x="2384425" y="4664075"/>
          <p14:tracePt t="52444" x="2370138" y="4640263"/>
          <p14:tracePt t="52452" x="2370138" y="4618038"/>
          <p14:tracePt t="52460" x="2362200" y="4594225"/>
          <p14:tracePt t="52468" x="2346325" y="4564063"/>
          <p14:tracePt t="52476" x="2346325" y="4556125"/>
          <p14:tracePt t="52484" x="2346325" y="4541838"/>
          <p14:tracePt t="52492" x="2339975" y="4533900"/>
          <p14:tracePt t="62090" x="2339975" y="4541838"/>
          <p14:tracePt t="62099" x="2339975" y="4579938"/>
          <p14:tracePt t="62108" x="2339975" y="4618038"/>
          <p14:tracePt t="62115" x="2339975" y="4648200"/>
          <p14:tracePt t="62125" x="2339975" y="4686300"/>
          <p14:tracePt t="62130" x="2339975" y="4746625"/>
          <p14:tracePt t="62141" x="2324100" y="4830763"/>
          <p14:tracePt t="62147" x="2316163" y="4937125"/>
          <p14:tracePt t="62158" x="2316163" y="5067300"/>
          <p14:tracePt t="62163" x="2316163" y="5311775"/>
          <p14:tracePt t="62174" x="2316163" y="5502275"/>
          <p14:tracePt t="62179" x="2339975" y="5592763"/>
          <p14:tracePt t="62187" x="2422525" y="5935663"/>
          <p14:tracePt t="62195" x="2468563" y="6049963"/>
          <p14:tracePt t="62203" x="2536825" y="6248400"/>
          <p14:tracePt t="62211" x="2636838" y="6438900"/>
          <p14:tracePt t="62219" x="2727325" y="6607175"/>
          <p14:tracePt t="62478" x="2720975" y="6621463"/>
          <p14:tracePt t="62486" x="2697163" y="6629400"/>
          <p14:tracePt t="62495" x="2667000" y="6651625"/>
          <p14:tracePt t="62503" x="2644775" y="6683375"/>
          <p14:tracePt t="62511" x="2620963" y="6705600"/>
          <p14:tracePt t="62519" x="2590800" y="6735763"/>
          <p14:tracePt t="62527" x="2552700" y="6789738"/>
          <p14:tracePt t="62534" x="2514600" y="6835775"/>
          <p14:tracePt t="64659" x="0" y="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DAF6151E-4F87-A98A-F158-40A2004288A1}"/>
              </a:ext>
            </a:extLst>
          </p:cNvPr>
          <p:cNvSpPr>
            <a:spLocks noGrp="1" noChangeArrowheads="1"/>
          </p:cNvSpPr>
          <p:nvPr>
            <p:ph type="title"/>
          </p:nvPr>
        </p:nvSpPr>
        <p:spPr/>
        <p:txBody>
          <a:bodyPr/>
          <a:lstStyle/>
          <a:p>
            <a:pPr eaLnBrk="1" hangingPunct="1"/>
            <a:r>
              <a:rPr lang="en-US" altLang="en-US">
                <a:solidFill>
                  <a:srgbClr val="FFFF00"/>
                </a:solidFill>
              </a:rPr>
              <a:t>Mortality in ESRD</a:t>
            </a:r>
          </a:p>
        </p:txBody>
      </p:sp>
      <p:sp>
        <p:nvSpPr>
          <p:cNvPr id="141315" name="Rectangle 3">
            <a:extLst>
              <a:ext uri="{FF2B5EF4-FFF2-40B4-BE49-F238E27FC236}">
                <a16:creationId xmlns:a16="http://schemas.microsoft.com/office/drawing/2014/main" id="{4FB67554-730F-1650-BACB-DD0A08D69EF3}"/>
              </a:ext>
            </a:extLst>
          </p:cNvPr>
          <p:cNvSpPr>
            <a:spLocks noGrp="1" noChangeArrowheads="1"/>
          </p:cNvSpPr>
          <p:nvPr>
            <p:ph type="body" idx="1"/>
          </p:nvPr>
        </p:nvSpPr>
        <p:spPr/>
        <p:txBody>
          <a:bodyPr/>
          <a:lstStyle/>
          <a:p>
            <a:pPr eaLnBrk="1" hangingPunct="1"/>
            <a:r>
              <a:rPr lang="en-US" altLang="en-US">
                <a:solidFill>
                  <a:schemeClr val="bg1"/>
                </a:solidFill>
              </a:rPr>
              <a:t>Cardiovascular diseases 50%</a:t>
            </a:r>
          </a:p>
          <a:p>
            <a:pPr eaLnBrk="1" hangingPunct="1"/>
            <a:r>
              <a:rPr lang="en-US" altLang="en-US">
                <a:solidFill>
                  <a:schemeClr val="bg1"/>
                </a:solidFill>
              </a:rPr>
              <a:t>Infection 15-20%</a:t>
            </a:r>
          </a:p>
        </p:txBody>
      </p:sp>
      <p:sp>
        <p:nvSpPr>
          <p:cNvPr id="141316" name="FlagCount" hidden="1">
            <a:hlinkClick r:id="rId2" action="ppaction://hlinkfile"/>
            <a:extLst>
              <a:ext uri="{FF2B5EF4-FFF2-40B4-BE49-F238E27FC236}">
                <a16:creationId xmlns:a16="http://schemas.microsoft.com/office/drawing/2014/main" id="{4117E1BC-ED27-1683-48AC-7B8CDF0F9B75}"/>
              </a:ext>
            </a:extLst>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3429"/>
    </mc:Choice>
    <mc:Fallback xmlns="">
      <p:transition spd="slow" advTm="1342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54CC-A815-586E-A1E4-AADBDF0A69D9}"/>
              </a:ext>
            </a:extLst>
          </p:cNvPr>
          <p:cNvSpPr>
            <a:spLocks noGrp="1"/>
          </p:cNvSpPr>
          <p:nvPr>
            <p:ph type="title"/>
          </p:nvPr>
        </p:nvSpPr>
        <p:spPr/>
        <p:txBody>
          <a:bodyPr/>
          <a:lstStyle/>
          <a:p>
            <a:endParaRPr lang="en-US" dirty="0"/>
          </a:p>
        </p:txBody>
      </p:sp>
      <p:pic>
        <p:nvPicPr>
          <p:cNvPr id="5" name="Content Placeholder 4" descr="A table with numbers and text&#10;&#10;Description automatically generated with medium confidence">
            <a:extLst>
              <a:ext uri="{FF2B5EF4-FFF2-40B4-BE49-F238E27FC236}">
                <a16:creationId xmlns:a16="http://schemas.microsoft.com/office/drawing/2014/main" id="{3811EE49-EA0E-1A12-8D3B-C4799C49A7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816" y="274638"/>
            <a:ext cx="8377584" cy="6308724"/>
          </a:xfrm>
        </p:spPr>
      </p:pic>
    </p:spTree>
    <p:extLst>
      <p:ext uri="{BB962C8B-B14F-4D97-AF65-F5344CB8AC3E}">
        <p14:creationId xmlns:p14="http://schemas.microsoft.com/office/powerpoint/2010/main" val="315179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A900-3E6D-14E9-5D81-A27C8ED0A1E6}"/>
              </a:ext>
            </a:extLst>
          </p:cNvPr>
          <p:cNvSpPr>
            <a:spLocks noGrp="1"/>
          </p:cNvSpPr>
          <p:nvPr>
            <p:ph type="title"/>
          </p:nvPr>
        </p:nvSpPr>
        <p:spPr>
          <a:xfrm>
            <a:off x="446567" y="533400"/>
            <a:ext cx="8229600" cy="1143000"/>
          </a:xfrm>
        </p:spPr>
        <p:txBody>
          <a:bodyPr/>
          <a:lstStyle/>
          <a:p>
            <a:r>
              <a:rPr lang="en-US" dirty="0">
                <a:solidFill>
                  <a:srgbClr val="FFC000"/>
                </a:solidFill>
              </a:rPr>
              <a:t>Mechanisms of Dialysis Clearance</a:t>
            </a:r>
          </a:p>
        </p:txBody>
      </p:sp>
      <p:sp>
        <p:nvSpPr>
          <p:cNvPr id="3" name="Content Placeholder 2">
            <a:extLst>
              <a:ext uri="{FF2B5EF4-FFF2-40B4-BE49-F238E27FC236}">
                <a16:creationId xmlns:a16="http://schemas.microsoft.com/office/drawing/2014/main" id="{7ED99E84-4BA2-44C5-2298-7D4B2A902F4A}"/>
              </a:ext>
            </a:extLst>
          </p:cNvPr>
          <p:cNvSpPr>
            <a:spLocks noGrp="1"/>
          </p:cNvSpPr>
          <p:nvPr>
            <p:ph idx="1"/>
          </p:nvPr>
        </p:nvSpPr>
        <p:spPr>
          <a:xfrm>
            <a:off x="457200" y="2078664"/>
            <a:ext cx="8229600" cy="4525963"/>
          </a:xfrm>
        </p:spPr>
        <p:txBody>
          <a:bodyPr/>
          <a:lstStyle/>
          <a:p>
            <a:pPr algn="l"/>
            <a:r>
              <a:rPr lang="en-US" b="1" i="0" u="sng" dirty="0">
                <a:solidFill>
                  <a:schemeClr val="bg1"/>
                </a:solidFill>
                <a:effectLst/>
                <a:latin typeface="Rubik"/>
                <a:hlinkClick r:id="rId2">
                  <a:extLst>
                    <a:ext uri="{A12FA001-AC4F-418D-AE19-62706E023703}">
                      <ahyp:hlinkClr xmlns:ahyp="http://schemas.microsoft.com/office/drawing/2018/hyperlinkcolor" val="tx"/>
                    </a:ext>
                  </a:extLst>
                </a:hlinkClick>
              </a:rPr>
              <a:t>Diffusion</a:t>
            </a:r>
            <a:r>
              <a:rPr lang="en-US" u="sng" dirty="0">
                <a:solidFill>
                  <a:schemeClr val="bg1"/>
                </a:solidFill>
                <a:latin typeface="Rubik"/>
              </a:rPr>
              <a:t>:</a:t>
            </a:r>
            <a:r>
              <a:rPr lang="en-US" dirty="0">
                <a:solidFill>
                  <a:schemeClr val="bg1"/>
                </a:solidFill>
                <a:latin typeface="Rubik"/>
              </a:rPr>
              <a:t> </a:t>
            </a:r>
            <a:r>
              <a:rPr lang="en-US" b="0" i="0" dirty="0">
                <a:solidFill>
                  <a:schemeClr val="bg1"/>
                </a:solidFill>
                <a:effectLst/>
                <a:latin typeface="Rubik"/>
              </a:rPr>
              <a:t>molecules in a solvent pass freely across a semipermeable membrane across concentration gradient</a:t>
            </a:r>
          </a:p>
          <a:p>
            <a:pPr algn="l"/>
            <a:r>
              <a:rPr lang="en-US" b="1" u="sng" dirty="0">
                <a:solidFill>
                  <a:schemeClr val="bg1"/>
                </a:solidFill>
                <a:latin typeface="Rubik"/>
                <a:hlinkClick r:id="rId3">
                  <a:extLst>
                    <a:ext uri="{A12FA001-AC4F-418D-AE19-62706E023703}">
                      <ahyp:hlinkClr xmlns:ahyp="http://schemas.microsoft.com/office/drawing/2018/hyperlinkcolor" val="tx"/>
                    </a:ext>
                  </a:extLst>
                </a:hlinkClick>
              </a:rPr>
              <a:t>C</a:t>
            </a:r>
            <a:r>
              <a:rPr lang="en-US" b="1" i="0" u="sng" dirty="0">
                <a:solidFill>
                  <a:schemeClr val="bg1"/>
                </a:solidFill>
                <a:effectLst/>
                <a:latin typeface="Rubik"/>
                <a:hlinkClick r:id="rId3">
                  <a:extLst>
                    <a:ext uri="{A12FA001-AC4F-418D-AE19-62706E023703}">
                      <ahyp:hlinkClr xmlns:ahyp="http://schemas.microsoft.com/office/drawing/2018/hyperlinkcolor" val="tx"/>
                    </a:ext>
                  </a:extLst>
                </a:hlinkClick>
              </a:rPr>
              <a:t>onvection</a:t>
            </a:r>
            <a:r>
              <a:rPr lang="en-US" b="1" i="0" dirty="0">
                <a:solidFill>
                  <a:schemeClr val="bg1"/>
                </a:solidFill>
                <a:effectLst/>
                <a:latin typeface="Rubik"/>
              </a:rPr>
              <a:t>: </a:t>
            </a:r>
            <a:r>
              <a:rPr lang="en-US" b="0" i="0" dirty="0">
                <a:solidFill>
                  <a:schemeClr val="bg1"/>
                </a:solidFill>
                <a:effectLst/>
                <a:latin typeface="Rubik"/>
              </a:rPr>
              <a:t> solutes pass across a semipermeable membrane with water due to a transmembrane pressure gradient.</a:t>
            </a:r>
          </a:p>
          <a:p>
            <a:endParaRPr lang="en-US" dirty="0"/>
          </a:p>
        </p:txBody>
      </p:sp>
    </p:spTree>
    <p:extLst>
      <p:ext uri="{BB962C8B-B14F-4D97-AF65-F5344CB8AC3E}">
        <p14:creationId xmlns:p14="http://schemas.microsoft.com/office/powerpoint/2010/main" val="308334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4D7C0-5F8F-CCE2-70B0-E50C6BE98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934C2-19DB-7B2B-AA03-A138EAA9778E}"/>
              </a:ext>
            </a:extLst>
          </p:cNvPr>
          <p:cNvSpPr>
            <a:spLocks noGrp="1"/>
          </p:cNvSpPr>
          <p:nvPr>
            <p:ph type="title"/>
          </p:nvPr>
        </p:nvSpPr>
        <p:spPr>
          <a:xfrm>
            <a:off x="446567" y="533400"/>
            <a:ext cx="8229600" cy="1143000"/>
          </a:xfrm>
        </p:spPr>
        <p:txBody>
          <a:bodyPr/>
          <a:lstStyle/>
          <a:p>
            <a:r>
              <a:rPr lang="en-US" dirty="0">
                <a:solidFill>
                  <a:srgbClr val="FFC000"/>
                </a:solidFill>
              </a:rPr>
              <a:t>Types of CRRT</a:t>
            </a:r>
          </a:p>
        </p:txBody>
      </p:sp>
      <p:sp>
        <p:nvSpPr>
          <p:cNvPr id="3" name="Content Placeholder 2">
            <a:extLst>
              <a:ext uri="{FF2B5EF4-FFF2-40B4-BE49-F238E27FC236}">
                <a16:creationId xmlns:a16="http://schemas.microsoft.com/office/drawing/2014/main" id="{1D6BF39D-908C-392A-FF3C-A33DA67905CD}"/>
              </a:ext>
            </a:extLst>
          </p:cNvPr>
          <p:cNvSpPr>
            <a:spLocks noGrp="1"/>
          </p:cNvSpPr>
          <p:nvPr>
            <p:ph idx="1"/>
          </p:nvPr>
        </p:nvSpPr>
        <p:spPr>
          <a:xfrm>
            <a:off x="457200" y="2078664"/>
            <a:ext cx="8229600" cy="4525963"/>
          </a:xfrm>
        </p:spPr>
        <p:txBody>
          <a:bodyPr/>
          <a:lstStyle/>
          <a:p>
            <a:pPr algn="l">
              <a:buFont typeface="Arial" panose="020B0604020202020204" pitchFamily="34" charset="0"/>
              <a:buChar char="•"/>
            </a:pPr>
            <a:r>
              <a:rPr lang="en-US" b="1" i="0" dirty="0">
                <a:solidFill>
                  <a:schemeClr val="bg1"/>
                </a:solidFill>
                <a:effectLst/>
              </a:rPr>
              <a:t>Continuous </a:t>
            </a:r>
            <a:r>
              <a:rPr lang="en-US" b="1" i="0" dirty="0" err="1">
                <a:solidFill>
                  <a:schemeClr val="bg1"/>
                </a:solidFill>
                <a:effectLst/>
              </a:rPr>
              <a:t>Veno</a:t>
            </a:r>
            <a:r>
              <a:rPr lang="en-US" b="1" i="0" dirty="0">
                <a:solidFill>
                  <a:schemeClr val="bg1"/>
                </a:solidFill>
                <a:effectLst/>
              </a:rPr>
              <a:t>-venous Hemofiltration (CVVH)</a:t>
            </a:r>
            <a:endParaRPr lang="en-US" b="0" i="0" dirty="0">
              <a:solidFill>
                <a:schemeClr val="bg1"/>
              </a:solidFill>
              <a:effectLst/>
            </a:endParaRPr>
          </a:p>
          <a:p>
            <a:pPr algn="l">
              <a:buFont typeface="Arial" panose="020B0604020202020204" pitchFamily="34" charset="0"/>
              <a:buChar char="•"/>
            </a:pPr>
            <a:r>
              <a:rPr lang="en-US" b="1" i="0" dirty="0">
                <a:solidFill>
                  <a:schemeClr val="bg1"/>
                </a:solidFill>
                <a:effectLst/>
              </a:rPr>
              <a:t>Continuous </a:t>
            </a:r>
            <a:r>
              <a:rPr lang="en-US" b="1" i="0" dirty="0" err="1">
                <a:solidFill>
                  <a:schemeClr val="bg1"/>
                </a:solidFill>
                <a:effectLst/>
              </a:rPr>
              <a:t>Veno</a:t>
            </a:r>
            <a:r>
              <a:rPr lang="en-US" b="1" i="0" dirty="0">
                <a:solidFill>
                  <a:schemeClr val="bg1"/>
                </a:solidFill>
                <a:effectLst/>
              </a:rPr>
              <a:t>-Venous Hemodialysis (CVVHD)</a:t>
            </a:r>
            <a:endParaRPr lang="en-US" b="0" i="0" dirty="0">
              <a:solidFill>
                <a:schemeClr val="bg1"/>
              </a:solidFill>
              <a:effectLst/>
            </a:endParaRPr>
          </a:p>
          <a:p>
            <a:pPr algn="l">
              <a:buFont typeface="Arial" panose="020B0604020202020204" pitchFamily="34" charset="0"/>
              <a:buChar char="•"/>
            </a:pPr>
            <a:r>
              <a:rPr lang="en-US" b="1" i="0" dirty="0">
                <a:solidFill>
                  <a:schemeClr val="bg1"/>
                </a:solidFill>
                <a:effectLst/>
              </a:rPr>
              <a:t>Continuous </a:t>
            </a:r>
            <a:r>
              <a:rPr lang="en-US" b="1" i="0" dirty="0" err="1">
                <a:solidFill>
                  <a:schemeClr val="bg1"/>
                </a:solidFill>
                <a:effectLst/>
              </a:rPr>
              <a:t>Veno</a:t>
            </a:r>
            <a:r>
              <a:rPr lang="en-US" b="1" i="0" dirty="0">
                <a:solidFill>
                  <a:schemeClr val="bg1"/>
                </a:solidFill>
                <a:effectLst/>
              </a:rPr>
              <a:t>-Venous Hemodiafiltration (CVVHDF)</a:t>
            </a:r>
            <a:endParaRPr lang="en-US" b="0" i="0" dirty="0">
              <a:solidFill>
                <a:schemeClr val="bg1"/>
              </a:solidFill>
              <a:effectLst/>
            </a:endParaRPr>
          </a:p>
          <a:p>
            <a:endParaRPr lang="en-US" dirty="0"/>
          </a:p>
        </p:txBody>
      </p:sp>
    </p:spTree>
    <p:extLst>
      <p:ext uri="{BB962C8B-B14F-4D97-AF65-F5344CB8AC3E}">
        <p14:creationId xmlns:p14="http://schemas.microsoft.com/office/powerpoint/2010/main" val="363883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0550A-2155-4D9A-F70F-DC056C3FC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36B33-F459-7DA3-58D9-7CA857E58A44}"/>
              </a:ext>
            </a:extLst>
          </p:cNvPr>
          <p:cNvSpPr>
            <a:spLocks noGrp="1"/>
          </p:cNvSpPr>
          <p:nvPr>
            <p:ph type="title"/>
          </p:nvPr>
        </p:nvSpPr>
        <p:spPr>
          <a:xfrm>
            <a:off x="446567" y="533400"/>
            <a:ext cx="8229600" cy="1143000"/>
          </a:xfrm>
        </p:spPr>
        <p:txBody>
          <a:bodyPr/>
          <a:lstStyle/>
          <a:p>
            <a:r>
              <a:rPr lang="en-US" dirty="0">
                <a:solidFill>
                  <a:srgbClr val="FFC000"/>
                </a:solidFill>
              </a:rPr>
              <a:t>CVVH</a:t>
            </a:r>
          </a:p>
        </p:txBody>
      </p:sp>
      <p:sp>
        <p:nvSpPr>
          <p:cNvPr id="3" name="Content Placeholder 2">
            <a:extLst>
              <a:ext uri="{FF2B5EF4-FFF2-40B4-BE49-F238E27FC236}">
                <a16:creationId xmlns:a16="http://schemas.microsoft.com/office/drawing/2014/main" id="{340A0341-12A5-211A-C455-4B932352747E}"/>
              </a:ext>
            </a:extLst>
          </p:cNvPr>
          <p:cNvSpPr>
            <a:spLocks noGrp="1"/>
          </p:cNvSpPr>
          <p:nvPr>
            <p:ph idx="1"/>
          </p:nvPr>
        </p:nvSpPr>
        <p:spPr>
          <a:xfrm>
            <a:off x="416440" y="2078664"/>
            <a:ext cx="4155559" cy="4525963"/>
          </a:xfrm>
        </p:spPr>
        <p:txBody>
          <a:bodyPr/>
          <a:lstStyle/>
          <a:p>
            <a:r>
              <a:rPr lang="en-US" b="0" i="0" dirty="0">
                <a:solidFill>
                  <a:schemeClr val="bg1"/>
                </a:solidFill>
                <a:effectLst/>
                <a:latin typeface="Rubik"/>
              </a:rPr>
              <a:t>Uses </a:t>
            </a:r>
            <a:r>
              <a:rPr lang="en-US" b="0" i="1" dirty="0">
                <a:solidFill>
                  <a:schemeClr val="bg1"/>
                </a:solidFill>
                <a:effectLst/>
                <a:latin typeface="Rubik"/>
              </a:rPr>
              <a:t>convection</a:t>
            </a:r>
          </a:p>
          <a:p>
            <a:r>
              <a:rPr lang="en-US" b="0" i="0" dirty="0">
                <a:solidFill>
                  <a:schemeClr val="bg1"/>
                </a:solidFill>
                <a:effectLst/>
                <a:latin typeface="Rubik"/>
              </a:rPr>
              <a:t>Replacement fluid is given to maintain euvolemia and dilute the plasma concentration of solutes (i.e. urea nitrogen, creatinine)</a:t>
            </a:r>
          </a:p>
          <a:p>
            <a:endParaRPr lang="en-US" dirty="0"/>
          </a:p>
        </p:txBody>
      </p:sp>
      <p:pic>
        <p:nvPicPr>
          <p:cNvPr id="5" name="Picture 4" descr="A diagram of a flowchart&#10;&#10;Description automatically generated">
            <a:extLst>
              <a:ext uri="{FF2B5EF4-FFF2-40B4-BE49-F238E27FC236}">
                <a16:creationId xmlns:a16="http://schemas.microsoft.com/office/drawing/2014/main" id="{E58D899B-7ECA-996E-9BB0-FF8CA8B2B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078664"/>
            <a:ext cx="3898900" cy="3556000"/>
          </a:xfrm>
          <a:prstGeom prst="rect">
            <a:avLst/>
          </a:prstGeom>
        </p:spPr>
      </p:pic>
    </p:spTree>
    <p:extLst>
      <p:ext uri="{BB962C8B-B14F-4D97-AF65-F5344CB8AC3E}">
        <p14:creationId xmlns:p14="http://schemas.microsoft.com/office/powerpoint/2010/main" val="284846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5A7A3-D069-68D0-CC6C-ADA37EDB2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27784-B230-72BE-83E2-CF2F9EFB905E}"/>
              </a:ext>
            </a:extLst>
          </p:cNvPr>
          <p:cNvSpPr>
            <a:spLocks noGrp="1"/>
          </p:cNvSpPr>
          <p:nvPr>
            <p:ph type="title"/>
          </p:nvPr>
        </p:nvSpPr>
        <p:spPr>
          <a:xfrm>
            <a:off x="446567" y="533400"/>
            <a:ext cx="8229600" cy="1143000"/>
          </a:xfrm>
        </p:spPr>
        <p:txBody>
          <a:bodyPr/>
          <a:lstStyle/>
          <a:p>
            <a:r>
              <a:rPr lang="en-US" dirty="0">
                <a:solidFill>
                  <a:srgbClr val="FFC000"/>
                </a:solidFill>
              </a:rPr>
              <a:t>CVVHD</a:t>
            </a:r>
          </a:p>
        </p:txBody>
      </p:sp>
      <p:sp>
        <p:nvSpPr>
          <p:cNvPr id="3" name="Content Placeholder 2">
            <a:extLst>
              <a:ext uri="{FF2B5EF4-FFF2-40B4-BE49-F238E27FC236}">
                <a16:creationId xmlns:a16="http://schemas.microsoft.com/office/drawing/2014/main" id="{5F288C2C-5E94-FB0C-F1D9-F1FA5E19ED26}"/>
              </a:ext>
            </a:extLst>
          </p:cNvPr>
          <p:cNvSpPr>
            <a:spLocks noGrp="1"/>
          </p:cNvSpPr>
          <p:nvPr>
            <p:ph idx="1"/>
          </p:nvPr>
        </p:nvSpPr>
        <p:spPr>
          <a:xfrm>
            <a:off x="457200" y="2078664"/>
            <a:ext cx="3657600" cy="4525963"/>
          </a:xfrm>
        </p:spPr>
        <p:txBody>
          <a:bodyPr/>
          <a:lstStyle/>
          <a:p>
            <a:r>
              <a:rPr lang="en-US" dirty="0">
                <a:solidFill>
                  <a:schemeClr val="bg1"/>
                </a:solidFill>
                <a:latin typeface="Rubik"/>
              </a:rPr>
              <a:t>Uses </a:t>
            </a:r>
            <a:r>
              <a:rPr lang="en-US" b="0" i="1" dirty="0">
                <a:solidFill>
                  <a:schemeClr val="bg1"/>
                </a:solidFill>
                <a:effectLst/>
                <a:latin typeface="Rubik"/>
              </a:rPr>
              <a:t>diffusion and convection</a:t>
            </a:r>
            <a:r>
              <a:rPr lang="en-US" b="0" i="0" dirty="0">
                <a:solidFill>
                  <a:schemeClr val="bg1"/>
                </a:solidFill>
                <a:effectLst/>
                <a:latin typeface="Rubik"/>
              </a:rPr>
              <a:t>.</a:t>
            </a:r>
          </a:p>
          <a:p>
            <a:r>
              <a:rPr lang="en-US" b="0" i="0" dirty="0">
                <a:solidFill>
                  <a:schemeClr val="bg1"/>
                </a:solidFill>
                <a:effectLst/>
                <a:latin typeface="Rubik"/>
              </a:rPr>
              <a:t> Replacement fluid is not used in CVVHD</a:t>
            </a:r>
          </a:p>
          <a:p>
            <a:endParaRPr lang="en-US" dirty="0"/>
          </a:p>
        </p:txBody>
      </p:sp>
      <p:pic>
        <p:nvPicPr>
          <p:cNvPr id="6" name="Picture 5" descr="A diagram of a flowchart&#10;&#10;Description automatically generated">
            <a:extLst>
              <a:ext uri="{FF2B5EF4-FFF2-40B4-BE49-F238E27FC236}">
                <a16:creationId xmlns:a16="http://schemas.microsoft.com/office/drawing/2014/main" id="{EE20E168-EA21-2C8E-D266-D9CCCCE8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905000"/>
            <a:ext cx="4635500" cy="3403600"/>
          </a:xfrm>
          <a:prstGeom prst="rect">
            <a:avLst/>
          </a:prstGeom>
        </p:spPr>
      </p:pic>
    </p:spTree>
    <p:extLst>
      <p:ext uri="{BB962C8B-B14F-4D97-AF65-F5344CB8AC3E}">
        <p14:creationId xmlns:p14="http://schemas.microsoft.com/office/powerpoint/2010/main" val="1771064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F932C853EB8406FAAE52661B706835F"/>
  <p:tag name="RESPONSEREMINDER" val="Countdown"/>
  <p:tag name="COUNTDOWNSECONDS" val="10"/>
  <p:tag name="AUTODISPLAYCHART" val="True"/>
  <p:tag name="COUNTERVALUE" val="Both"/>
  <p:tag name="CHARTLABELTYPE" val="Bullet"/>
  <p:tag name="VALUEFORMAT" val="Percent"/>
  <p:tag name="PERCENTFORMAT" val="0%"/>
  <p:tag name="USECICHARTCOLORS" val="Yes"/>
  <p:tag name="CHARTSREVIEWONLY" val="No"/>
  <p:tag name="ALLOWDUPLICATES" val="False"/>
  <p:tag name="MATCHBULLETCOLORS" val="Yes"/>
  <p:tag name="PPTVERSION" val="XP"/>
  <p:tag name="ISGAMESHOW" val="False"/>
</p:tagLst>
</file>

<file path=ppt/tags/tag10.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1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4.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5.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6.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7.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8.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9.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6719</TotalTime>
  <Words>1954</Words>
  <Application>Microsoft Macintosh PowerPoint</Application>
  <PresentationFormat>On-screen Show (4:3)</PresentationFormat>
  <Paragraphs>273</Paragraphs>
  <Slides>49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-apple-system</vt:lpstr>
      <vt:lpstr>Aptos</vt:lpstr>
      <vt:lpstr>Arial</vt:lpstr>
      <vt:lpstr>Rubik</vt:lpstr>
      <vt:lpstr>Source Sans Pro Web</vt:lpstr>
      <vt:lpstr>Tahoma</vt:lpstr>
      <vt:lpstr>Default Design</vt:lpstr>
      <vt:lpstr>Renal Replacement Therapy</vt:lpstr>
      <vt:lpstr>Learning Objectives</vt:lpstr>
      <vt:lpstr>Acute Indications for RRT</vt:lpstr>
      <vt:lpstr>Can Starting RRT “Prophylactically” Help?</vt:lpstr>
      <vt:lpstr>PowerPoint Presentation</vt:lpstr>
      <vt:lpstr>Mechanisms of Dialysis Clearance</vt:lpstr>
      <vt:lpstr>Types of CRRT</vt:lpstr>
      <vt:lpstr>CVVH</vt:lpstr>
      <vt:lpstr>CVVHD</vt:lpstr>
      <vt:lpstr>CVVHDF</vt:lpstr>
      <vt:lpstr>Dose of CRRT</vt:lpstr>
      <vt:lpstr>SLED</vt:lpstr>
      <vt:lpstr>CRRT vs SLED</vt:lpstr>
      <vt:lpstr>Renal Recovery Rate  &amp; Mortality: meta-analysis</vt:lpstr>
      <vt:lpstr>ESRD</vt:lpstr>
      <vt:lpstr>Preventing Comorbidities in ESRD</vt:lpstr>
      <vt:lpstr>Renal Osteodystrophy</vt:lpstr>
      <vt:lpstr>Roles of Hormones - PTH</vt:lpstr>
      <vt:lpstr>Roles of Hormones - PTH</vt:lpstr>
      <vt:lpstr>Roles of Hormones – FGF-23</vt:lpstr>
      <vt:lpstr>Roles of Hormones - Calcitriol</vt:lpstr>
      <vt:lpstr>Hormonal Derangements in Renal Failure</vt:lpstr>
      <vt:lpstr>Model for Development of Secondary Hyperparathyroidism</vt:lpstr>
      <vt:lpstr>Consequences of Secondary Hyperparathyroidism</vt:lpstr>
      <vt:lpstr>Consequences of Secondary Hyperparathyroidism &amp; Hyperphosphatemia</vt:lpstr>
      <vt:lpstr>Treating Hyperphosphatemia</vt:lpstr>
      <vt:lpstr>Treating Secondary Hyperparathyroidism</vt:lpstr>
      <vt:lpstr>Managing Comorbidities: Renal bone mineral disorder</vt:lpstr>
      <vt:lpstr>Other forms of bone disease with CKD </vt:lpstr>
      <vt:lpstr>Managing Comorbidities: Diabetes</vt:lpstr>
      <vt:lpstr>   Managing Comorbidities: Anemia</vt:lpstr>
      <vt:lpstr>   Managing Comorbidities: Anemia</vt:lpstr>
      <vt:lpstr>Managing Comorbidities: Anemia</vt:lpstr>
      <vt:lpstr>Managing Comorbidities: HTN</vt:lpstr>
      <vt:lpstr>HTN Treatment</vt:lpstr>
      <vt:lpstr>Clinical Manifestations of CKD: when to start HD</vt:lpstr>
      <vt:lpstr>Clinical Manifestations of CKD</vt:lpstr>
      <vt:lpstr>Clinical Manifestations of CKD</vt:lpstr>
      <vt:lpstr>When to Start Dialysis</vt:lpstr>
      <vt:lpstr>Principles of Dialysis</vt:lpstr>
      <vt:lpstr>Hemodialysis</vt:lpstr>
      <vt:lpstr>PowerPoint Presentation</vt:lpstr>
      <vt:lpstr>Peritoneal Dialysis</vt:lpstr>
      <vt:lpstr>Transplant</vt:lpstr>
      <vt:lpstr>PowerPoint Presentation</vt:lpstr>
      <vt:lpstr>Mortality &amp; Vascular Access</vt:lpstr>
      <vt:lpstr>Patients of Minority Status have a Lower Rate of Starting Dialysis with an AV Fistula</vt:lpstr>
      <vt:lpstr>Mortality in ESRD</vt:lpstr>
      <vt:lpstr>Mortality in ESRD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MKSAP REVIEW</dc:title>
  <dc:creator>K Dahl</dc:creator>
  <cp:lastModifiedBy>Dahl, Katharine - (kdahl1)</cp:lastModifiedBy>
  <cp:revision>137</cp:revision>
  <dcterms:created xsi:type="dcterms:W3CDTF">2007-05-29T05:48:15Z</dcterms:created>
  <dcterms:modified xsi:type="dcterms:W3CDTF">2024-10-22T15:45:26Z</dcterms:modified>
</cp:coreProperties>
</file>