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4" r:id="rId4"/>
    <p:sldId id="280" r:id="rId5"/>
    <p:sldId id="286" r:id="rId6"/>
    <p:sldId id="294" r:id="rId7"/>
    <p:sldId id="288" r:id="rId8"/>
    <p:sldId id="287" r:id="rId9"/>
    <p:sldId id="289" r:id="rId10"/>
    <p:sldId id="292" r:id="rId11"/>
    <p:sldId id="290" r:id="rId12"/>
    <p:sldId id="293" r:id="rId13"/>
    <p:sldId id="295" r:id="rId14"/>
    <p:sldId id="297" r:id="rId15"/>
    <p:sldId id="298" r:id="rId16"/>
    <p:sldId id="301" r:id="rId17"/>
    <p:sldId id="296" r:id="rId18"/>
    <p:sldId id="299" r:id="rId19"/>
    <p:sldId id="302" r:id="rId20"/>
    <p:sldId id="303" r:id="rId21"/>
    <p:sldId id="258" r:id="rId22"/>
    <p:sldId id="259" r:id="rId23"/>
    <p:sldId id="285" r:id="rId24"/>
    <p:sldId id="291" r:id="rId25"/>
    <p:sldId id="304" r:id="rId26"/>
    <p:sldId id="260" r:id="rId27"/>
    <p:sldId id="282" r:id="rId28"/>
    <p:sldId id="272" r:id="rId29"/>
    <p:sldId id="281" r:id="rId30"/>
    <p:sldId id="264" r:id="rId31"/>
    <p:sldId id="261" r:id="rId32"/>
    <p:sldId id="266" r:id="rId33"/>
    <p:sldId id="265" r:id="rId34"/>
    <p:sldId id="267" r:id="rId35"/>
    <p:sldId id="262" r:id="rId36"/>
    <p:sldId id="269" r:id="rId37"/>
    <p:sldId id="263" r:id="rId38"/>
    <p:sldId id="278" r:id="rId39"/>
    <p:sldId id="28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D707E-289F-55F7-0328-74EFA5B07928}" v="79" dt="2024-05-30T22:33:40.047"/>
    <p1510:client id="{93464A7F-69C9-4B54-6A4B-921F580A74D0}" v="23" dt="2024-05-31T17:38:59.360"/>
    <p1510:client id="{9DBBBFE7-140E-7CB6-E5C8-5746A155DBE5}" v="358" dt="2024-05-31T17:36:37.309"/>
    <p1510:client id="{A3F2FCE8-7130-C214-1B37-A876F89A676F}" v="1817" dt="2024-05-30T22:31:06.428"/>
    <p1510:client id="{F92EB729-1A3C-79C6-F42F-FAEBA7FF2899}" v="2205" dt="2024-05-30T22:36:25.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wcome, Elle M" userId="S::elle.newcome@bannerhealth.com::789d8780-9c9a-4154-97c0-f6dba4269330" providerId="AD" clId="Web-{E8F121AB-FFD6-C7D5-7634-C0595B465D70}"/>
    <pc:docChg chg="addSld delSld modSld sldOrd">
      <pc:chgData name="Newcome, Elle M" userId="S::elle.newcome@bannerhealth.com::789d8780-9c9a-4154-97c0-f6dba4269330" providerId="AD" clId="Web-{E8F121AB-FFD6-C7D5-7634-C0595B465D70}" dt="2024-05-25T19:00:47.814" v="751"/>
      <pc:docMkLst>
        <pc:docMk/>
      </pc:docMkLst>
      <pc:sldChg chg="addSp modSp mod setBg">
        <pc:chgData name="Newcome, Elle M" userId="S::elle.newcome@bannerhealth.com::789d8780-9c9a-4154-97c0-f6dba4269330" providerId="AD" clId="Web-{E8F121AB-FFD6-C7D5-7634-C0595B465D70}" dt="2024-05-25T18:51:16.037" v="440" actId="1076"/>
        <pc:sldMkLst>
          <pc:docMk/>
          <pc:sldMk cId="4270651540" sldId="256"/>
        </pc:sldMkLst>
        <pc:spChg chg="mod">
          <ac:chgData name="Newcome, Elle M" userId="S::elle.newcome@bannerhealth.com::789d8780-9c9a-4154-97c0-f6dba4269330" providerId="AD" clId="Web-{E8F121AB-FFD6-C7D5-7634-C0595B465D70}" dt="2024-05-25T18:51:13.130" v="439" actId="1076"/>
          <ac:spMkLst>
            <pc:docMk/>
            <pc:sldMk cId="4270651540" sldId="256"/>
            <ac:spMk id="2" creationId="{42F3791F-6063-1165-3DAB-0FF508BC3D2A}"/>
          </ac:spMkLst>
        </pc:spChg>
        <pc:spChg chg="mod">
          <ac:chgData name="Newcome, Elle M" userId="S::elle.newcome@bannerhealth.com::789d8780-9c9a-4154-97c0-f6dba4269330" providerId="AD" clId="Web-{E8F121AB-FFD6-C7D5-7634-C0595B465D70}" dt="2024-05-25T18:51:16.037" v="440" actId="1076"/>
          <ac:spMkLst>
            <pc:docMk/>
            <pc:sldMk cId="4270651540" sldId="256"/>
            <ac:spMk id="3" creationId="{017C6C91-FB3C-A227-7884-BE3767FE1041}"/>
          </ac:spMkLst>
        </pc:spChg>
        <pc:spChg chg="add">
          <ac:chgData name="Newcome, Elle M" userId="S::elle.newcome@bannerhealth.com::789d8780-9c9a-4154-97c0-f6dba4269330" providerId="AD" clId="Web-{E8F121AB-FFD6-C7D5-7634-C0595B465D70}" dt="2024-05-25T18:30:47.891" v="6"/>
          <ac:spMkLst>
            <pc:docMk/>
            <pc:sldMk cId="4270651540" sldId="256"/>
            <ac:spMk id="8" creationId="{D278ADA9-6383-4BDD-80D2-8899A402687B}"/>
          </ac:spMkLst>
        </pc:spChg>
        <pc:spChg chg="add">
          <ac:chgData name="Newcome, Elle M" userId="S::elle.newcome@bannerhealth.com::789d8780-9c9a-4154-97c0-f6dba4269330" providerId="AD" clId="Web-{E8F121AB-FFD6-C7D5-7634-C0595B465D70}" dt="2024-05-25T18:30:47.891" v="6"/>
          <ac:spMkLst>
            <pc:docMk/>
            <pc:sldMk cId="4270651540" sldId="256"/>
            <ac:spMk id="10" creationId="{484B7147-B0F6-40ED-B5A2-FF72BC8198B6}"/>
          </ac:spMkLst>
        </pc:spChg>
        <pc:spChg chg="add">
          <ac:chgData name="Newcome, Elle M" userId="S::elle.newcome@bannerhealth.com::789d8780-9c9a-4154-97c0-f6dba4269330" providerId="AD" clId="Web-{E8F121AB-FFD6-C7D5-7634-C0595B465D70}" dt="2024-05-25T18:30:47.891" v="6"/>
          <ac:spMkLst>
            <pc:docMk/>
            <pc:sldMk cId="4270651540" sldId="256"/>
            <ac:spMk id="12" creationId="{B36D2DE0-0628-4A9A-A59D-7BA8B5EB3022}"/>
          </ac:spMkLst>
        </pc:spChg>
        <pc:spChg chg="add">
          <ac:chgData name="Newcome, Elle M" userId="S::elle.newcome@bannerhealth.com::789d8780-9c9a-4154-97c0-f6dba4269330" providerId="AD" clId="Web-{E8F121AB-FFD6-C7D5-7634-C0595B465D70}" dt="2024-05-25T18:30:47.891" v="6"/>
          <ac:spMkLst>
            <pc:docMk/>
            <pc:sldMk cId="4270651540" sldId="256"/>
            <ac:spMk id="14" creationId="{48E405C9-94BE-41DA-928C-DEC9A8550E9F}"/>
          </ac:spMkLst>
        </pc:spChg>
        <pc:spChg chg="add">
          <ac:chgData name="Newcome, Elle M" userId="S::elle.newcome@bannerhealth.com::789d8780-9c9a-4154-97c0-f6dba4269330" providerId="AD" clId="Web-{E8F121AB-FFD6-C7D5-7634-C0595B465D70}" dt="2024-05-25T18:30:47.891" v="6"/>
          <ac:spMkLst>
            <pc:docMk/>
            <pc:sldMk cId="4270651540" sldId="256"/>
            <ac:spMk id="16" creationId="{D2091A72-D5BB-42AC-8FD3-F7747D90861E}"/>
          </ac:spMkLst>
        </pc:spChg>
        <pc:spChg chg="add">
          <ac:chgData name="Newcome, Elle M" userId="S::elle.newcome@bannerhealth.com::789d8780-9c9a-4154-97c0-f6dba4269330" providerId="AD" clId="Web-{E8F121AB-FFD6-C7D5-7634-C0595B465D70}" dt="2024-05-25T18:30:47.891" v="6"/>
          <ac:spMkLst>
            <pc:docMk/>
            <pc:sldMk cId="4270651540" sldId="256"/>
            <ac:spMk id="18" creationId="{6ED12BFC-A737-46AF-8411-481112D54B0C}"/>
          </ac:spMkLst>
        </pc:spChg>
      </pc:sldChg>
      <pc:sldChg chg="addSp modSp mod setBg">
        <pc:chgData name="Newcome, Elle M" userId="S::elle.newcome@bannerhealth.com::789d8780-9c9a-4154-97c0-f6dba4269330" providerId="AD" clId="Web-{E8F121AB-FFD6-C7D5-7634-C0595B465D70}" dt="2024-05-25T18:51:26.334" v="442" actId="1076"/>
        <pc:sldMkLst>
          <pc:docMk/>
          <pc:sldMk cId="451470922" sldId="257"/>
        </pc:sldMkLst>
        <pc:spChg chg="mod">
          <ac:chgData name="Newcome, Elle M" userId="S::elle.newcome@bannerhealth.com::789d8780-9c9a-4154-97c0-f6dba4269330" providerId="AD" clId="Web-{E8F121AB-FFD6-C7D5-7634-C0595B465D70}" dt="2024-05-25T18:30:57.985" v="7"/>
          <ac:spMkLst>
            <pc:docMk/>
            <pc:sldMk cId="451470922" sldId="257"/>
            <ac:spMk id="2" creationId="{43B9A1B1-CF48-B690-5A58-6891F12BAF75}"/>
          </ac:spMkLst>
        </pc:spChg>
        <pc:spChg chg="mod">
          <ac:chgData name="Newcome, Elle M" userId="S::elle.newcome@bannerhealth.com::789d8780-9c9a-4154-97c0-f6dba4269330" providerId="AD" clId="Web-{E8F121AB-FFD6-C7D5-7634-C0595B465D70}" dt="2024-05-25T18:51:26.334" v="442" actId="1076"/>
          <ac:spMkLst>
            <pc:docMk/>
            <pc:sldMk cId="451470922" sldId="257"/>
            <ac:spMk id="3" creationId="{683DD780-064D-323B-EC1B-2AC0DE93A4CD}"/>
          </ac:spMkLst>
        </pc:spChg>
        <pc:spChg chg="add">
          <ac:chgData name="Newcome, Elle M" userId="S::elle.newcome@bannerhealth.com::789d8780-9c9a-4154-97c0-f6dba4269330" providerId="AD" clId="Web-{E8F121AB-FFD6-C7D5-7634-C0595B465D70}" dt="2024-05-25T18:30:57.985" v="7"/>
          <ac:spMkLst>
            <pc:docMk/>
            <pc:sldMk cId="451470922" sldId="257"/>
            <ac:spMk id="8" creationId="{1BB867FF-FC45-48F7-8104-F89BE54909F1}"/>
          </ac:spMkLst>
        </pc:spChg>
        <pc:spChg chg="add">
          <ac:chgData name="Newcome, Elle M" userId="S::elle.newcome@bannerhealth.com::789d8780-9c9a-4154-97c0-f6dba4269330" providerId="AD" clId="Web-{E8F121AB-FFD6-C7D5-7634-C0595B465D70}" dt="2024-05-25T18:30:57.985" v="7"/>
          <ac:spMkLst>
            <pc:docMk/>
            <pc:sldMk cId="451470922" sldId="257"/>
            <ac:spMk id="10" creationId="{8BB56887-D0D5-4F0C-9E19-7247EB83C8B7}"/>
          </ac:spMkLst>
        </pc:spChg>
        <pc:spChg chg="add">
          <ac:chgData name="Newcome, Elle M" userId="S::elle.newcome@bannerhealth.com::789d8780-9c9a-4154-97c0-f6dba4269330" providerId="AD" clId="Web-{E8F121AB-FFD6-C7D5-7634-C0595B465D70}" dt="2024-05-25T18:30:57.985" v="7"/>
          <ac:spMkLst>
            <pc:docMk/>
            <pc:sldMk cId="451470922" sldId="257"/>
            <ac:spMk id="12" creationId="{081E4A58-353D-44AE-B2FC-2A74E2E400F7}"/>
          </ac:spMkLst>
        </pc:spChg>
      </pc:sldChg>
      <pc:sldChg chg="addSp delSp modSp mod ord setBg">
        <pc:chgData name="Newcome, Elle M" userId="S::elle.newcome@bannerhealth.com::789d8780-9c9a-4154-97c0-f6dba4269330" providerId="AD" clId="Web-{E8F121AB-FFD6-C7D5-7634-C0595B465D70}" dt="2024-05-25T18:42:56.861" v="300"/>
        <pc:sldMkLst>
          <pc:docMk/>
          <pc:sldMk cId="1917702632" sldId="280"/>
        </pc:sldMkLst>
        <pc:spChg chg="mod">
          <ac:chgData name="Newcome, Elle M" userId="S::elle.newcome@bannerhealth.com::789d8780-9c9a-4154-97c0-f6dba4269330" providerId="AD" clId="Web-{E8F121AB-FFD6-C7D5-7634-C0595B465D70}" dt="2024-05-25T18:42:56.861" v="300"/>
          <ac:spMkLst>
            <pc:docMk/>
            <pc:sldMk cId="1917702632" sldId="280"/>
            <ac:spMk id="2" creationId="{4F8E17EF-CA29-BAF7-880A-27C36D394BB2}"/>
          </ac:spMkLst>
        </pc:spChg>
        <pc:spChg chg="add del">
          <ac:chgData name="Newcome, Elle M" userId="S::elle.newcome@bannerhealth.com::789d8780-9c9a-4154-97c0-f6dba4269330" providerId="AD" clId="Web-{E8F121AB-FFD6-C7D5-7634-C0595B465D70}" dt="2024-05-25T18:42:56.861" v="300"/>
          <ac:spMkLst>
            <pc:docMk/>
            <pc:sldMk cId="1917702632" sldId="280"/>
            <ac:spMk id="3" creationId="{97E1C57B-7AAB-F021-FFD6-9D6974BD01F6}"/>
          </ac:spMkLst>
        </pc:spChg>
        <pc:spChg chg="add del">
          <ac:chgData name="Newcome, Elle M" userId="S::elle.newcome@bannerhealth.com::789d8780-9c9a-4154-97c0-f6dba4269330" providerId="AD" clId="Web-{E8F121AB-FFD6-C7D5-7634-C0595B465D70}" dt="2024-05-25T18:42:53.752" v="297"/>
          <ac:spMkLst>
            <pc:docMk/>
            <pc:sldMk cId="1917702632" sldId="280"/>
            <ac:spMk id="8" creationId="{100EDD19-6802-4EC3-95CE-CFFAB042CFD6}"/>
          </ac:spMkLst>
        </pc:spChg>
        <pc:spChg chg="add del">
          <ac:chgData name="Newcome, Elle M" userId="S::elle.newcome@bannerhealth.com::789d8780-9c9a-4154-97c0-f6dba4269330" providerId="AD" clId="Web-{E8F121AB-FFD6-C7D5-7634-C0595B465D70}" dt="2024-05-25T18:42:50.033" v="295"/>
          <ac:spMkLst>
            <pc:docMk/>
            <pc:sldMk cId="1917702632" sldId="280"/>
            <ac:spMk id="9" creationId="{53B021B3-DE93-4AB7-8A18-CF5F1CED88B8}"/>
          </ac:spMkLst>
        </pc:spChg>
        <pc:spChg chg="add del">
          <ac:chgData name="Newcome, Elle M" userId="S::elle.newcome@bannerhealth.com::789d8780-9c9a-4154-97c0-f6dba4269330" providerId="AD" clId="Web-{E8F121AB-FFD6-C7D5-7634-C0595B465D70}" dt="2024-05-25T18:42:53.752" v="297"/>
          <ac:spMkLst>
            <pc:docMk/>
            <pc:sldMk cId="1917702632" sldId="280"/>
            <ac:spMk id="10" creationId="{DB17E863-922E-4C26-BD64-E8FD41D28661}"/>
          </ac:spMkLst>
        </pc:spChg>
        <pc:spChg chg="add del">
          <ac:chgData name="Newcome, Elle M" userId="S::elle.newcome@bannerhealth.com::789d8780-9c9a-4154-97c0-f6dba4269330" providerId="AD" clId="Web-{E8F121AB-FFD6-C7D5-7634-C0595B465D70}" dt="2024-05-25T18:42:50.033" v="295"/>
          <ac:spMkLst>
            <pc:docMk/>
            <pc:sldMk cId="1917702632" sldId="280"/>
            <ac:spMk id="11" creationId="{52D502E5-F6B4-4D58-B4AE-FC466FF15EE8}"/>
          </ac:spMkLst>
        </pc:spChg>
        <pc:spChg chg="add del">
          <ac:chgData name="Newcome, Elle M" userId="S::elle.newcome@bannerhealth.com::789d8780-9c9a-4154-97c0-f6dba4269330" providerId="AD" clId="Web-{E8F121AB-FFD6-C7D5-7634-C0595B465D70}" dt="2024-05-25T18:42:50.033" v="295"/>
          <ac:spMkLst>
            <pc:docMk/>
            <pc:sldMk cId="1917702632" sldId="280"/>
            <ac:spMk id="13" creationId="{9DECDBF4-02B6-4BB4-B65B-B8107AD6A9E8}"/>
          </ac:spMkLst>
        </pc:spChg>
        <pc:spChg chg="add del">
          <ac:chgData name="Newcome, Elle M" userId="S::elle.newcome@bannerhealth.com::789d8780-9c9a-4154-97c0-f6dba4269330" providerId="AD" clId="Web-{E8F121AB-FFD6-C7D5-7634-C0595B465D70}" dt="2024-05-25T18:42:53.752" v="297"/>
          <ac:spMkLst>
            <pc:docMk/>
            <pc:sldMk cId="1917702632" sldId="280"/>
            <ac:spMk id="15" creationId="{97E1C57B-7AAB-F021-FFD6-9D6974BD01F6}"/>
          </ac:spMkLst>
        </pc:spChg>
        <pc:spChg chg="add del">
          <ac:chgData name="Newcome, Elle M" userId="S::elle.newcome@bannerhealth.com::789d8780-9c9a-4154-97c0-f6dba4269330" providerId="AD" clId="Web-{E8F121AB-FFD6-C7D5-7634-C0595B465D70}" dt="2024-05-25T18:42:56.846" v="299"/>
          <ac:spMkLst>
            <pc:docMk/>
            <pc:sldMk cId="1917702632" sldId="280"/>
            <ac:spMk id="17" creationId="{BACC6370-2D7E-4714-9D71-7542949D7D5D}"/>
          </ac:spMkLst>
        </pc:spChg>
        <pc:spChg chg="add del">
          <ac:chgData name="Newcome, Elle M" userId="S::elle.newcome@bannerhealth.com::789d8780-9c9a-4154-97c0-f6dba4269330" providerId="AD" clId="Web-{E8F121AB-FFD6-C7D5-7634-C0595B465D70}" dt="2024-05-25T18:42:56.846" v="299"/>
          <ac:spMkLst>
            <pc:docMk/>
            <pc:sldMk cId="1917702632" sldId="280"/>
            <ac:spMk id="18" creationId="{F68B3F68-107C-434F-AA38-110D5EA91B85}"/>
          </ac:spMkLst>
        </pc:spChg>
        <pc:spChg chg="add del">
          <ac:chgData name="Newcome, Elle M" userId="S::elle.newcome@bannerhealth.com::789d8780-9c9a-4154-97c0-f6dba4269330" providerId="AD" clId="Web-{E8F121AB-FFD6-C7D5-7634-C0595B465D70}" dt="2024-05-25T18:42:56.846" v="299"/>
          <ac:spMkLst>
            <pc:docMk/>
            <pc:sldMk cId="1917702632" sldId="280"/>
            <ac:spMk id="19" creationId="{AAD0DBB9-1A4B-4391-81D4-CB19F9AB918A}"/>
          </ac:spMkLst>
        </pc:spChg>
        <pc:spChg chg="add del">
          <ac:chgData name="Newcome, Elle M" userId="S::elle.newcome@bannerhealth.com::789d8780-9c9a-4154-97c0-f6dba4269330" providerId="AD" clId="Web-{E8F121AB-FFD6-C7D5-7634-C0595B465D70}" dt="2024-05-25T18:42:56.846" v="299"/>
          <ac:spMkLst>
            <pc:docMk/>
            <pc:sldMk cId="1917702632" sldId="280"/>
            <ac:spMk id="20" creationId="{063BBA22-50EA-4C4D-BE05-F1CE4E63AA56}"/>
          </ac:spMkLst>
        </pc:spChg>
        <pc:spChg chg="add">
          <ac:chgData name="Newcome, Elle M" userId="S::elle.newcome@bannerhealth.com::789d8780-9c9a-4154-97c0-f6dba4269330" providerId="AD" clId="Web-{E8F121AB-FFD6-C7D5-7634-C0595B465D70}" dt="2024-05-25T18:42:56.861" v="300"/>
          <ac:spMkLst>
            <pc:docMk/>
            <pc:sldMk cId="1917702632" sldId="280"/>
            <ac:spMk id="23" creationId="{53B021B3-DE93-4AB7-8A18-CF5F1CED88B8}"/>
          </ac:spMkLst>
        </pc:spChg>
        <pc:spChg chg="add">
          <ac:chgData name="Newcome, Elle M" userId="S::elle.newcome@bannerhealth.com::789d8780-9c9a-4154-97c0-f6dba4269330" providerId="AD" clId="Web-{E8F121AB-FFD6-C7D5-7634-C0595B465D70}" dt="2024-05-25T18:42:56.861" v="300"/>
          <ac:spMkLst>
            <pc:docMk/>
            <pc:sldMk cId="1917702632" sldId="280"/>
            <ac:spMk id="24" creationId="{52D502E5-F6B4-4D58-B4AE-FC466FF15EE8}"/>
          </ac:spMkLst>
        </pc:spChg>
        <pc:spChg chg="add">
          <ac:chgData name="Newcome, Elle M" userId="S::elle.newcome@bannerhealth.com::789d8780-9c9a-4154-97c0-f6dba4269330" providerId="AD" clId="Web-{E8F121AB-FFD6-C7D5-7634-C0595B465D70}" dt="2024-05-25T18:42:56.861" v="300"/>
          <ac:spMkLst>
            <pc:docMk/>
            <pc:sldMk cId="1917702632" sldId="280"/>
            <ac:spMk id="25" creationId="{9DECDBF4-02B6-4BB4-B65B-B8107AD6A9E8}"/>
          </ac:spMkLst>
        </pc:spChg>
        <pc:graphicFrameChg chg="add del">
          <ac:chgData name="Newcome, Elle M" userId="S::elle.newcome@bannerhealth.com::789d8780-9c9a-4154-97c0-f6dba4269330" providerId="AD" clId="Web-{E8F121AB-FFD6-C7D5-7634-C0595B465D70}" dt="2024-05-25T18:42:50.033" v="295"/>
          <ac:graphicFrameMkLst>
            <pc:docMk/>
            <pc:sldMk cId="1917702632" sldId="280"/>
            <ac:graphicFrameMk id="5" creationId="{D3D642F3-3828-D1E3-4D6A-3B81A0D0F921}"/>
          </ac:graphicFrameMkLst>
        </pc:graphicFrameChg>
        <pc:graphicFrameChg chg="add del">
          <ac:chgData name="Newcome, Elle M" userId="S::elle.newcome@bannerhealth.com::789d8780-9c9a-4154-97c0-f6dba4269330" providerId="AD" clId="Web-{E8F121AB-FFD6-C7D5-7634-C0595B465D70}" dt="2024-05-25T18:42:56.846" v="299"/>
          <ac:graphicFrameMkLst>
            <pc:docMk/>
            <pc:sldMk cId="1917702632" sldId="280"/>
            <ac:graphicFrameMk id="21" creationId="{C193EA66-8D71-25B9-FF66-40A2984408A0}"/>
          </ac:graphicFrameMkLst>
        </pc:graphicFrameChg>
        <pc:graphicFrameChg chg="add">
          <ac:chgData name="Newcome, Elle M" userId="S::elle.newcome@bannerhealth.com::789d8780-9c9a-4154-97c0-f6dba4269330" providerId="AD" clId="Web-{E8F121AB-FFD6-C7D5-7634-C0595B465D70}" dt="2024-05-25T18:42:56.861" v="300"/>
          <ac:graphicFrameMkLst>
            <pc:docMk/>
            <pc:sldMk cId="1917702632" sldId="280"/>
            <ac:graphicFrameMk id="26" creationId="{D3D642F3-3828-D1E3-4D6A-3B81A0D0F921}"/>
          </ac:graphicFrameMkLst>
        </pc:graphicFrameChg>
      </pc:sldChg>
      <pc:sldChg chg="addSp delSp modSp mod ord setBg">
        <pc:chgData name="Newcome, Elle M" userId="S::elle.newcome@bannerhealth.com::789d8780-9c9a-4154-97c0-f6dba4269330" providerId="AD" clId="Web-{E8F121AB-FFD6-C7D5-7634-C0595B465D70}" dt="2024-05-25T18:42:07.875" v="292"/>
        <pc:sldMkLst>
          <pc:docMk/>
          <pc:sldMk cId="3406097639" sldId="284"/>
        </pc:sldMkLst>
        <pc:spChg chg="mod">
          <ac:chgData name="Newcome, Elle M" userId="S::elle.newcome@bannerhealth.com::789d8780-9c9a-4154-97c0-f6dba4269330" providerId="AD" clId="Web-{E8F121AB-FFD6-C7D5-7634-C0595B465D70}" dt="2024-05-25T18:31:45.565" v="12" actId="14100"/>
          <ac:spMkLst>
            <pc:docMk/>
            <pc:sldMk cId="3406097639" sldId="284"/>
            <ac:spMk id="2" creationId="{43B9A1B1-CF48-B690-5A58-6891F12BAF75}"/>
          </ac:spMkLst>
        </pc:spChg>
        <pc:spChg chg="mod">
          <ac:chgData name="Newcome, Elle M" userId="S::elle.newcome@bannerhealth.com::789d8780-9c9a-4154-97c0-f6dba4269330" providerId="AD" clId="Web-{E8F121AB-FFD6-C7D5-7634-C0595B465D70}" dt="2024-05-25T18:32:23.739" v="22" actId="1076"/>
          <ac:spMkLst>
            <pc:docMk/>
            <pc:sldMk cId="3406097639" sldId="284"/>
            <ac:spMk id="3" creationId="{683DD780-064D-323B-EC1B-2AC0DE93A4CD}"/>
          </ac:spMkLst>
        </pc:spChg>
        <pc:spChg chg="add">
          <ac:chgData name="Newcome, Elle M" userId="S::elle.newcome@bannerhealth.com::789d8780-9c9a-4154-97c0-f6dba4269330" providerId="AD" clId="Web-{E8F121AB-FFD6-C7D5-7634-C0595B465D70}" dt="2024-05-25T18:30:41.797" v="5"/>
          <ac:spMkLst>
            <pc:docMk/>
            <pc:sldMk cId="3406097639" sldId="284"/>
            <ac:spMk id="8" creationId="{907EF6B7-1338-4443-8C46-6A318D952DFD}"/>
          </ac:spMkLst>
        </pc:spChg>
        <pc:spChg chg="add">
          <ac:chgData name="Newcome, Elle M" userId="S::elle.newcome@bannerhealth.com::789d8780-9c9a-4154-97c0-f6dba4269330" providerId="AD" clId="Web-{E8F121AB-FFD6-C7D5-7634-C0595B465D70}" dt="2024-05-25T18:30:41.797" v="5"/>
          <ac:spMkLst>
            <pc:docMk/>
            <pc:sldMk cId="3406097639" sldId="284"/>
            <ac:spMk id="10" creationId="{DAAE4CDD-124C-4DCF-9584-B6033B545DD5}"/>
          </ac:spMkLst>
        </pc:spChg>
        <pc:spChg chg="add">
          <ac:chgData name="Newcome, Elle M" userId="S::elle.newcome@bannerhealth.com::789d8780-9c9a-4154-97c0-f6dba4269330" providerId="AD" clId="Web-{E8F121AB-FFD6-C7D5-7634-C0595B465D70}" dt="2024-05-25T18:30:41.797" v="5"/>
          <ac:spMkLst>
            <pc:docMk/>
            <pc:sldMk cId="3406097639" sldId="284"/>
            <ac:spMk id="12" creationId="{081E4A58-353D-44AE-B2FC-2A74E2E400F7}"/>
          </ac:spMkLst>
        </pc:spChg>
        <pc:graphicFrameChg chg="add del mod">
          <ac:chgData name="Newcome, Elle M" userId="S::elle.newcome@bannerhealth.com::789d8780-9c9a-4154-97c0-f6dba4269330" providerId="AD" clId="Web-{E8F121AB-FFD6-C7D5-7634-C0595B465D70}" dt="2024-05-25T18:30:18.609" v="4"/>
          <ac:graphicFrameMkLst>
            <pc:docMk/>
            <pc:sldMk cId="3406097639" sldId="284"/>
            <ac:graphicFrameMk id="5" creationId="{D1D6E358-ACFE-05E0-E327-F8D332EC3CDC}"/>
          </ac:graphicFrameMkLst>
        </pc:graphicFrameChg>
      </pc:sldChg>
      <pc:sldChg chg="addSp delSp modSp add mod replId setBg">
        <pc:chgData name="Newcome, Elle M" userId="S::elle.newcome@bannerhealth.com::789d8780-9c9a-4154-97c0-f6dba4269330" providerId="AD" clId="Web-{E8F121AB-FFD6-C7D5-7634-C0595B465D70}" dt="2024-05-25T18:44:06.551" v="305" actId="20577"/>
        <pc:sldMkLst>
          <pc:docMk/>
          <pc:sldMk cId="3969286144" sldId="285"/>
        </pc:sldMkLst>
        <pc:spChg chg="mod">
          <ac:chgData name="Newcome, Elle M" userId="S::elle.newcome@bannerhealth.com::789d8780-9c9a-4154-97c0-f6dba4269330" providerId="AD" clId="Web-{E8F121AB-FFD6-C7D5-7634-C0595B465D70}" dt="2024-05-25T18:43:59.661" v="304"/>
          <ac:spMkLst>
            <pc:docMk/>
            <pc:sldMk cId="3969286144" sldId="285"/>
            <ac:spMk id="2" creationId="{DFC11340-1300-69F3-A5FD-CD9B1A94248E}"/>
          </ac:spMkLst>
        </pc:spChg>
        <pc:spChg chg="add del mod">
          <ac:chgData name="Newcome, Elle M" userId="S::elle.newcome@bannerhealth.com::789d8780-9c9a-4154-97c0-f6dba4269330" providerId="AD" clId="Web-{E8F121AB-FFD6-C7D5-7634-C0595B465D70}" dt="2024-05-25T18:44:06.551" v="305" actId="20577"/>
          <ac:spMkLst>
            <pc:docMk/>
            <pc:sldMk cId="3969286144" sldId="285"/>
            <ac:spMk id="3" creationId="{374CF2C1-69AE-84A4-1B8E-FED954CF67AA}"/>
          </ac:spMkLst>
        </pc:spChg>
        <pc:spChg chg="add">
          <ac:chgData name="Newcome, Elle M" userId="S::elle.newcome@bannerhealth.com::789d8780-9c9a-4154-97c0-f6dba4269330" providerId="AD" clId="Web-{E8F121AB-FFD6-C7D5-7634-C0595B465D70}" dt="2024-05-25T18:43:59.661" v="304"/>
          <ac:spMkLst>
            <pc:docMk/>
            <pc:sldMk cId="3969286144" sldId="285"/>
            <ac:spMk id="8" creationId="{907EF6B7-1338-4443-8C46-6A318D952DFD}"/>
          </ac:spMkLst>
        </pc:spChg>
        <pc:spChg chg="add del">
          <ac:chgData name="Newcome, Elle M" userId="S::elle.newcome@bannerhealth.com::789d8780-9c9a-4154-97c0-f6dba4269330" providerId="AD" clId="Web-{E8F121AB-FFD6-C7D5-7634-C0595B465D70}" dt="2024-05-25T18:43:24.112" v="302"/>
          <ac:spMkLst>
            <pc:docMk/>
            <pc:sldMk cId="3969286144" sldId="285"/>
            <ac:spMk id="9" creationId="{53B021B3-DE93-4AB7-8A18-CF5F1CED88B8}"/>
          </ac:spMkLst>
        </pc:spChg>
        <pc:spChg chg="add">
          <ac:chgData name="Newcome, Elle M" userId="S::elle.newcome@bannerhealth.com::789d8780-9c9a-4154-97c0-f6dba4269330" providerId="AD" clId="Web-{E8F121AB-FFD6-C7D5-7634-C0595B465D70}" dt="2024-05-25T18:43:59.661" v="304"/>
          <ac:spMkLst>
            <pc:docMk/>
            <pc:sldMk cId="3969286144" sldId="285"/>
            <ac:spMk id="10" creationId="{DAAE4CDD-124C-4DCF-9584-B6033B545DD5}"/>
          </ac:spMkLst>
        </pc:spChg>
        <pc:spChg chg="add del">
          <ac:chgData name="Newcome, Elle M" userId="S::elle.newcome@bannerhealth.com::789d8780-9c9a-4154-97c0-f6dba4269330" providerId="AD" clId="Web-{E8F121AB-FFD6-C7D5-7634-C0595B465D70}" dt="2024-05-25T18:43:24.112" v="302"/>
          <ac:spMkLst>
            <pc:docMk/>
            <pc:sldMk cId="3969286144" sldId="285"/>
            <ac:spMk id="11" creationId="{52D502E5-F6B4-4D58-B4AE-FC466FF15EE8}"/>
          </ac:spMkLst>
        </pc:spChg>
        <pc:spChg chg="add">
          <ac:chgData name="Newcome, Elle M" userId="S::elle.newcome@bannerhealth.com::789d8780-9c9a-4154-97c0-f6dba4269330" providerId="AD" clId="Web-{E8F121AB-FFD6-C7D5-7634-C0595B465D70}" dt="2024-05-25T18:43:59.661" v="304"/>
          <ac:spMkLst>
            <pc:docMk/>
            <pc:sldMk cId="3969286144" sldId="285"/>
            <ac:spMk id="12" creationId="{081E4A58-353D-44AE-B2FC-2A74E2E400F7}"/>
          </ac:spMkLst>
        </pc:spChg>
        <pc:spChg chg="add del">
          <ac:chgData name="Newcome, Elle M" userId="S::elle.newcome@bannerhealth.com::789d8780-9c9a-4154-97c0-f6dba4269330" providerId="AD" clId="Web-{E8F121AB-FFD6-C7D5-7634-C0595B465D70}" dt="2024-05-25T18:43:24.112" v="302"/>
          <ac:spMkLst>
            <pc:docMk/>
            <pc:sldMk cId="3969286144" sldId="285"/>
            <ac:spMk id="13" creationId="{9DECDBF4-02B6-4BB4-B65B-B8107AD6A9E8}"/>
          </ac:spMkLst>
        </pc:spChg>
        <pc:graphicFrameChg chg="add del">
          <ac:chgData name="Newcome, Elle M" userId="S::elle.newcome@bannerhealth.com::789d8780-9c9a-4154-97c0-f6dba4269330" providerId="AD" clId="Web-{E8F121AB-FFD6-C7D5-7634-C0595B465D70}" dt="2024-05-25T18:43:24.112" v="302"/>
          <ac:graphicFrameMkLst>
            <pc:docMk/>
            <pc:sldMk cId="3969286144" sldId="285"/>
            <ac:graphicFrameMk id="5" creationId="{2A0245DF-F869-0F4F-490D-9B18BB769667}"/>
          </ac:graphicFrameMkLst>
        </pc:graphicFrameChg>
      </pc:sldChg>
      <pc:sldChg chg="addSp modSp add mod ord replId setBg">
        <pc:chgData name="Newcome, Elle M" userId="S::elle.newcome@bannerhealth.com::789d8780-9c9a-4154-97c0-f6dba4269330" providerId="AD" clId="Web-{E8F121AB-FFD6-C7D5-7634-C0595B465D70}" dt="2024-05-25T18:56:04.725" v="666" actId="1076"/>
        <pc:sldMkLst>
          <pc:docMk/>
          <pc:sldMk cId="4085448027" sldId="286"/>
        </pc:sldMkLst>
        <pc:spChg chg="mod">
          <ac:chgData name="Newcome, Elle M" userId="S::elle.newcome@bannerhealth.com::789d8780-9c9a-4154-97c0-f6dba4269330" providerId="AD" clId="Web-{E8F121AB-FFD6-C7D5-7634-C0595B465D70}" dt="2024-05-25T18:55:34.630" v="624" actId="1076"/>
          <ac:spMkLst>
            <pc:docMk/>
            <pc:sldMk cId="4085448027" sldId="286"/>
            <ac:spMk id="2" creationId="{DFC11340-1300-69F3-A5FD-CD9B1A94248E}"/>
          </ac:spMkLst>
        </pc:spChg>
        <pc:spChg chg="mod">
          <ac:chgData name="Newcome, Elle M" userId="S::elle.newcome@bannerhealth.com::789d8780-9c9a-4154-97c0-f6dba4269330" providerId="AD" clId="Web-{E8F121AB-FFD6-C7D5-7634-C0595B465D70}" dt="2024-05-25T18:56:04.725" v="666" actId="1076"/>
          <ac:spMkLst>
            <pc:docMk/>
            <pc:sldMk cId="4085448027" sldId="286"/>
            <ac:spMk id="3" creationId="{374CF2C1-69AE-84A4-1B8E-FED954CF67AA}"/>
          </ac:spMkLst>
        </pc:spChg>
        <pc:spChg chg="add">
          <ac:chgData name="Newcome, Elle M" userId="S::elle.newcome@bannerhealth.com::789d8780-9c9a-4154-97c0-f6dba4269330" providerId="AD" clId="Web-{E8F121AB-FFD6-C7D5-7634-C0595B465D70}" dt="2024-05-25T18:41:34.858" v="279"/>
          <ac:spMkLst>
            <pc:docMk/>
            <pc:sldMk cId="4085448027" sldId="286"/>
            <ac:spMk id="8" creationId="{081EA652-8C6A-4E69-BEB9-170809474553}"/>
          </ac:spMkLst>
        </pc:spChg>
        <pc:spChg chg="add">
          <ac:chgData name="Newcome, Elle M" userId="S::elle.newcome@bannerhealth.com::789d8780-9c9a-4154-97c0-f6dba4269330" providerId="AD" clId="Web-{E8F121AB-FFD6-C7D5-7634-C0595B465D70}" dt="2024-05-25T18:41:34.858" v="279"/>
          <ac:spMkLst>
            <pc:docMk/>
            <pc:sldMk cId="4085448027" sldId="286"/>
            <ac:spMk id="10" creationId="{5298780A-33B9-4EA2-8F67-DE68AD62841B}"/>
          </ac:spMkLst>
        </pc:spChg>
        <pc:spChg chg="add">
          <ac:chgData name="Newcome, Elle M" userId="S::elle.newcome@bannerhealth.com::789d8780-9c9a-4154-97c0-f6dba4269330" providerId="AD" clId="Web-{E8F121AB-FFD6-C7D5-7634-C0595B465D70}" dt="2024-05-25T18:41:34.858" v="279"/>
          <ac:spMkLst>
            <pc:docMk/>
            <pc:sldMk cId="4085448027" sldId="286"/>
            <ac:spMk id="12" creationId="{7F488E8B-4E1E-4402-8935-D4E6C02615C7}"/>
          </ac:spMkLst>
        </pc:spChg>
      </pc:sldChg>
      <pc:sldChg chg="addSp delSp modSp new mod ord setBg">
        <pc:chgData name="Newcome, Elle M" userId="S::elle.newcome@bannerhealth.com::789d8780-9c9a-4154-97c0-f6dba4269330" providerId="AD" clId="Web-{E8F121AB-FFD6-C7D5-7634-C0595B465D70}" dt="2024-05-25T18:56:29.148" v="676" actId="14100"/>
        <pc:sldMkLst>
          <pc:docMk/>
          <pc:sldMk cId="221660675" sldId="287"/>
        </pc:sldMkLst>
        <pc:spChg chg="mod">
          <ac:chgData name="Newcome, Elle M" userId="S::elle.newcome@bannerhealth.com::789d8780-9c9a-4154-97c0-f6dba4269330" providerId="AD" clId="Web-{E8F121AB-FFD6-C7D5-7634-C0595B465D70}" dt="2024-05-25T18:56:29.148" v="676" actId="14100"/>
          <ac:spMkLst>
            <pc:docMk/>
            <pc:sldMk cId="221660675" sldId="287"/>
            <ac:spMk id="2" creationId="{1ED7D79F-21EE-31E1-8D12-9A115D0BF5B4}"/>
          </ac:spMkLst>
        </pc:spChg>
        <pc:spChg chg="add del mod">
          <ac:chgData name="Newcome, Elle M" userId="S::elle.newcome@bannerhealth.com::789d8780-9c9a-4154-97c0-f6dba4269330" providerId="AD" clId="Web-{E8F121AB-FFD6-C7D5-7634-C0595B465D70}" dt="2024-05-25T18:47:56.138" v="393"/>
          <ac:spMkLst>
            <pc:docMk/>
            <pc:sldMk cId="221660675" sldId="287"/>
            <ac:spMk id="3" creationId="{249E39C2-075D-F551-B1D3-A9DC183CE336}"/>
          </ac:spMkLst>
        </pc:spChg>
        <pc:spChg chg="add">
          <ac:chgData name="Newcome, Elle M" userId="S::elle.newcome@bannerhealth.com::789d8780-9c9a-4154-97c0-f6dba4269330" providerId="AD" clId="Web-{E8F121AB-FFD6-C7D5-7634-C0595B465D70}" dt="2024-05-25T18:47:56.138" v="393"/>
          <ac:spMkLst>
            <pc:docMk/>
            <pc:sldMk cId="221660675" sldId="287"/>
            <ac:spMk id="8" creationId="{F837543A-6020-4505-A233-C9DB4BF74011}"/>
          </ac:spMkLst>
        </pc:spChg>
        <pc:spChg chg="add del">
          <ac:chgData name="Newcome, Elle M" userId="S::elle.newcome@bannerhealth.com::789d8780-9c9a-4154-97c0-f6dba4269330" providerId="AD" clId="Web-{E8F121AB-FFD6-C7D5-7634-C0595B465D70}" dt="2024-05-25T18:47:56.123" v="392"/>
          <ac:spMkLst>
            <pc:docMk/>
            <pc:sldMk cId="221660675" sldId="287"/>
            <ac:spMk id="9" creationId="{AE2B703B-46F9-481A-A605-82E2A828C4FA}"/>
          </ac:spMkLst>
        </pc:spChg>
        <pc:spChg chg="add">
          <ac:chgData name="Newcome, Elle M" userId="S::elle.newcome@bannerhealth.com::789d8780-9c9a-4154-97c0-f6dba4269330" providerId="AD" clId="Web-{E8F121AB-FFD6-C7D5-7634-C0595B465D70}" dt="2024-05-25T18:47:56.138" v="393"/>
          <ac:spMkLst>
            <pc:docMk/>
            <pc:sldMk cId="221660675" sldId="287"/>
            <ac:spMk id="10" creationId="{35B16301-FB18-48BA-A6DD-C37CAF6F9A18}"/>
          </ac:spMkLst>
        </pc:spChg>
        <pc:spChg chg="add del">
          <ac:chgData name="Newcome, Elle M" userId="S::elle.newcome@bannerhealth.com::789d8780-9c9a-4154-97c0-f6dba4269330" providerId="AD" clId="Web-{E8F121AB-FFD6-C7D5-7634-C0595B465D70}" dt="2024-05-25T18:47:56.123" v="392"/>
          <ac:spMkLst>
            <pc:docMk/>
            <pc:sldMk cId="221660675" sldId="287"/>
            <ac:spMk id="11" creationId="{F13BE4D7-0C3D-4906-B230-A1C5B4665CCF}"/>
          </ac:spMkLst>
        </pc:spChg>
        <pc:spChg chg="add">
          <ac:chgData name="Newcome, Elle M" userId="S::elle.newcome@bannerhealth.com::789d8780-9c9a-4154-97c0-f6dba4269330" providerId="AD" clId="Web-{E8F121AB-FFD6-C7D5-7634-C0595B465D70}" dt="2024-05-25T18:47:56.138" v="393"/>
          <ac:spMkLst>
            <pc:docMk/>
            <pc:sldMk cId="221660675" sldId="287"/>
            <ac:spMk id="12" creationId="{C3C0D90E-074A-4F52-9B11-B52BEF4BCBE5}"/>
          </ac:spMkLst>
        </pc:spChg>
        <pc:spChg chg="add mod">
          <ac:chgData name="Newcome, Elle M" userId="S::elle.newcome@bannerhealth.com::789d8780-9c9a-4154-97c0-f6dba4269330" providerId="AD" clId="Web-{E8F121AB-FFD6-C7D5-7634-C0595B465D70}" dt="2024-05-25T18:50:54.927" v="434" actId="14100"/>
          <ac:spMkLst>
            <pc:docMk/>
            <pc:sldMk cId="221660675" sldId="287"/>
            <ac:spMk id="13" creationId="{249E39C2-075D-F551-B1D3-A9DC183CE336}"/>
          </ac:spMkLst>
        </pc:spChg>
        <pc:spChg chg="add">
          <ac:chgData name="Newcome, Elle M" userId="S::elle.newcome@bannerhealth.com::789d8780-9c9a-4154-97c0-f6dba4269330" providerId="AD" clId="Web-{E8F121AB-FFD6-C7D5-7634-C0595B465D70}" dt="2024-05-25T18:47:56.138" v="393"/>
          <ac:spMkLst>
            <pc:docMk/>
            <pc:sldMk cId="221660675" sldId="287"/>
            <ac:spMk id="14" creationId="{CABBD4C1-E6F8-46F6-8152-A8A97490BF4D}"/>
          </ac:spMkLst>
        </pc:spChg>
        <pc:spChg chg="add">
          <ac:chgData name="Newcome, Elle M" userId="S::elle.newcome@bannerhealth.com::789d8780-9c9a-4154-97c0-f6dba4269330" providerId="AD" clId="Web-{E8F121AB-FFD6-C7D5-7634-C0595B465D70}" dt="2024-05-25T18:47:56.138" v="393"/>
          <ac:spMkLst>
            <pc:docMk/>
            <pc:sldMk cId="221660675" sldId="287"/>
            <ac:spMk id="16" creationId="{83BA5EF5-1FE9-4BF9-83BB-269BCDDF6156}"/>
          </ac:spMkLst>
        </pc:spChg>
        <pc:spChg chg="add">
          <ac:chgData name="Newcome, Elle M" userId="S::elle.newcome@bannerhealth.com::789d8780-9c9a-4154-97c0-f6dba4269330" providerId="AD" clId="Web-{E8F121AB-FFD6-C7D5-7634-C0595B465D70}" dt="2024-05-25T18:47:56.138" v="393"/>
          <ac:spMkLst>
            <pc:docMk/>
            <pc:sldMk cId="221660675" sldId="287"/>
            <ac:spMk id="20" creationId="{88853921-7BC9-4BDE-ACAB-133C683C82D6}"/>
          </ac:spMkLst>
        </pc:spChg>
        <pc:spChg chg="add">
          <ac:chgData name="Newcome, Elle M" userId="S::elle.newcome@bannerhealth.com::789d8780-9c9a-4154-97c0-f6dba4269330" providerId="AD" clId="Web-{E8F121AB-FFD6-C7D5-7634-C0595B465D70}" dt="2024-05-25T18:47:56.138" v="393"/>
          <ac:spMkLst>
            <pc:docMk/>
            <pc:sldMk cId="221660675" sldId="287"/>
            <ac:spMk id="22" creationId="{09192968-3AE7-4470-A61C-97294BB92731}"/>
          </ac:spMkLst>
        </pc:spChg>
        <pc:spChg chg="add">
          <ac:chgData name="Newcome, Elle M" userId="S::elle.newcome@bannerhealth.com::789d8780-9c9a-4154-97c0-f6dba4269330" providerId="AD" clId="Web-{E8F121AB-FFD6-C7D5-7634-C0595B465D70}" dt="2024-05-25T18:47:56.138" v="393"/>
          <ac:spMkLst>
            <pc:docMk/>
            <pc:sldMk cId="221660675" sldId="287"/>
            <ac:spMk id="24" creationId="{3AB72E55-43E4-4356-BFE8-E2102CB0B505}"/>
          </ac:spMkLst>
        </pc:spChg>
        <pc:graphicFrameChg chg="add del">
          <ac:chgData name="Newcome, Elle M" userId="S::elle.newcome@bannerhealth.com::789d8780-9c9a-4154-97c0-f6dba4269330" providerId="AD" clId="Web-{E8F121AB-FFD6-C7D5-7634-C0595B465D70}" dt="2024-05-25T18:47:56.123" v="392"/>
          <ac:graphicFrameMkLst>
            <pc:docMk/>
            <pc:sldMk cId="221660675" sldId="287"/>
            <ac:graphicFrameMk id="5" creationId="{2F42EAC8-4BFD-D2BB-04ED-38A890AEF09B}"/>
          </ac:graphicFrameMkLst>
        </pc:graphicFrameChg>
        <pc:cxnChg chg="add">
          <ac:chgData name="Newcome, Elle M" userId="S::elle.newcome@bannerhealth.com::789d8780-9c9a-4154-97c0-f6dba4269330" providerId="AD" clId="Web-{E8F121AB-FFD6-C7D5-7634-C0595B465D70}" dt="2024-05-25T18:47:56.138" v="393"/>
          <ac:cxnSpMkLst>
            <pc:docMk/>
            <pc:sldMk cId="221660675" sldId="287"/>
            <ac:cxnSpMk id="18" creationId="{4B3BCACB-5880-460B-9606-8C433A9AF99D}"/>
          </ac:cxnSpMkLst>
        </pc:cxnChg>
      </pc:sldChg>
      <pc:sldChg chg="addSp delSp modSp new mod setBg">
        <pc:chgData name="Newcome, Elle M" userId="S::elle.newcome@bannerhealth.com::789d8780-9c9a-4154-97c0-f6dba4269330" providerId="AD" clId="Web-{E8F121AB-FFD6-C7D5-7634-C0595B465D70}" dt="2024-05-25T18:50:34.957" v="426" actId="14100"/>
        <pc:sldMkLst>
          <pc:docMk/>
          <pc:sldMk cId="1906597443" sldId="288"/>
        </pc:sldMkLst>
        <pc:spChg chg="del">
          <ac:chgData name="Newcome, Elle M" userId="S::elle.newcome@bannerhealth.com::789d8780-9c9a-4154-97c0-f6dba4269330" providerId="AD" clId="Web-{E8F121AB-FFD6-C7D5-7634-C0595B465D70}" dt="2024-05-25T18:48:22.968" v="400"/>
          <ac:spMkLst>
            <pc:docMk/>
            <pc:sldMk cId="1906597443" sldId="288"/>
            <ac:spMk id="2" creationId="{0F6455B3-19A9-4D56-AEA8-2E98E2FEDE25}"/>
          </ac:spMkLst>
        </pc:spChg>
        <pc:spChg chg="del">
          <ac:chgData name="Newcome, Elle M" userId="S::elle.newcome@bannerhealth.com::789d8780-9c9a-4154-97c0-f6dba4269330" providerId="AD" clId="Web-{E8F121AB-FFD6-C7D5-7634-C0595B465D70}" dt="2024-05-25T18:48:21.077" v="399"/>
          <ac:spMkLst>
            <pc:docMk/>
            <pc:sldMk cId="1906597443" sldId="288"/>
            <ac:spMk id="3" creationId="{5D1DFE4B-D058-F653-17AA-998DCF44CC34}"/>
          </ac:spMkLst>
        </pc:spChg>
        <pc:spChg chg="add mod">
          <ac:chgData name="Newcome, Elle M" userId="S::elle.newcome@bannerhealth.com::789d8780-9c9a-4154-97c0-f6dba4269330" providerId="AD" clId="Web-{E8F121AB-FFD6-C7D5-7634-C0595B465D70}" dt="2024-05-25T18:49:31.251" v="417"/>
          <ac:spMkLst>
            <pc:docMk/>
            <pc:sldMk cId="1906597443" sldId="288"/>
            <ac:spMk id="4" creationId="{44B521A7-FF58-C3C6-4C40-7D4609113A79}"/>
          </ac:spMkLst>
        </pc:spChg>
        <pc:spChg chg="add del">
          <ac:chgData name="Newcome, Elle M" userId="S::elle.newcome@bannerhealth.com::789d8780-9c9a-4154-97c0-f6dba4269330" providerId="AD" clId="Web-{E8F121AB-FFD6-C7D5-7634-C0595B465D70}" dt="2024-05-25T18:49:31.251" v="417"/>
          <ac:spMkLst>
            <pc:docMk/>
            <pc:sldMk cId="1906597443" sldId="288"/>
            <ac:spMk id="9" creationId="{3001AFEA-2442-4A9F-BA37-8C469F306654}"/>
          </ac:spMkLst>
        </pc:spChg>
        <pc:spChg chg="add del">
          <ac:chgData name="Newcome, Elle M" userId="S::elle.newcome@bannerhealth.com::789d8780-9c9a-4154-97c0-f6dba4269330" providerId="AD" clId="Web-{E8F121AB-FFD6-C7D5-7634-C0595B465D70}" dt="2024-05-25T18:49:31.251" v="417"/>
          <ac:spMkLst>
            <pc:docMk/>
            <pc:sldMk cId="1906597443" sldId="288"/>
            <ac:spMk id="11" creationId="{755E9CD0-04B0-4A3C-B291-AD913379C713}"/>
          </ac:spMkLst>
        </pc:spChg>
        <pc:spChg chg="add del">
          <ac:chgData name="Newcome, Elle M" userId="S::elle.newcome@bannerhealth.com::789d8780-9c9a-4154-97c0-f6dba4269330" providerId="AD" clId="Web-{E8F121AB-FFD6-C7D5-7634-C0595B465D70}" dt="2024-05-25T18:49:31.251" v="417"/>
          <ac:spMkLst>
            <pc:docMk/>
            <pc:sldMk cId="1906597443" sldId="288"/>
            <ac:spMk id="13" creationId="{1DD8BF3B-6066-418C-8D1A-75C5E396FC04}"/>
          </ac:spMkLst>
        </pc:spChg>
        <pc:spChg chg="add del">
          <ac:chgData name="Newcome, Elle M" userId="S::elle.newcome@bannerhealth.com::789d8780-9c9a-4154-97c0-f6dba4269330" providerId="AD" clId="Web-{E8F121AB-FFD6-C7D5-7634-C0595B465D70}" dt="2024-05-25T18:49:31.251" v="417"/>
          <ac:spMkLst>
            <pc:docMk/>
            <pc:sldMk cId="1906597443" sldId="288"/>
            <ac:spMk id="15" creationId="{80BC66F9-7A74-4286-AD22-1174052CC22C}"/>
          </ac:spMkLst>
        </pc:spChg>
        <pc:spChg chg="add del">
          <ac:chgData name="Newcome, Elle M" userId="S::elle.newcome@bannerhealth.com::789d8780-9c9a-4154-97c0-f6dba4269330" providerId="AD" clId="Web-{E8F121AB-FFD6-C7D5-7634-C0595B465D70}" dt="2024-05-25T18:49:31.251" v="417"/>
          <ac:spMkLst>
            <pc:docMk/>
            <pc:sldMk cId="1906597443" sldId="288"/>
            <ac:spMk id="17" creationId="{D8142CC3-2B5C-48E6-9DF0-6C8ACBAF23EF}"/>
          </ac:spMkLst>
        </pc:spChg>
        <pc:spChg chg="add del">
          <ac:chgData name="Newcome, Elle M" userId="S::elle.newcome@bannerhealth.com::789d8780-9c9a-4154-97c0-f6dba4269330" providerId="AD" clId="Web-{E8F121AB-FFD6-C7D5-7634-C0595B465D70}" dt="2024-05-25T18:49:31.251" v="417"/>
          <ac:spMkLst>
            <pc:docMk/>
            <pc:sldMk cId="1906597443" sldId="288"/>
            <ac:spMk id="21" creationId="{46A89C79-8EF3-4AF9-B3D9-59A883F41C83}"/>
          </ac:spMkLst>
        </pc:spChg>
        <pc:spChg chg="add del">
          <ac:chgData name="Newcome, Elle M" userId="S::elle.newcome@bannerhealth.com::789d8780-9c9a-4154-97c0-f6dba4269330" providerId="AD" clId="Web-{E8F121AB-FFD6-C7D5-7634-C0595B465D70}" dt="2024-05-25T18:49:31.251" v="417"/>
          <ac:spMkLst>
            <pc:docMk/>
            <pc:sldMk cId="1906597443" sldId="288"/>
            <ac:spMk id="23" creationId="{EFE5CE34-4543-42E5-B82C-1F3D12422CDD}"/>
          </ac:spMkLst>
        </pc:spChg>
        <pc:spChg chg="add del">
          <ac:chgData name="Newcome, Elle M" userId="S::elle.newcome@bannerhealth.com::789d8780-9c9a-4154-97c0-f6dba4269330" providerId="AD" clId="Web-{E8F121AB-FFD6-C7D5-7634-C0595B465D70}" dt="2024-05-25T18:49:31.251" v="417"/>
          <ac:spMkLst>
            <pc:docMk/>
            <pc:sldMk cId="1906597443" sldId="288"/>
            <ac:spMk id="25" creationId="{72AF41FE-63D7-4695-81D2-66D2510E4486}"/>
          </ac:spMkLst>
        </pc:spChg>
        <pc:picChg chg="add del mod">
          <ac:chgData name="Newcome, Elle M" userId="S::elle.newcome@bannerhealth.com::789d8780-9c9a-4154-97c0-f6dba4269330" providerId="AD" clId="Web-{E8F121AB-FFD6-C7D5-7634-C0595B465D70}" dt="2024-05-25T18:49:53.612" v="419"/>
          <ac:picMkLst>
            <pc:docMk/>
            <pc:sldMk cId="1906597443" sldId="288"/>
            <ac:picMk id="5" creationId="{CBFD67A1-9BFD-A631-D0F4-D2CA60C2A054}"/>
          </ac:picMkLst>
        </pc:picChg>
        <pc:picChg chg="add mod ord">
          <ac:chgData name="Newcome, Elle M" userId="S::elle.newcome@bannerhealth.com::789d8780-9c9a-4154-97c0-f6dba4269330" providerId="AD" clId="Web-{E8F121AB-FFD6-C7D5-7634-C0595B465D70}" dt="2024-05-25T18:50:34.957" v="426" actId="14100"/>
          <ac:picMkLst>
            <pc:docMk/>
            <pc:sldMk cId="1906597443" sldId="288"/>
            <ac:picMk id="6" creationId="{1C93DC9E-5CE8-E003-52F7-DEC0435819C8}"/>
          </ac:picMkLst>
        </pc:picChg>
        <pc:cxnChg chg="add del">
          <ac:chgData name="Newcome, Elle M" userId="S::elle.newcome@bannerhealth.com::789d8780-9c9a-4154-97c0-f6dba4269330" providerId="AD" clId="Web-{E8F121AB-FFD6-C7D5-7634-C0595B465D70}" dt="2024-05-25T18:49:31.251" v="417"/>
          <ac:cxnSpMkLst>
            <pc:docMk/>
            <pc:sldMk cId="1906597443" sldId="288"/>
            <ac:cxnSpMk id="19" creationId="{7B2D303B-3DD0-4319-9EAD-361847FEC71D}"/>
          </ac:cxnSpMkLst>
        </pc:cxnChg>
      </pc:sldChg>
      <pc:sldChg chg="add del replId">
        <pc:chgData name="Newcome, Elle M" userId="S::elle.newcome@bannerhealth.com::789d8780-9c9a-4154-97c0-f6dba4269330" providerId="AD" clId="Web-{E8F121AB-FFD6-C7D5-7634-C0595B465D70}" dt="2024-05-25T18:48:36.499" v="402"/>
        <pc:sldMkLst>
          <pc:docMk/>
          <pc:sldMk cId="3880910251" sldId="289"/>
        </pc:sldMkLst>
      </pc:sldChg>
      <pc:sldChg chg="addSp delSp modSp new mod setBg">
        <pc:chgData name="Newcome, Elle M" userId="S::elle.newcome@bannerhealth.com::789d8780-9c9a-4154-97c0-f6dba4269330" providerId="AD" clId="Web-{E8F121AB-FFD6-C7D5-7634-C0595B465D70}" dt="2024-05-25T18:58:43.465" v="722"/>
        <pc:sldMkLst>
          <pc:docMk/>
          <pc:sldMk cId="3987269151" sldId="289"/>
        </pc:sldMkLst>
        <pc:spChg chg="mod">
          <ac:chgData name="Newcome, Elle M" userId="S::elle.newcome@bannerhealth.com::789d8780-9c9a-4154-97c0-f6dba4269330" providerId="AD" clId="Web-{E8F121AB-FFD6-C7D5-7634-C0595B465D70}" dt="2024-05-25T18:58:43.465" v="722"/>
          <ac:spMkLst>
            <pc:docMk/>
            <pc:sldMk cId="3987269151" sldId="289"/>
            <ac:spMk id="2" creationId="{3BAF6F21-50F0-99D2-280F-228740E9107E}"/>
          </ac:spMkLst>
        </pc:spChg>
        <pc:spChg chg="mod">
          <ac:chgData name="Newcome, Elle M" userId="S::elle.newcome@bannerhealth.com::789d8780-9c9a-4154-97c0-f6dba4269330" providerId="AD" clId="Web-{E8F121AB-FFD6-C7D5-7634-C0595B465D70}" dt="2024-05-25T18:58:43.465" v="722"/>
          <ac:spMkLst>
            <pc:docMk/>
            <pc:sldMk cId="3987269151" sldId="289"/>
            <ac:spMk id="3" creationId="{6D7DFEEB-1BA2-528C-AA48-ADF54355FBF5}"/>
          </ac:spMkLst>
        </pc:spChg>
        <pc:spChg chg="add del">
          <ac:chgData name="Newcome, Elle M" userId="S::elle.newcome@bannerhealth.com::789d8780-9c9a-4154-97c0-f6dba4269330" providerId="AD" clId="Web-{E8F121AB-FFD6-C7D5-7634-C0595B465D70}" dt="2024-05-25T18:58:43.465" v="722"/>
          <ac:spMkLst>
            <pc:docMk/>
            <pc:sldMk cId="3987269151" sldId="289"/>
            <ac:spMk id="8" creationId="{E92FEB64-6EEA-4759-B4A4-BD2C1E660BA8}"/>
          </ac:spMkLst>
        </pc:spChg>
        <pc:spChg chg="add del">
          <ac:chgData name="Newcome, Elle M" userId="S::elle.newcome@bannerhealth.com::789d8780-9c9a-4154-97c0-f6dba4269330" providerId="AD" clId="Web-{E8F121AB-FFD6-C7D5-7634-C0595B465D70}" dt="2024-05-25T18:58:43.465" v="722"/>
          <ac:spMkLst>
            <pc:docMk/>
            <pc:sldMk cId="3987269151" sldId="289"/>
            <ac:spMk id="10" creationId="{B10BB131-AC8E-4A8E-A5D1-36260F720C3B}"/>
          </ac:spMkLst>
        </pc:spChg>
        <pc:spChg chg="add del">
          <ac:chgData name="Newcome, Elle M" userId="S::elle.newcome@bannerhealth.com::789d8780-9c9a-4154-97c0-f6dba4269330" providerId="AD" clId="Web-{E8F121AB-FFD6-C7D5-7634-C0595B465D70}" dt="2024-05-25T18:58:43.465" v="722"/>
          <ac:spMkLst>
            <pc:docMk/>
            <pc:sldMk cId="3987269151" sldId="289"/>
            <ac:spMk id="12" creationId="{14847E93-7DC1-4D4B-8829-B19AA7137C50}"/>
          </ac:spMkLst>
        </pc:spChg>
        <pc:spChg chg="add del">
          <ac:chgData name="Newcome, Elle M" userId="S::elle.newcome@bannerhealth.com::789d8780-9c9a-4154-97c0-f6dba4269330" providerId="AD" clId="Web-{E8F121AB-FFD6-C7D5-7634-C0595B465D70}" dt="2024-05-25T18:58:43.465" v="722"/>
          <ac:spMkLst>
            <pc:docMk/>
            <pc:sldMk cId="3987269151" sldId="289"/>
            <ac:spMk id="14" creationId="{5566D6E1-03A1-4D73-A4E0-35D74D568A04}"/>
          </ac:spMkLst>
        </pc:spChg>
        <pc:spChg chg="add del">
          <ac:chgData name="Newcome, Elle M" userId="S::elle.newcome@bannerhealth.com::789d8780-9c9a-4154-97c0-f6dba4269330" providerId="AD" clId="Web-{E8F121AB-FFD6-C7D5-7634-C0595B465D70}" dt="2024-05-25T18:58:43.465" v="722"/>
          <ac:spMkLst>
            <pc:docMk/>
            <pc:sldMk cId="3987269151" sldId="289"/>
            <ac:spMk id="16" creationId="{9F835A99-04AC-494A-A572-AFE8413CC938}"/>
          </ac:spMkLst>
        </pc:spChg>
        <pc:spChg chg="add del">
          <ac:chgData name="Newcome, Elle M" userId="S::elle.newcome@bannerhealth.com::789d8780-9c9a-4154-97c0-f6dba4269330" providerId="AD" clId="Web-{E8F121AB-FFD6-C7D5-7634-C0595B465D70}" dt="2024-05-25T18:58:43.465" v="722"/>
          <ac:spMkLst>
            <pc:docMk/>
            <pc:sldMk cId="3987269151" sldId="289"/>
            <ac:spMk id="18" creationId="{7B786209-1B0B-4CA9-9BDD-F7327066A84D}"/>
          </ac:spMkLst>
        </pc:spChg>
        <pc:spChg chg="add del">
          <ac:chgData name="Newcome, Elle M" userId="S::elle.newcome@bannerhealth.com::789d8780-9c9a-4154-97c0-f6dba4269330" providerId="AD" clId="Web-{E8F121AB-FFD6-C7D5-7634-C0595B465D70}" dt="2024-05-25T18:58:43.465" v="722"/>
          <ac:spMkLst>
            <pc:docMk/>
            <pc:sldMk cId="3987269151" sldId="289"/>
            <ac:spMk id="20" creationId="{2D2964BB-484D-45AE-AD66-D407D0629652}"/>
          </ac:spMkLst>
        </pc:spChg>
        <pc:spChg chg="add del">
          <ac:chgData name="Newcome, Elle M" userId="S::elle.newcome@bannerhealth.com::789d8780-9c9a-4154-97c0-f6dba4269330" providerId="AD" clId="Web-{E8F121AB-FFD6-C7D5-7634-C0595B465D70}" dt="2024-05-25T18:58:43.465" v="722"/>
          <ac:spMkLst>
            <pc:docMk/>
            <pc:sldMk cId="3987269151" sldId="289"/>
            <ac:spMk id="22" creationId="{6691AC69-A76E-4DAB-B565-468B6B87ACF3}"/>
          </ac:spMkLst>
        </pc:spChg>
      </pc:sldChg>
      <pc:sldChg chg="modSp add replId">
        <pc:chgData name="Newcome, Elle M" userId="S::elle.newcome@bannerhealth.com::789d8780-9c9a-4154-97c0-f6dba4269330" providerId="AD" clId="Web-{E8F121AB-FFD6-C7D5-7634-C0595B465D70}" dt="2024-05-25T19:00:01.094" v="743" actId="14100"/>
        <pc:sldMkLst>
          <pc:docMk/>
          <pc:sldMk cId="1735170567" sldId="290"/>
        </pc:sldMkLst>
        <pc:spChg chg="mod">
          <ac:chgData name="Newcome, Elle M" userId="S::elle.newcome@bannerhealth.com::789d8780-9c9a-4154-97c0-f6dba4269330" providerId="AD" clId="Web-{E8F121AB-FFD6-C7D5-7634-C0595B465D70}" dt="2024-05-25T19:00:01.094" v="743" actId="14100"/>
          <ac:spMkLst>
            <pc:docMk/>
            <pc:sldMk cId="1735170567" sldId="290"/>
            <ac:spMk id="4" creationId="{44B521A7-FF58-C3C6-4C40-7D4609113A79}"/>
          </ac:spMkLst>
        </pc:spChg>
      </pc:sldChg>
      <pc:sldChg chg="addSp delSp modSp new mod setBg">
        <pc:chgData name="Newcome, Elle M" userId="S::elle.newcome@bannerhealth.com::789d8780-9c9a-4154-97c0-f6dba4269330" providerId="AD" clId="Web-{E8F121AB-FFD6-C7D5-7634-C0595B465D70}" dt="2024-05-25T19:00:47.814" v="751"/>
        <pc:sldMkLst>
          <pc:docMk/>
          <pc:sldMk cId="1368693932" sldId="291"/>
        </pc:sldMkLst>
        <pc:spChg chg="mod">
          <ac:chgData name="Newcome, Elle M" userId="S::elle.newcome@bannerhealth.com::789d8780-9c9a-4154-97c0-f6dba4269330" providerId="AD" clId="Web-{E8F121AB-FFD6-C7D5-7634-C0595B465D70}" dt="2024-05-25T19:00:47.814" v="751"/>
          <ac:spMkLst>
            <pc:docMk/>
            <pc:sldMk cId="1368693932" sldId="291"/>
            <ac:spMk id="2" creationId="{713AE3B1-743A-34F6-B234-2F3C090FF669}"/>
          </ac:spMkLst>
        </pc:spChg>
        <pc:spChg chg="del mod">
          <ac:chgData name="Newcome, Elle M" userId="S::elle.newcome@bannerhealth.com::789d8780-9c9a-4154-97c0-f6dba4269330" providerId="AD" clId="Web-{E8F121AB-FFD6-C7D5-7634-C0595B465D70}" dt="2024-05-25T19:00:36.126" v="750"/>
          <ac:spMkLst>
            <pc:docMk/>
            <pc:sldMk cId="1368693932" sldId="291"/>
            <ac:spMk id="3" creationId="{716AF057-4445-4515-7740-A74969C2BE74}"/>
          </ac:spMkLst>
        </pc:spChg>
        <pc:spChg chg="add">
          <ac:chgData name="Newcome, Elle M" userId="S::elle.newcome@bannerhealth.com::789d8780-9c9a-4154-97c0-f6dba4269330" providerId="AD" clId="Web-{E8F121AB-FFD6-C7D5-7634-C0595B465D70}" dt="2024-05-25T19:00:47.814" v="751"/>
          <ac:spMkLst>
            <pc:docMk/>
            <pc:sldMk cId="1368693932" sldId="291"/>
            <ac:spMk id="7" creationId="{D278ADA9-6383-4BDD-80D2-8899A402687B}"/>
          </ac:spMkLst>
        </pc:spChg>
        <pc:spChg chg="add">
          <ac:chgData name="Newcome, Elle M" userId="S::elle.newcome@bannerhealth.com::789d8780-9c9a-4154-97c0-f6dba4269330" providerId="AD" clId="Web-{E8F121AB-FFD6-C7D5-7634-C0595B465D70}" dt="2024-05-25T19:00:47.814" v="751"/>
          <ac:spMkLst>
            <pc:docMk/>
            <pc:sldMk cId="1368693932" sldId="291"/>
            <ac:spMk id="9" creationId="{484B7147-B0F6-40ED-B5A2-FF72BC8198B6}"/>
          </ac:spMkLst>
        </pc:spChg>
        <pc:spChg chg="add">
          <ac:chgData name="Newcome, Elle M" userId="S::elle.newcome@bannerhealth.com::789d8780-9c9a-4154-97c0-f6dba4269330" providerId="AD" clId="Web-{E8F121AB-FFD6-C7D5-7634-C0595B465D70}" dt="2024-05-25T19:00:47.814" v="751"/>
          <ac:spMkLst>
            <pc:docMk/>
            <pc:sldMk cId="1368693932" sldId="291"/>
            <ac:spMk id="11" creationId="{B36D2DE0-0628-4A9A-A59D-7BA8B5EB3022}"/>
          </ac:spMkLst>
        </pc:spChg>
        <pc:spChg chg="add">
          <ac:chgData name="Newcome, Elle M" userId="S::elle.newcome@bannerhealth.com::789d8780-9c9a-4154-97c0-f6dba4269330" providerId="AD" clId="Web-{E8F121AB-FFD6-C7D5-7634-C0595B465D70}" dt="2024-05-25T19:00:47.814" v="751"/>
          <ac:spMkLst>
            <pc:docMk/>
            <pc:sldMk cId="1368693932" sldId="291"/>
            <ac:spMk id="13" creationId="{48E405C9-94BE-41DA-928C-DEC9A8550E9F}"/>
          </ac:spMkLst>
        </pc:spChg>
        <pc:spChg chg="add">
          <ac:chgData name="Newcome, Elle M" userId="S::elle.newcome@bannerhealth.com::789d8780-9c9a-4154-97c0-f6dba4269330" providerId="AD" clId="Web-{E8F121AB-FFD6-C7D5-7634-C0595B465D70}" dt="2024-05-25T19:00:47.814" v="751"/>
          <ac:spMkLst>
            <pc:docMk/>
            <pc:sldMk cId="1368693932" sldId="291"/>
            <ac:spMk id="15" creationId="{D2091A72-D5BB-42AC-8FD3-F7747D90861E}"/>
          </ac:spMkLst>
        </pc:spChg>
        <pc:spChg chg="add">
          <ac:chgData name="Newcome, Elle M" userId="S::elle.newcome@bannerhealth.com::789d8780-9c9a-4154-97c0-f6dba4269330" providerId="AD" clId="Web-{E8F121AB-FFD6-C7D5-7634-C0595B465D70}" dt="2024-05-25T19:00:47.814" v="751"/>
          <ac:spMkLst>
            <pc:docMk/>
            <pc:sldMk cId="1368693932" sldId="291"/>
            <ac:spMk id="17" creationId="{6ED12BFC-A737-46AF-8411-481112D54B0C}"/>
          </ac:spMkLst>
        </pc:spChg>
      </pc:sldChg>
    </pc:docChg>
  </pc:docChgLst>
  <pc:docChgLst>
    <pc:chgData name="Newcome, Elle M" userId="S::elle.newcome@bannerhealth.com::789d8780-9c9a-4154-97c0-f6dba4269330" providerId="AD" clId="Web-{93464A7F-69C9-4B54-6A4B-921F580A74D0}"/>
    <pc:docChg chg="modSld">
      <pc:chgData name="Newcome, Elle M" userId="S::elle.newcome@bannerhealth.com::789d8780-9c9a-4154-97c0-f6dba4269330" providerId="AD" clId="Web-{93464A7F-69C9-4B54-6A4B-921F580A74D0}" dt="2024-05-31T17:38:59.094" v="22" actId="20577"/>
      <pc:docMkLst>
        <pc:docMk/>
      </pc:docMkLst>
      <pc:sldChg chg="modSp">
        <pc:chgData name="Newcome, Elle M" userId="S::elle.newcome@bannerhealth.com::789d8780-9c9a-4154-97c0-f6dba4269330" providerId="AD" clId="Web-{93464A7F-69C9-4B54-6A4B-921F580A74D0}" dt="2024-05-31T17:38:59.094" v="22" actId="20577"/>
        <pc:sldMkLst>
          <pc:docMk/>
          <pc:sldMk cId="255716587" sldId="292"/>
        </pc:sldMkLst>
        <pc:spChg chg="mod">
          <ac:chgData name="Newcome, Elle M" userId="S::elle.newcome@bannerhealth.com::789d8780-9c9a-4154-97c0-f6dba4269330" providerId="AD" clId="Web-{93464A7F-69C9-4B54-6A4B-921F580A74D0}" dt="2024-05-31T17:38:59.094" v="22" actId="20577"/>
          <ac:spMkLst>
            <pc:docMk/>
            <pc:sldMk cId="255716587" sldId="292"/>
            <ac:spMk id="3" creationId="{D888225B-E681-34EB-79AC-B81AFB240D8F}"/>
          </ac:spMkLst>
        </pc:spChg>
      </pc:sldChg>
    </pc:docChg>
  </pc:docChgLst>
  <pc:docChgLst>
    <pc:chgData name="Newcome, Elle M" userId="S::elle.newcome@bannerhealth.com::789d8780-9c9a-4154-97c0-f6dba4269330" providerId="AD" clId="Web-{77953858-BED1-DAA7-42E6-A0E48DC0B811}"/>
    <pc:docChg chg="addSld delSld modSld">
      <pc:chgData name="Newcome, Elle M" userId="S::elle.newcome@bannerhealth.com::789d8780-9c9a-4154-97c0-f6dba4269330" providerId="AD" clId="Web-{77953858-BED1-DAA7-42E6-A0E48DC0B811}" dt="2024-05-26T18:54:05.417" v="813" actId="20577"/>
      <pc:docMkLst>
        <pc:docMk/>
      </pc:docMkLst>
      <pc:sldChg chg="modSp">
        <pc:chgData name="Newcome, Elle M" userId="S::elle.newcome@bannerhealth.com::789d8780-9c9a-4154-97c0-f6dba4269330" providerId="AD" clId="Web-{77953858-BED1-DAA7-42E6-A0E48DC0B811}" dt="2024-05-26T18:48:31.318" v="568" actId="20577"/>
        <pc:sldMkLst>
          <pc:docMk/>
          <pc:sldMk cId="451470922" sldId="257"/>
        </pc:sldMkLst>
        <pc:spChg chg="mod">
          <ac:chgData name="Newcome, Elle M" userId="S::elle.newcome@bannerhealth.com::789d8780-9c9a-4154-97c0-f6dba4269330" providerId="AD" clId="Web-{77953858-BED1-DAA7-42E6-A0E48DC0B811}" dt="2024-05-26T18:48:31.318" v="568" actId="20577"/>
          <ac:spMkLst>
            <pc:docMk/>
            <pc:sldMk cId="451470922" sldId="257"/>
            <ac:spMk id="3" creationId="{683DD780-064D-323B-EC1B-2AC0DE93A4CD}"/>
          </ac:spMkLst>
        </pc:spChg>
      </pc:sldChg>
      <pc:sldChg chg="modSp">
        <pc:chgData name="Newcome, Elle M" userId="S::elle.newcome@bannerhealth.com::789d8780-9c9a-4154-97c0-f6dba4269330" providerId="AD" clId="Web-{77953858-BED1-DAA7-42E6-A0E48DC0B811}" dt="2024-05-26T18:37:20.260" v="107" actId="20577"/>
        <pc:sldMkLst>
          <pc:docMk/>
          <pc:sldMk cId="3969286144" sldId="285"/>
        </pc:sldMkLst>
        <pc:spChg chg="mod">
          <ac:chgData name="Newcome, Elle M" userId="S::elle.newcome@bannerhealth.com::789d8780-9c9a-4154-97c0-f6dba4269330" providerId="AD" clId="Web-{77953858-BED1-DAA7-42E6-A0E48DC0B811}" dt="2024-05-26T18:37:20.260" v="107" actId="20577"/>
          <ac:spMkLst>
            <pc:docMk/>
            <pc:sldMk cId="3969286144" sldId="285"/>
            <ac:spMk id="3" creationId="{374CF2C1-69AE-84A4-1B8E-FED954CF67AA}"/>
          </ac:spMkLst>
        </pc:spChg>
      </pc:sldChg>
      <pc:sldChg chg="modSp">
        <pc:chgData name="Newcome, Elle M" userId="S::elle.newcome@bannerhealth.com::789d8780-9c9a-4154-97c0-f6dba4269330" providerId="AD" clId="Web-{77953858-BED1-DAA7-42E6-A0E48DC0B811}" dt="2024-05-26T18:49:23.946" v="614" actId="20577"/>
        <pc:sldMkLst>
          <pc:docMk/>
          <pc:sldMk cId="4085448027" sldId="286"/>
        </pc:sldMkLst>
        <pc:spChg chg="mod">
          <ac:chgData name="Newcome, Elle M" userId="S::elle.newcome@bannerhealth.com::789d8780-9c9a-4154-97c0-f6dba4269330" providerId="AD" clId="Web-{77953858-BED1-DAA7-42E6-A0E48DC0B811}" dt="2024-05-26T18:49:23.946" v="614" actId="20577"/>
          <ac:spMkLst>
            <pc:docMk/>
            <pc:sldMk cId="4085448027" sldId="286"/>
            <ac:spMk id="3" creationId="{374CF2C1-69AE-84A4-1B8E-FED954CF67AA}"/>
          </ac:spMkLst>
        </pc:spChg>
      </pc:sldChg>
      <pc:sldChg chg="addSp modSp mod setBg">
        <pc:chgData name="Newcome, Elle M" userId="S::elle.newcome@bannerhealth.com::789d8780-9c9a-4154-97c0-f6dba4269330" providerId="AD" clId="Web-{77953858-BED1-DAA7-42E6-A0E48DC0B811}" dt="2024-05-26T18:40:08.224" v="259" actId="20577"/>
        <pc:sldMkLst>
          <pc:docMk/>
          <pc:sldMk cId="3987269151" sldId="289"/>
        </pc:sldMkLst>
        <pc:spChg chg="mod">
          <ac:chgData name="Newcome, Elle M" userId="S::elle.newcome@bannerhealth.com::789d8780-9c9a-4154-97c0-f6dba4269330" providerId="AD" clId="Web-{77953858-BED1-DAA7-42E6-A0E48DC0B811}" dt="2024-05-26T18:31:23.957" v="60" actId="20577"/>
          <ac:spMkLst>
            <pc:docMk/>
            <pc:sldMk cId="3987269151" sldId="289"/>
            <ac:spMk id="2" creationId="{3BAF6F21-50F0-99D2-280F-228740E9107E}"/>
          </ac:spMkLst>
        </pc:spChg>
        <pc:spChg chg="mod">
          <ac:chgData name="Newcome, Elle M" userId="S::elle.newcome@bannerhealth.com::789d8780-9c9a-4154-97c0-f6dba4269330" providerId="AD" clId="Web-{77953858-BED1-DAA7-42E6-A0E48DC0B811}" dt="2024-05-26T18:40:08.224" v="259" actId="20577"/>
          <ac:spMkLst>
            <pc:docMk/>
            <pc:sldMk cId="3987269151" sldId="289"/>
            <ac:spMk id="3" creationId="{6D7DFEEB-1BA2-528C-AA48-ADF54355FBF5}"/>
          </ac:spMkLst>
        </pc:spChg>
        <pc:spChg chg="add">
          <ac:chgData name="Newcome, Elle M" userId="S::elle.newcome@bannerhealth.com::789d8780-9c9a-4154-97c0-f6dba4269330" providerId="AD" clId="Web-{77953858-BED1-DAA7-42E6-A0E48DC0B811}" dt="2024-05-26T18:30:46.595" v="50"/>
          <ac:spMkLst>
            <pc:docMk/>
            <pc:sldMk cId="3987269151" sldId="289"/>
            <ac:spMk id="5" creationId="{1BB867FF-FC45-48F7-8104-F89BE54909F1}"/>
          </ac:spMkLst>
        </pc:spChg>
        <pc:spChg chg="add">
          <ac:chgData name="Newcome, Elle M" userId="S::elle.newcome@bannerhealth.com::789d8780-9c9a-4154-97c0-f6dba4269330" providerId="AD" clId="Web-{77953858-BED1-DAA7-42E6-A0E48DC0B811}" dt="2024-05-26T18:30:46.595" v="50"/>
          <ac:spMkLst>
            <pc:docMk/>
            <pc:sldMk cId="3987269151" sldId="289"/>
            <ac:spMk id="6" creationId="{8BB56887-D0D5-4F0C-9E19-7247EB83C8B7}"/>
          </ac:spMkLst>
        </pc:spChg>
        <pc:spChg chg="add">
          <ac:chgData name="Newcome, Elle M" userId="S::elle.newcome@bannerhealth.com::789d8780-9c9a-4154-97c0-f6dba4269330" providerId="AD" clId="Web-{77953858-BED1-DAA7-42E6-A0E48DC0B811}" dt="2024-05-26T18:30:46.595" v="50"/>
          <ac:spMkLst>
            <pc:docMk/>
            <pc:sldMk cId="3987269151" sldId="289"/>
            <ac:spMk id="7" creationId="{081E4A58-353D-44AE-B2FC-2A74E2E400F7}"/>
          </ac:spMkLst>
        </pc:spChg>
      </pc:sldChg>
      <pc:sldChg chg="addSp modSp new mod setBg">
        <pc:chgData name="Newcome, Elle M" userId="S::elle.newcome@bannerhealth.com::789d8780-9c9a-4154-97c0-f6dba4269330" providerId="AD" clId="Web-{77953858-BED1-DAA7-42E6-A0E48DC0B811}" dt="2024-05-26T18:44:06.301" v="552" actId="20577"/>
        <pc:sldMkLst>
          <pc:docMk/>
          <pc:sldMk cId="255716587" sldId="292"/>
        </pc:sldMkLst>
        <pc:spChg chg="mod">
          <ac:chgData name="Newcome, Elle M" userId="S::elle.newcome@bannerhealth.com::789d8780-9c9a-4154-97c0-f6dba4269330" providerId="AD" clId="Web-{77953858-BED1-DAA7-42E6-A0E48DC0B811}" dt="2024-05-26T18:42:53.390" v="433"/>
          <ac:spMkLst>
            <pc:docMk/>
            <pc:sldMk cId="255716587" sldId="292"/>
            <ac:spMk id="2" creationId="{52153961-895D-0274-9573-652EFFB524D6}"/>
          </ac:spMkLst>
        </pc:spChg>
        <pc:spChg chg="mod">
          <ac:chgData name="Newcome, Elle M" userId="S::elle.newcome@bannerhealth.com::789d8780-9c9a-4154-97c0-f6dba4269330" providerId="AD" clId="Web-{77953858-BED1-DAA7-42E6-A0E48DC0B811}" dt="2024-05-26T18:44:06.301" v="552" actId="20577"/>
          <ac:spMkLst>
            <pc:docMk/>
            <pc:sldMk cId="255716587" sldId="292"/>
            <ac:spMk id="3" creationId="{D888225B-E681-34EB-79AC-B81AFB240D8F}"/>
          </ac:spMkLst>
        </pc:spChg>
        <pc:spChg chg="add">
          <ac:chgData name="Newcome, Elle M" userId="S::elle.newcome@bannerhealth.com::789d8780-9c9a-4154-97c0-f6dba4269330" providerId="AD" clId="Web-{77953858-BED1-DAA7-42E6-A0E48DC0B811}" dt="2024-05-26T18:42:53.390" v="433"/>
          <ac:spMkLst>
            <pc:docMk/>
            <pc:sldMk cId="255716587" sldId="292"/>
            <ac:spMk id="8" creationId="{907EF6B7-1338-4443-8C46-6A318D952DFD}"/>
          </ac:spMkLst>
        </pc:spChg>
        <pc:spChg chg="add">
          <ac:chgData name="Newcome, Elle M" userId="S::elle.newcome@bannerhealth.com::789d8780-9c9a-4154-97c0-f6dba4269330" providerId="AD" clId="Web-{77953858-BED1-DAA7-42E6-A0E48DC0B811}" dt="2024-05-26T18:42:53.390" v="433"/>
          <ac:spMkLst>
            <pc:docMk/>
            <pc:sldMk cId="255716587" sldId="292"/>
            <ac:spMk id="10" creationId="{DAAE4CDD-124C-4DCF-9584-B6033B545DD5}"/>
          </ac:spMkLst>
        </pc:spChg>
        <pc:spChg chg="add">
          <ac:chgData name="Newcome, Elle M" userId="S::elle.newcome@bannerhealth.com::789d8780-9c9a-4154-97c0-f6dba4269330" providerId="AD" clId="Web-{77953858-BED1-DAA7-42E6-A0E48DC0B811}" dt="2024-05-26T18:42:53.390" v="433"/>
          <ac:spMkLst>
            <pc:docMk/>
            <pc:sldMk cId="255716587" sldId="292"/>
            <ac:spMk id="12" creationId="{081E4A58-353D-44AE-B2FC-2A74E2E400F7}"/>
          </ac:spMkLst>
        </pc:spChg>
      </pc:sldChg>
      <pc:sldChg chg="modSp new">
        <pc:chgData name="Newcome, Elle M" userId="S::elle.newcome@bannerhealth.com::789d8780-9c9a-4154-97c0-f6dba4269330" providerId="AD" clId="Web-{77953858-BED1-DAA7-42E6-A0E48DC0B811}" dt="2024-05-26T18:54:05.417" v="813" actId="20577"/>
        <pc:sldMkLst>
          <pc:docMk/>
          <pc:sldMk cId="978291574" sldId="293"/>
        </pc:sldMkLst>
        <pc:spChg chg="mod">
          <ac:chgData name="Newcome, Elle M" userId="S::elle.newcome@bannerhealth.com::789d8780-9c9a-4154-97c0-f6dba4269330" providerId="AD" clId="Web-{77953858-BED1-DAA7-42E6-A0E48DC0B811}" dt="2024-05-26T18:54:05.417" v="813" actId="20577"/>
          <ac:spMkLst>
            <pc:docMk/>
            <pc:sldMk cId="978291574" sldId="293"/>
            <ac:spMk id="2" creationId="{942DE6DB-6B34-3747-6BF4-A3A6F97EC29E}"/>
          </ac:spMkLst>
        </pc:spChg>
        <pc:spChg chg="mod">
          <ac:chgData name="Newcome, Elle M" userId="S::elle.newcome@bannerhealth.com::789d8780-9c9a-4154-97c0-f6dba4269330" providerId="AD" clId="Web-{77953858-BED1-DAA7-42E6-A0E48DC0B811}" dt="2024-05-26T18:53:43.463" v="785" actId="14100"/>
          <ac:spMkLst>
            <pc:docMk/>
            <pc:sldMk cId="978291574" sldId="293"/>
            <ac:spMk id="3" creationId="{13E1D12A-1361-8D71-043F-B407FE5EF5CB}"/>
          </ac:spMkLst>
        </pc:spChg>
      </pc:sldChg>
      <pc:sldChg chg="modSp new del">
        <pc:chgData name="Newcome, Elle M" userId="S::elle.newcome@bannerhealth.com::789d8780-9c9a-4154-97c0-f6dba4269330" providerId="AD" clId="Web-{77953858-BED1-DAA7-42E6-A0E48DC0B811}" dt="2024-05-26T18:50:54.437" v="619"/>
        <pc:sldMkLst>
          <pc:docMk/>
          <pc:sldMk cId="3669550489" sldId="293"/>
        </pc:sldMkLst>
        <pc:spChg chg="mod">
          <ac:chgData name="Newcome, Elle M" userId="S::elle.newcome@bannerhealth.com::789d8780-9c9a-4154-97c0-f6dba4269330" providerId="AD" clId="Web-{77953858-BED1-DAA7-42E6-A0E48DC0B811}" dt="2024-05-26T18:50:47.467" v="618" actId="20577"/>
          <ac:spMkLst>
            <pc:docMk/>
            <pc:sldMk cId="3669550489" sldId="293"/>
            <ac:spMk id="2" creationId="{693FBBCF-15AE-62E2-5827-EB204D3FF15E}"/>
          </ac:spMkLst>
        </pc:spChg>
      </pc:sldChg>
    </pc:docChg>
  </pc:docChgLst>
  <pc:docChgLst>
    <pc:chgData name="Newcome, Elle M" userId="S::elle.newcome@bannerhealth.com::789d8780-9c9a-4154-97c0-f6dba4269330" providerId="AD" clId="Web-{5D7D707E-289F-55F7-0328-74EFA5B07928}"/>
    <pc:docChg chg="delSld modSld sldOrd">
      <pc:chgData name="Newcome, Elle M" userId="S::elle.newcome@bannerhealth.com::789d8780-9c9a-4154-97c0-f6dba4269330" providerId="AD" clId="Web-{5D7D707E-289F-55F7-0328-74EFA5B07928}" dt="2024-05-30T22:33:40.047" v="60"/>
      <pc:docMkLst>
        <pc:docMk/>
      </pc:docMkLst>
      <pc:sldChg chg="addSp delSp modSp mod ord setBg">
        <pc:chgData name="Newcome, Elle M" userId="S::elle.newcome@bannerhealth.com::789d8780-9c9a-4154-97c0-f6dba4269330" providerId="AD" clId="Web-{5D7D707E-289F-55F7-0328-74EFA5B07928}" dt="2024-05-30T22:33:31.485" v="59"/>
        <pc:sldMkLst>
          <pc:docMk/>
          <pc:sldMk cId="978291574" sldId="293"/>
        </pc:sldMkLst>
        <pc:spChg chg="del mod">
          <ac:chgData name="Newcome, Elle M" userId="S::elle.newcome@bannerhealth.com::789d8780-9c9a-4154-97c0-f6dba4269330" providerId="AD" clId="Web-{5D7D707E-289F-55F7-0328-74EFA5B07928}" dt="2024-05-30T22:31:53.467" v="4"/>
          <ac:spMkLst>
            <pc:docMk/>
            <pc:sldMk cId="978291574" sldId="293"/>
            <ac:spMk id="2" creationId="{942DE6DB-6B34-3747-6BF4-A3A6F97EC29E}"/>
          </ac:spMkLst>
        </pc:spChg>
        <pc:spChg chg="mod">
          <ac:chgData name="Newcome, Elle M" userId="S::elle.newcome@bannerhealth.com::789d8780-9c9a-4154-97c0-f6dba4269330" providerId="AD" clId="Web-{5D7D707E-289F-55F7-0328-74EFA5B07928}" dt="2024-05-30T22:33:21.235" v="58" actId="1076"/>
          <ac:spMkLst>
            <pc:docMk/>
            <pc:sldMk cId="978291574" sldId="293"/>
            <ac:spMk id="3" creationId="{13E1D12A-1361-8D71-043F-B407FE5EF5CB}"/>
          </ac:spMkLst>
        </pc:spChg>
        <pc:spChg chg="add del mod">
          <ac:chgData name="Newcome, Elle M" userId="S::elle.newcome@bannerhealth.com::789d8780-9c9a-4154-97c0-f6dba4269330" providerId="AD" clId="Web-{5D7D707E-289F-55F7-0328-74EFA5B07928}" dt="2024-05-30T22:31:58.920" v="5"/>
          <ac:spMkLst>
            <pc:docMk/>
            <pc:sldMk cId="978291574" sldId="293"/>
            <ac:spMk id="5" creationId="{654D5C28-5EF9-A1D2-FF0E-1596A3063C51}"/>
          </ac:spMkLst>
        </pc:spChg>
        <pc:spChg chg="add mod">
          <ac:chgData name="Newcome, Elle M" userId="S::elle.newcome@bannerhealth.com::789d8780-9c9a-4154-97c0-f6dba4269330" providerId="AD" clId="Web-{5D7D707E-289F-55F7-0328-74EFA5B07928}" dt="2024-05-30T22:33:06.812" v="43" actId="20577"/>
          <ac:spMkLst>
            <pc:docMk/>
            <pc:sldMk cId="978291574" sldId="293"/>
            <ac:spMk id="6" creationId="{3857396C-D448-C27E-4E4E-C757758C5A78}"/>
          </ac:spMkLst>
        </pc:spChg>
        <pc:spChg chg="add">
          <ac:chgData name="Newcome, Elle M" userId="S::elle.newcome@bannerhealth.com::789d8780-9c9a-4154-97c0-f6dba4269330" providerId="AD" clId="Web-{5D7D707E-289F-55F7-0328-74EFA5B07928}" dt="2024-05-30T22:32:09.139" v="6"/>
          <ac:spMkLst>
            <pc:docMk/>
            <pc:sldMk cId="978291574" sldId="293"/>
            <ac:spMk id="8" creationId="{AC17DE74-01C9-4859-B65A-85CF999E8580}"/>
          </ac:spMkLst>
        </pc:spChg>
        <pc:spChg chg="add">
          <ac:chgData name="Newcome, Elle M" userId="S::elle.newcome@bannerhealth.com::789d8780-9c9a-4154-97c0-f6dba4269330" providerId="AD" clId="Web-{5D7D707E-289F-55F7-0328-74EFA5B07928}" dt="2024-05-30T22:32:09.139" v="6"/>
          <ac:spMkLst>
            <pc:docMk/>
            <pc:sldMk cId="978291574" sldId="293"/>
            <ac:spMk id="10" creationId="{068C0432-0E90-4CC1-8CD3-D44A90DF07EF}"/>
          </ac:spMkLst>
        </pc:spChg>
      </pc:sldChg>
      <pc:sldChg chg="del">
        <pc:chgData name="Newcome, Elle M" userId="S::elle.newcome@bannerhealth.com::789d8780-9c9a-4154-97c0-f6dba4269330" providerId="AD" clId="Web-{5D7D707E-289F-55F7-0328-74EFA5B07928}" dt="2024-05-30T22:33:40.047" v="60"/>
        <pc:sldMkLst>
          <pc:docMk/>
          <pc:sldMk cId="1867434426" sldId="300"/>
        </pc:sldMkLst>
      </pc:sldChg>
      <pc:sldChg chg="addSp delSp modSp mod setBg">
        <pc:chgData name="Newcome, Elle M" userId="S::elle.newcome@bannerhealth.com::789d8780-9c9a-4154-97c0-f6dba4269330" providerId="AD" clId="Web-{5D7D707E-289F-55F7-0328-74EFA5B07928}" dt="2024-05-30T22:31:43.998" v="1"/>
        <pc:sldMkLst>
          <pc:docMk/>
          <pc:sldMk cId="3176252870" sldId="304"/>
        </pc:sldMkLst>
        <pc:spChg chg="mod">
          <ac:chgData name="Newcome, Elle M" userId="S::elle.newcome@bannerhealth.com::789d8780-9c9a-4154-97c0-f6dba4269330" providerId="AD" clId="Web-{5D7D707E-289F-55F7-0328-74EFA5B07928}" dt="2024-05-30T22:31:41.623" v="0"/>
          <ac:spMkLst>
            <pc:docMk/>
            <pc:sldMk cId="3176252870" sldId="304"/>
            <ac:spMk id="2" creationId="{26609EDC-EA74-FE63-9C1D-73D3CD5C10FC}"/>
          </ac:spMkLst>
        </pc:spChg>
        <pc:spChg chg="del mod">
          <ac:chgData name="Newcome, Elle M" userId="S::elle.newcome@bannerhealth.com::789d8780-9c9a-4154-97c0-f6dba4269330" providerId="AD" clId="Web-{5D7D707E-289F-55F7-0328-74EFA5B07928}" dt="2024-05-30T22:31:43.998" v="1"/>
          <ac:spMkLst>
            <pc:docMk/>
            <pc:sldMk cId="3176252870" sldId="304"/>
            <ac:spMk id="3" creationId="{A53D947D-65ED-CF43-C234-0CEA3B338533}"/>
          </ac:spMkLst>
        </pc:spChg>
        <pc:spChg chg="add">
          <ac:chgData name="Newcome, Elle M" userId="S::elle.newcome@bannerhealth.com::789d8780-9c9a-4154-97c0-f6dba4269330" providerId="AD" clId="Web-{5D7D707E-289F-55F7-0328-74EFA5B07928}" dt="2024-05-30T22:31:41.623" v="0"/>
          <ac:spMkLst>
            <pc:docMk/>
            <pc:sldMk cId="3176252870" sldId="304"/>
            <ac:spMk id="8" creationId="{081EA652-8C6A-4E69-BEB9-170809474553}"/>
          </ac:spMkLst>
        </pc:spChg>
        <pc:spChg chg="add">
          <ac:chgData name="Newcome, Elle M" userId="S::elle.newcome@bannerhealth.com::789d8780-9c9a-4154-97c0-f6dba4269330" providerId="AD" clId="Web-{5D7D707E-289F-55F7-0328-74EFA5B07928}" dt="2024-05-30T22:31:41.623" v="0"/>
          <ac:spMkLst>
            <pc:docMk/>
            <pc:sldMk cId="3176252870" sldId="304"/>
            <ac:spMk id="10" creationId="{5298780A-33B9-4EA2-8F67-DE68AD62841B}"/>
          </ac:spMkLst>
        </pc:spChg>
        <pc:spChg chg="add">
          <ac:chgData name="Newcome, Elle M" userId="S::elle.newcome@bannerhealth.com::789d8780-9c9a-4154-97c0-f6dba4269330" providerId="AD" clId="Web-{5D7D707E-289F-55F7-0328-74EFA5B07928}" dt="2024-05-30T22:31:41.623" v="0"/>
          <ac:spMkLst>
            <pc:docMk/>
            <pc:sldMk cId="3176252870" sldId="304"/>
            <ac:spMk id="12" creationId="{7F488E8B-4E1E-4402-8935-D4E6C02615C7}"/>
          </ac:spMkLst>
        </pc:spChg>
        <pc:cxnChg chg="add">
          <ac:chgData name="Newcome, Elle M" userId="S::elle.newcome@bannerhealth.com::789d8780-9c9a-4154-97c0-f6dba4269330" providerId="AD" clId="Web-{5D7D707E-289F-55F7-0328-74EFA5B07928}" dt="2024-05-30T22:31:41.623" v="0"/>
          <ac:cxnSpMkLst>
            <pc:docMk/>
            <pc:sldMk cId="3176252870" sldId="304"/>
            <ac:cxnSpMk id="14" creationId="{23AAC9B5-8015-485C-ACF9-A750390E9A56}"/>
          </ac:cxnSpMkLst>
        </pc:cxnChg>
      </pc:sldChg>
    </pc:docChg>
  </pc:docChgLst>
  <pc:docChgLst>
    <pc:chgData name="Newcome, Elle M" userId="S::elle.newcome@bannerhealth.com::789d8780-9c9a-4154-97c0-f6dba4269330" providerId="AD" clId="Web-{A3F2FCE8-7130-C214-1B37-A876F89A676F}"/>
    <pc:docChg chg="addSld delSld modSld sldOrd">
      <pc:chgData name="Newcome, Elle M" userId="S::elle.newcome@bannerhealth.com::789d8780-9c9a-4154-97c0-f6dba4269330" providerId="AD" clId="Web-{A3F2FCE8-7130-C214-1B37-A876F89A676F}" dt="2024-05-30T22:31:06.428" v="1817"/>
      <pc:docMkLst>
        <pc:docMk/>
      </pc:docMkLst>
      <pc:sldChg chg="addSp modSp mod ord setBg">
        <pc:chgData name="Newcome, Elle M" userId="S::elle.newcome@bannerhealth.com::789d8780-9c9a-4154-97c0-f6dba4269330" providerId="AD" clId="Web-{A3F2FCE8-7130-C214-1B37-A876F89A676F}" dt="2024-05-30T21:49:37.881" v="163"/>
        <pc:sldMkLst>
          <pc:docMk/>
          <pc:sldMk cId="3975147183" sldId="258"/>
        </pc:sldMkLst>
        <pc:spChg chg="mod">
          <ac:chgData name="Newcome, Elle M" userId="S::elle.newcome@bannerhealth.com::789d8780-9c9a-4154-97c0-f6dba4269330" providerId="AD" clId="Web-{A3F2FCE8-7130-C214-1B37-A876F89A676F}" dt="2024-05-30T21:46:23.061" v="155"/>
          <ac:spMkLst>
            <pc:docMk/>
            <pc:sldMk cId="3975147183" sldId="258"/>
            <ac:spMk id="2" creationId="{DFC11340-1300-69F3-A5FD-CD9B1A94248E}"/>
          </ac:spMkLst>
        </pc:spChg>
        <pc:spChg chg="mod">
          <ac:chgData name="Newcome, Elle M" userId="S::elle.newcome@bannerhealth.com::789d8780-9c9a-4154-97c0-f6dba4269330" providerId="AD" clId="Web-{A3F2FCE8-7130-C214-1B37-A876F89A676F}" dt="2024-05-30T21:46:29.530" v="161" actId="20577"/>
          <ac:spMkLst>
            <pc:docMk/>
            <pc:sldMk cId="3975147183" sldId="258"/>
            <ac:spMk id="3" creationId="{374CF2C1-69AE-84A4-1B8E-FED954CF67AA}"/>
          </ac:spMkLst>
        </pc:spChg>
        <pc:spChg chg="add">
          <ac:chgData name="Newcome, Elle M" userId="S::elle.newcome@bannerhealth.com::789d8780-9c9a-4154-97c0-f6dba4269330" providerId="AD" clId="Web-{A3F2FCE8-7130-C214-1B37-A876F89A676F}" dt="2024-05-30T21:46:23.061" v="155"/>
          <ac:spMkLst>
            <pc:docMk/>
            <pc:sldMk cId="3975147183" sldId="258"/>
            <ac:spMk id="8" creationId="{081EA652-8C6A-4E69-BEB9-170809474553}"/>
          </ac:spMkLst>
        </pc:spChg>
        <pc:spChg chg="add">
          <ac:chgData name="Newcome, Elle M" userId="S::elle.newcome@bannerhealth.com::789d8780-9c9a-4154-97c0-f6dba4269330" providerId="AD" clId="Web-{A3F2FCE8-7130-C214-1B37-A876F89A676F}" dt="2024-05-30T21:46:23.061" v="155"/>
          <ac:spMkLst>
            <pc:docMk/>
            <pc:sldMk cId="3975147183" sldId="258"/>
            <ac:spMk id="10" creationId="{5298780A-33B9-4EA2-8F67-DE68AD62841B}"/>
          </ac:spMkLst>
        </pc:spChg>
        <pc:spChg chg="add">
          <ac:chgData name="Newcome, Elle M" userId="S::elle.newcome@bannerhealth.com::789d8780-9c9a-4154-97c0-f6dba4269330" providerId="AD" clId="Web-{A3F2FCE8-7130-C214-1B37-A876F89A676F}" dt="2024-05-30T21:46:23.061" v="155"/>
          <ac:spMkLst>
            <pc:docMk/>
            <pc:sldMk cId="3975147183" sldId="258"/>
            <ac:spMk id="12" creationId="{7F488E8B-4E1E-4402-8935-D4E6C02615C7}"/>
          </ac:spMkLst>
        </pc:spChg>
        <pc:cxnChg chg="add">
          <ac:chgData name="Newcome, Elle M" userId="S::elle.newcome@bannerhealth.com::789d8780-9c9a-4154-97c0-f6dba4269330" providerId="AD" clId="Web-{A3F2FCE8-7130-C214-1B37-A876F89A676F}" dt="2024-05-30T21:46:23.061" v="155"/>
          <ac:cxnSpMkLst>
            <pc:docMk/>
            <pc:sldMk cId="3975147183" sldId="258"/>
            <ac:cxnSpMk id="14" creationId="{23AAC9B5-8015-485C-ACF9-A750390E9A56}"/>
          </ac:cxnSpMkLst>
        </pc:cxnChg>
      </pc:sldChg>
      <pc:sldChg chg="addSp modSp mod ord setBg">
        <pc:chgData name="Newcome, Elle M" userId="S::elle.newcome@bannerhealth.com::789d8780-9c9a-4154-97c0-f6dba4269330" providerId="AD" clId="Web-{A3F2FCE8-7130-C214-1B37-A876F89A676F}" dt="2024-05-30T21:49:51.647" v="165"/>
        <pc:sldMkLst>
          <pc:docMk/>
          <pc:sldMk cId="1586354415" sldId="259"/>
        </pc:sldMkLst>
        <pc:spChg chg="mod">
          <ac:chgData name="Newcome, Elle M" userId="S::elle.newcome@bannerhealth.com::789d8780-9c9a-4154-97c0-f6dba4269330" providerId="AD" clId="Web-{A3F2FCE8-7130-C214-1B37-A876F89A676F}" dt="2024-05-30T21:46:33.640" v="162" actId="20577"/>
          <ac:spMkLst>
            <pc:docMk/>
            <pc:sldMk cId="1586354415" sldId="259"/>
            <ac:spMk id="2" creationId="{A7E25A88-F559-1E7E-9595-DBE2F8EB7E46}"/>
          </ac:spMkLst>
        </pc:spChg>
        <pc:spChg chg="mod">
          <ac:chgData name="Newcome, Elle M" userId="S::elle.newcome@bannerhealth.com::789d8780-9c9a-4154-97c0-f6dba4269330" providerId="AD" clId="Web-{A3F2FCE8-7130-C214-1B37-A876F89A676F}" dt="2024-05-30T21:43:51.993" v="4"/>
          <ac:spMkLst>
            <pc:docMk/>
            <pc:sldMk cId="1586354415" sldId="259"/>
            <ac:spMk id="3" creationId="{785D5E6A-0A7C-AA43-1951-59DA14741186}"/>
          </ac:spMkLst>
        </pc:spChg>
        <pc:spChg chg="add">
          <ac:chgData name="Newcome, Elle M" userId="S::elle.newcome@bannerhealth.com::789d8780-9c9a-4154-97c0-f6dba4269330" providerId="AD" clId="Web-{A3F2FCE8-7130-C214-1B37-A876F89A676F}" dt="2024-05-30T21:43:51.993" v="4"/>
          <ac:spMkLst>
            <pc:docMk/>
            <pc:sldMk cId="1586354415" sldId="259"/>
            <ac:spMk id="8" creationId="{100EDD19-6802-4EC3-95CE-CFFAB042CFD6}"/>
          </ac:spMkLst>
        </pc:spChg>
        <pc:spChg chg="add">
          <ac:chgData name="Newcome, Elle M" userId="S::elle.newcome@bannerhealth.com::789d8780-9c9a-4154-97c0-f6dba4269330" providerId="AD" clId="Web-{A3F2FCE8-7130-C214-1B37-A876F89A676F}" dt="2024-05-30T21:43:51.993" v="4"/>
          <ac:spMkLst>
            <pc:docMk/>
            <pc:sldMk cId="1586354415" sldId="259"/>
            <ac:spMk id="10" creationId="{DB17E863-922E-4C26-BD64-E8FD41D28661}"/>
          </ac:spMkLst>
        </pc:spChg>
      </pc:sldChg>
      <pc:sldChg chg="modSp">
        <pc:chgData name="Newcome, Elle M" userId="S::elle.newcome@bannerhealth.com::789d8780-9c9a-4154-97c0-f6dba4269330" providerId="AD" clId="Web-{A3F2FCE8-7130-C214-1B37-A876F89A676F}" dt="2024-05-30T21:51:00.087" v="170" actId="20577"/>
        <pc:sldMkLst>
          <pc:docMk/>
          <pc:sldMk cId="3406097639" sldId="284"/>
        </pc:sldMkLst>
        <pc:spChg chg="mod">
          <ac:chgData name="Newcome, Elle M" userId="S::elle.newcome@bannerhealth.com::789d8780-9c9a-4154-97c0-f6dba4269330" providerId="AD" clId="Web-{A3F2FCE8-7130-C214-1B37-A876F89A676F}" dt="2024-05-30T21:51:00.087" v="170" actId="20577"/>
          <ac:spMkLst>
            <pc:docMk/>
            <pc:sldMk cId="3406097639" sldId="284"/>
            <ac:spMk id="3" creationId="{683DD780-064D-323B-EC1B-2AC0DE93A4CD}"/>
          </ac:spMkLst>
        </pc:spChg>
      </pc:sldChg>
      <pc:sldChg chg="ord">
        <pc:chgData name="Newcome, Elle M" userId="S::elle.newcome@bannerhealth.com::789d8780-9c9a-4154-97c0-f6dba4269330" providerId="AD" clId="Web-{A3F2FCE8-7130-C214-1B37-A876F89A676F}" dt="2024-05-30T21:50:00.710" v="166"/>
        <pc:sldMkLst>
          <pc:docMk/>
          <pc:sldMk cId="3969286144" sldId="285"/>
        </pc:sldMkLst>
      </pc:sldChg>
      <pc:sldChg chg="ord">
        <pc:chgData name="Newcome, Elle M" userId="S::elle.newcome@bannerhealth.com::789d8780-9c9a-4154-97c0-f6dba4269330" providerId="AD" clId="Web-{A3F2FCE8-7130-C214-1B37-A876F89A676F}" dt="2024-05-30T21:50:10.789" v="167"/>
        <pc:sldMkLst>
          <pc:docMk/>
          <pc:sldMk cId="1368693932" sldId="291"/>
        </pc:sldMkLst>
      </pc:sldChg>
      <pc:sldChg chg="modSp del ord">
        <pc:chgData name="Newcome, Elle M" userId="S::elle.newcome@bannerhealth.com::789d8780-9c9a-4154-97c0-f6dba4269330" providerId="AD" clId="Web-{A3F2FCE8-7130-C214-1B37-A876F89A676F}" dt="2024-05-30T22:31:06.428" v="1817"/>
        <pc:sldMkLst>
          <pc:docMk/>
          <pc:sldMk cId="978291574" sldId="293"/>
        </pc:sldMkLst>
        <pc:spChg chg="mod">
          <ac:chgData name="Newcome, Elle M" userId="S::elle.newcome@bannerhealth.com::789d8780-9c9a-4154-97c0-f6dba4269330" providerId="AD" clId="Web-{A3F2FCE8-7130-C214-1B37-A876F89A676F}" dt="2024-05-30T21:51:49.902" v="185" actId="20577"/>
          <ac:spMkLst>
            <pc:docMk/>
            <pc:sldMk cId="978291574" sldId="293"/>
            <ac:spMk id="3" creationId="{13E1D12A-1361-8D71-043F-B407FE5EF5CB}"/>
          </ac:spMkLst>
        </pc:spChg>
      </pc:sldChg>
      <pc:sldChg chg="addSp delSp modSp new mod ord setBg">
        <pc:chgData name="Newcome, Elle M" userId="S::elle.newcome@bannerhealth.com::789d8780-9c9a-4154-97c0-f6dba4269330" providerId="AD" clId="Web-{A3F2FCE8-7130-C214-1B37-A876F89A676F}" dt="2024-05-30T22:10:23.163" v="1449"/>
        <pc:sldMkLst>
          <pc:docMk/>
          <pc:sldMk cId="3543690052" sldId="295"/>
        </pc:sldMkLst>
        <pc:spChg chg="mod">
          <ac:chgData name="Newcome, Elle M" userId="S::elle.newcome@bannerhealth.com::789d8780-9c9a-4154-97c0-f6dba4269330" providerId="AD" clId="Web-{A3F2FCE8-7130-C214-1B37-A876F89A676F}" dt="2024-05-30T22:10:23.163" v="1449"/>
          <ac:spMkLst>
            <pc:docMk/>
            <pc:sldMk cId="3543690052" sldId="295"/>
            <ac:spMk id="2" creationId="{12B94713-2D35-1FD1-5946-032283D20C4D}"/>
          </ac:spMkLst>
        </pc:spChg>
        <pc:spChg chg="mod">
          <ac:chgData name="Newcome, Elle M" userId="S::elle.newcome@bannerhealth.com::789d8780-9c9a-4154-97c0-f6dba4269330" providerId="AD" clId="Web-{A3F2FCE8-7130-C214-1B37-A876F89A676F}" dt="2024-05-30T22:10:23.163" v="1449"/>
          <ac:spMkLst>
            <pc:docMk/>
            <pc:sldMk cId="3543690052" sldId="295"/>
            <ac:spMk id="3" creationId="{CED9BED7-E579-12EA-0001-A810F6A03D01}"/>
          </ac:spMkLst>
        </pc:spChg>
        <pc:spChg chg="add del">
          <ac:chgData name="Newcome, Elle M" userId="S::elle.newcome@bannerhealth.com::789d8780-9c9a-4154-97c0-f6dba4269330" providerId="AD" clId="Web-{A3F2FCE8-7130-C214-1B37-A876F89A676F}" dt="2024-05-30T22:10:23.163" v="1449"/>
          <ac:spMkLst>
            <pc:docMk/>
            <pc:sldMk cId="3543690052" sldId="295"/>
            <ac:spMk id="8" creationId="{1BB867FF-FC45-48F7-8104-F89BE54909F1}"/>
          </ac:spMkLst>
        </pc:spChg>
        <pc:spChg chg="add del">
          <ac:chgData name="Newcome, Elle M" userId="S::elle.newcome@bannerhealth.com::789d8780-9c9a-4154-97c0-f6dba4269330" providerId="AD" clId="Web-{A3F2FCE8-7130-C214-1B37-A876F89A676F}" dt="2024-05-30T22:10:23.163" v="1449"/>
          <ac:spMkLst>
            <pc:docMk/>
            <pc:sldMk cId="3543690052" sldId="295"/>
            <ac:spMk id="10" creationId="{8BB56887-D0D5-4F0C-9E19-7247EB83C8B7}"/>
          </ac:spMkLst>
        </pc:spChg>
        <pc:spChg chg="add del">
          <ac:chgData name="Newcome, Elle M" userId="S::elle.newcome@bannerhealth.com::789d8780-9c9a-4154-97c0-f6dba4269330" providerId="AD" clId="Web-{A3F2FCE8-7130-C214-1B37-A876F89A676F}" dt="2024-05-30T22:10:23.163" v="1449"/>
          <ac:spMkLst>
            <pc:docMk/>
            <pc:sldMk cId="3543690052" sldId="295"/>
            <ac:spMk id="12" creationId="{081E4A58-353D-44AE-B2FC-2A74E2E400F7}"/>
          </ac:spMkLst>
        </pc:spChg>
        <pc:spChg chg="add">
          <ac:chgData name="Newcome, Elle M" userId="S::elle.newcome@bannerhealth.com::789d8780-9c9a-4154-97c0-f6dba4269330" providerId="AD" clId="Web-{A3F2FCE8-7130-C214-1B37-A876F89A676F}" dt="2024-05-30T22:10:23.163" v="1449"/>
          <ac:spMkLst>
            <pc:docMk/>
            <pc:sldMk cId="3543690052" sldId="295"/>
            <ac:spMk id="17" creationId="{777A147A-9ED8-46B4-8660-1B3C2AA880B5}"/>
          </ac:spMkLst>
        </pc:spChg>
        <pc:spChg chg="add">
          <ac:chgData name="Newcome, Elle M" userId="S::elle.newcome@bannerhealth.com::789d8780-9c9a-4154-97c0-f6dba4269330" providerId="AD" clId="Web-{A3F2FCE8-7130-C214-1B37-A876F89A676F}" dt="2024-05-30T22:10:23.163" v="1449"/>
          <ac:spMkLst>
            <pc:docMk/>
            <pc:sldMk cId="3543690052" sldId="295"/>
            <ac:spMk id="19" creationId="{5D6C15A0-C087-4593-8414-2B4EC1CDC3DE}"/>
          </ac:spMkLst>
        </pc:spChg>
      </pc:sldChg>
      <pc:sldChg chg="modSp">
        <pc:chgData name="Newcome, Elle M" userId="S::elle.newcome@bannerhealth.com::789d8780-9c9a-4154-97c0-f6dba4269330" providerId="AD" clId="Web-{A3F2FCE8-7130-C214-1B37-A876F89A676F}" dt="2024-05-30T22:30:20.739" v="1805" actId="14100"/>
        <pc:sldMkLst>
          <pc:docMk/>
          <pc:sldMk cId="769162859" sldId="296"/>
        </pc:sldMkLst>
        <pc:spChg chg="mod">
          <ac:chgData name="Newcome, Elle M" userId="S::elle.newcome@bannerhealth.com::789d8780-9c9a-4154-97c0-f6dba4269330" providerId="AD" clId="Web-{A3F2FCE8-7130-C214-1B37-A876F89A676F}" dt="2024-05-30T22:30:20.739" v="1805" actId="14100"/>
          <ac:spMkLst>
            <pc:docMk/>
            <pc:sldMk cId="769162859" sldId="296"/>
            <ac:spMk id="3" creationId="{1B5F3DC0-25C6-2ADC-6866-95342BD9DFD1}"/>
          </ac:spMkLst>
        </pc:spChg>
      </pc:sldChg>
      <pc:sldChg chg="addSp delSp modSp add replId">
        <pc:chgData name="Newcome, Elle M" userId="S::elle.newcome@bannerhealth.com::789d8780-9c9a-4154-97c0-f6dba4269330" providerId="AD" clId="Web-{A3F2FCE8-7130-C214-1B37-A876F89A676F}" dt="2024-05-30T22:10:36.069" v="1450"/>
        <pc:sldMkLst>
          <pc:docMk/>
          <pc:sldMk cId="40037739" sldId="297"/>
        </pc:sldMkLst>
        <pc:spChg chg="mod">
          <ac:chgData name="Newcome, Elle M" userId="S::elle.newcome@bannerhealth.com::789d8780-9c9a-4154-97c0-f6dba4269330" providerId="AD" clId="Web-{A3F2FCE8-7130-C214-1B37-A876F89A676F}" dt="2024-05-30T22:10:36.069" v="1450"/>
          <ac:spMkLst>
            <pc:docMk/>
            <pc:sldMk cId="40037739" sldId="297"/>
            <ac:spMk id="2" creationId="{12B94713-2D35-1FD1-5946-032283D20C4D}"/>
          </ac:spMkLst>
        </pc:spChg>
        <pc:spChg chg="mod">
          <ac:chgData name="Newcome, Elle M" userId="S::elle.newcome@bannerhealth.com::789d8780-9c9a-4154-97c0-f6dba4269330" providerId="AD" clId="Web-{A3F2FCE8-7130-C214-1B37-A876F89A676F}" dt="2024-05-30T22:10:36.069" v="1450"/>
          <ac:spMkLst>
            <pc:docMk/>
            <pc:sldMk cId="40037739" sldId="297"/>
            <ac:spMk id="3" creationId="{CED9BED7-E579-12EA-0001-A810F6A03D01}"/>
          </ac:spMkLst>
        </pc:spChg>
        <pc:spChg chg="del">
          <ac:chgData name="Newcome, Elle M" userId="S::elle.newcome@bannerhealth.com::789d8780-9c9a-4154-97c0-f6dba4269330" providerId="AD" clId="Web-{A3F2FCE8-7130-C214-1B37-A876F89A676F}" dt="2024-05-30T22:10:36.069" v="1450"/>
          <ac:spMkLst>
            <pc:docMk/>
            <pc:sldMk cId="40037739" sldId="297"/>
            <ac:spMk id="8" creationId="{1BB867FF-FC45-48F7-8104-F89BE54909F1}"/>
          </ac:spMkLst>
        </pc:spChg>
        <pc:spChg chg="del">
          <ac:chgData name="Newcome, Elle M" userId="S::elle.newcome@bannerhealth.com::789d8780-9c9a-4154-97c0-f6dba4269330" providerId="AD" clId="Web-{A3F2FCE8-7130-C214-1B37-A876F89A676F}" dt="2024-05-30T22:10:36.069" v="1450"/>
          <ac:spMkLst>
            <pc:docMk/>
            <pc:sldMk cId="40037739" sldId="297"/>
            <ac:spMk id="10" creationId="{8BB56887-D0D5-4F0C-9E19-7247EB83C8B7}"/>
          </ac:spMkLst>
        </pc:spChg>
        <pc:spChg chg="del">
          <ac:chgData name="Newcome, Elle M" userId="S::elle.newcome@bannerhealth.com::789d8780-9c9a-4154-97c0-f6dba4269330" providerId="AD" clId="Web-{A3F2FCE8-7130-C214-1B37-A876F89A676F}" dt="2024-05-30T22:10:36.069" v="1450"/>
          <ac:spMkLst>
            <pc:docMk/>
            <pc:sldMk cId="40037739" sldId="297"/>
            <ac:spMk id="12" creationId="{081E4A58-353D-44AE-B2FC-2A74E2E400F7}"/>
          </ac:spMkLst>
        </pc:spChg>
        <pc:spChg chg="add">
          <ac:chgData name="Newcome, Elle M" userId="S::elle.newcome@bannerhealth.com::789d8780-9c9a-4154-97c0-f6dba4269330" providerId="AD" clId="Web-{A3F2FCE8-7130-C214-1B37-A876F89A676F}" dt="2024-05-30T22:10:36.069" v="1450"/>
          <ac:spMkLst>
            <pc:docMk/>
            <pc:sldMk cId="40037739" sldId="297"/>
            <ac:spMk id="17" creationId="{100EDD19-6802-4EC3-95CE-CFFAB042CFD6}"/>
          </ac:spMkLst>
        </pc:spChg>
        <pc:spChg chg="add">
          <ac:chgData name="Newcome, Elle M" userId="S::elle.newcome@bannerhealth.com::789d8780-9c9a-4154-97c0-f6dba4269330" providerId="AD" clId="Web-{A3F2FCE8-7130-C214-1B37-A876F89A676F}" dt="2024-05-30T22:10:36.069" v="1450"/>
          <ac:spMkLst>
            <pc:docMk/>
            <pc:sldMk cId="40037739" sldId="297"/>
            <ac:spMk id="19" creationId="{DB17E863-922E-4C26-BD64-E8FD41D28661}"/>
          </ac:spMkLst>
        </pc:spChg>
      </pc:sldChg>
      <pc:sldChg chg="modSp add ord replId">
        <pc:chgData name="Newcome, Elle M" userId="S::elle.newcome@bannerhealth.com::789d8780-9c9a-4154-97c0-f6dba4269330" providerId="AD" clId="Web-{A3F2FCE8-7130-C214-1B37-A876F89A676F}" dt="2024-05-30T22:30:48.709" v="1806"/>
        <pc:sldMkLst>
          <pc:docMk/>
          <pc:sldMk cId="2465246976" sldId="298"/>
        </pc:sldMkLst>
        <pc:spChg chg="mod">
          <ac:chgData name="Newcome, Elle M" userId="S::elle.newcome@bannerhealth.com::789d8780-9c9a-4154-97c0-f6dba4269330" providerId="AD" clId="Web-{A3F2FCE8-7130-C214-1B37-A876F89A676F}" dt="2024-05-30T22:03:20.709" v="1000" actId="20577"/>
          <ac:spMkLst>
            <pc:docMk/>
            <pc:sldMk cId="2465246976" sldId="298"/>
            <ac:spMk id="2" creationId="{12B94713-2D35-1FD1-5946-032283D20C4D}"/>
          </ac:spMkLst>
        </pc:spChg>
        <pc:spChg chg="mod">
          <ac:chgData name="Newcome, Elle M" userId="S::elle.newcome@bannerhealth.com::789d8780-9c9a-4154-97c0-f6dba4269330" providerId="AD" clId="Web-{A3F2FCE8-7130-C214-1B37-A876F89A676F}" dt="2024-05-30T22:07:41.719" v="1285" actId="20577"/>
          <ac:spMkLst>
            <pc:docMk/>
            <pc:sldMk cId="2465246976" sldId="298"/>
            <ac:spMk id="3" creationId="{CED9BED7-E579-12EA-0001-A810F6A03D01}"/>
          </ac:spMkLst>
        </pc:spChg>
      </pc:sldChg>
      <pc:sldChg chg="modSp add replId">
        <pc:chgData name="Newcome, Elle M" userId="S::elle.newcome@bannerhealth.com::789d8780-9c9a-4154-97c0-f6dba4269330" providerId="AD" clId="Web-{A3F2FCE8-7130-C214-1B37-A876F89A676F}" dt="2024-05-30T22:08:33.627" v="1331" actId="20577"/>
        <pc:sldMkLst>
          <pc:docMk/>
          <pc:sldMk cId="1867434426" sldId="300"/>
        </pc:sldMkLst>
        <pc:spChg chg="mod">
          <ac:chgData name="Newcome, Elle M" userId="S::elle.newcome@bannerhealth.com::789d8780-9c9a-4154-97c0-f6dba4269330" providerId="AD" clId="Web-{A3F2FCE8-7130-C214-1B37-A876F89A676F}" dt="2024-05-30T22:08:14.267" v="1298" actId="20577"/>
          <ac:spMkLst>
            <pc:docMk/>
            <pc:sldMk cId="1867434426" sldId="300"/>
            <ac:spMk id="2" creationId="{43B9A1B1-CF48-B690-5A58-6891F12BAF75}"/>
          </ac:spMkLst>
        </pc:spChg>
        <pc:spChg chg="mod">
          <ac:chgData name="Newcome, Elle M" userId="S::elle.newcome@bannerhealth.com::789d8780-9c9a-4154-97c0-f6dba4269330" providerId="AD" clId="Web-{A3F2FCE8-7130-C214-1B37-A876F89A676F}" dt="2024-05-30T22:08:33.627" v="1331" actId="20577"/>
          <ac:spMkLst>
            <pc:docMk/>
            <pc:sldMk cId="1867434426" sldId="300"/>
            <ac:spMk id="3" creationId="{683DD780-064D-323B-EC1B-2AC0DE93A4CD}"/>
          </ac:spMkLst>
        </pc:spChg>
      </pc:sldChg>
      <pc:sldChg chg="modSp add replId">
        <pc:chgData name="Newcome, Elle M" userId="S::elle.newcome@bannerhealth.com::789d8780-9c9a-4154-97c0-f6dba4269330" providerId="AD" clId="Web-{A3F2FCE8-7130-C214-1B37-A876F89A676F}" dt="2024-05-30T22:15:19.174" v="1782" actId="20577"/>
        <pc:sldMkLst>
          <pc:docMk/>
          <pc:sldMk cId="1639567441" sldId="301"/>
        </pc:sldMkLst>
        <pc:spChg chg="mod">
          <ac:chgData name="Newcome, Elle M" userId="S::elle.newcome@bannerhealth.com::789d8780-9c9a-4154-97c0-f6dba4269330" providerId="AD" clId="Web-{A3F2FCE8-7130-C214-1B37-A876F89A676F}" dt="2024-05-30T22:15:19.174" v="1782" actId="20577"/>
          <ac:spMkLst>
            <pc:docMk/>
            <pc:sldMk cId="1639567441" sldId="301"/>
            <ac:spMk id="2" creationId="{12B94713-2D35-1FD1-5946-032283D20C4D}"/>
          </ac:spMkLst>
        </pc:spChg>
        <pc:spChg chg="mod">
          <ac:chgData name="Newcome, Elle M" userId="S::elle.newcome@bannerhealth.com::789d8780-9c9a-4154-97c0-f6dba4269330" providerId="AD" clId="Web-{A3F2FCE8-7130-C214-1B37-A876F89A676F}" dt="2024-05-30T22:15:01.736" v="1773" actId="20577"/>
          <ac:spMkLst>
            <pc:docMk/>
            <pc:sldMk cId="1639567441" sldId="301"/>
            <ac:spMk id="3" creationId="{CED9BED7-E579-12EA-0001-A810F6A03D01}"/>
          </ac:spMkLst>
        </pc:spChg>
      </pc:sldChg>
      <pc:sldChg chg="modSp new">
        <pc:chgData name="Newcome, Elle M" userId="S::elle.newcome@bannerhealth.com::789d8780-9c9a-4154-97c0-f6dba4269330" providerId="AD" clId="Web-{A3F2FCE8-7130-C214-1B37-A876F89A676F}" dt="2024-05-30T22:31:02.210" v="1816" actId="20577"/>
        <pc:sldMkLst>
          <pc:docMk/>
          <pc:sldMk cId="3176252870" sldId="304"/>
        </pc:sldMkLst>
        <pc:spChg chg="mod">
          <ac:chgData name="Newcome, Elle M" userId="S::elle.newcome@bannerhealth.com::789d8780-9c9a-4154-97c0-f6dba4269330" providerId="AD" clId="Web-{A3F2FCE8-7130-C214-1B37-A876F89A676F}" dt="2024-05-30T22:31:02.210" v="1816" actId="20577"/>
          <ac:spMkLst>
            <pc:docMk/>
            <pc:sldMk cId="3176252870" sldId="304"/>
            <ac:spMk id="2" creationId="{26609EDC-EA74-FE63-9C1D-73D3CD5C10FC}"/>
          </ac:spMkLst>
        </pc:spChg>
      </pc:sldChg>
    </pc:docChg>
  </pc:docChgLst>
  <pc:docChgLst>
    <pc:chgData name="Khoury, Fadi" userId="S::fadi.khoury@bannerhealth.com::a6807af7-45d6-42fe-b833-1f9963bc5ff5" providerId="AD" clId="Web-{F92EB729-1A3C-79C6-F42F-FAEBA7FF2899}"/>
    <pc:docChg chg="addSld modSld">
      <pc:chgData name="Khoury, Fadi" userId="S::fadi.khoury@bannerhealth.com::a6807af7-45d6-42fe-b833-1f9963bc5ff5" providerId="AD" clId="Web-{F92EB729-1A3C-79C6-F42F-FAEBA7FF2899}" dt="2024-05-30T22:35:37.489" v="2199" actId="20577"/>
      <pc:docMkLst>
        <pc:docMk/>
      </pc:docMkLst>
      <pc:sldChg chg="modSp">
        <pc:chgData name="Khoury, Fadi" userId="S::fadi.khoury@bannerhealth.com::a6807af7-45d6-42fe-b833-1f9963bc5ff5" providerId="AD" clId="Web-{F92EB729-1A3C-79C6-F42F-FAEBA7FF2899}" dt="2024-05-30T21:45:03.022" v="44" actId="20577"/>
        <pc:sldMkLst>
          <pc:docMk/>
          <pc:sldMk cId="1917702632" sldId="280"/>
        </pc:sldMkLst>
        <pc:graphicFrameChg chg="modGraphic">
          <ac:chgData name="Khoury, Fadi" userId="S::fadi.khoury@bannerhealth.com::a6807af7-45d6-42fe-b833-1f9963bc5ff5" providerId="AD" clId="Web-{F92EB729-1A3C-79C6-F42F-FAEBA7FF2899}" dt="2024-05-30T21:45:03.022" v="44" actId="20577"/>
          <ac:graphicFrameMkLst>
            <pc:docMk/>
            <pc:sldMk cId="1917702632" sldId="280"/>
            <ac:graphicFrameMk id="26" creationId="{D3D642F3-3828-D1E3-4D6A-3B81A0D0F921}"/>
          </ac:graphicFrameMkLst>
        </pc:graphicFrameChg>
      </pc:sldChg>
      <pc:sldChg chg="modSp">
        <pc:chgData name="Khoury, Fadi" userId="S::fadi.khoury@bannerhealth.com::a6807af7-45d6-42fe-b833-1f9963bc5ff5" providerId="AD" clId="Web-{F92EB729-1A3C-79C6-F42F-FAEBA7FF2899}" dt="2024-05-30T21:44:38.052" v="34" actId="20577"/>
        <pc:sldMkLst>
          <pc:docMk/>
          <pc:sldMk cId="3406097639" sldId="284"/>
        </pc:sldMkLst>
        <pc:spChg chg="mod">
          <ac:chgData name="Khoury, Fadi" userId="S::fadi.khoury@bannerhealth.com::a6807af7-45d6-42fe-b833-1f9963bc5ff5" providerId="AD" clId="Web-{F92EB729-1A3C-79C6-F42F-FAEBA7FF2899}" dt="2024-05-30T21:44:38.052" v="34" actId="20577"/>
          <ac:spMkLst>
            <pc:docMk/>
            <pc:sldMk cId="3406097639" sldId="284"/>
            <ac:spMk id="3" creationId="{683DD780-064D-323B-EC1B-2AC0DE93A4CD}"/>
          </ac:spMkLst>
        </pc:spChg>
      </pc:sldChg>
      <pc:sldChg chg="modSp">
        <pc:chgData name="Khoury, Fadi" userId="S::fadi.khoury@bannerhealth.com::a6807af7-45d6-42fe-b833-1f9963bc5ff5" providerId="AD" clId="Web-{F92EB729-1A3C-79C6-F42F-FAEBA7FF2899}" dt="2024-05-30T21:53:18.368" v="414" actId="20577"/>
        <pc:sldMkLst>
          <pc:docMk/>
          <pc:sldMk cId="2156158322" sldId="294"/>
        </pc:sldMkLst>
        <pc:spChg chg="mod">
          <ac:chgData name="Khoury, Fadi" userId="S::fadi.khoury@bannerhealth.com::a6807af7-45d6-42fe-b833-1f9963bc5ff5" providerId="AD" clId="Web-{F92EB729-1A3C-79C6-F42F-FAEBA7FF2899}" dt="2024-05-30T21:53:18.368" v="414" actId="20577"/>
          <ac:spMkLst>
            <pc:docMk/>
            <pc:sldMk cId="2156158322" sldId="294"/>
            <ac:spMk id="3" creationId="{927D2211-2B3F-83BE-6F84-0AEED497B064}"/>
          </ac:spMkLst>
        </pc:spChg>
      </pc:sldChg>
      <pc:sldChg chg="modSp new">
        <pc:chgData name="Khoury, Fadi" userId="S::fadi.khoury@bannerhealth.com::a6807af7-45d6-42fe-b833-1f9963bc5ff5" providerId="AD" clId="Web-{F92EB729-1A3C-79C6-F42F-FAEBA7FF2899}" dt="2024-05-30T22:06:41.662" v="1191" actId="20577"/>
        <pc:sldMkLst>
          <pc:docMk/>
          <pc:sldMk cId="769162859" sldId="296"/>
        </pc:sldMkLst>
        <pc:spChg chg="mod">
          <ac:chgData name="Khoury, Fadi" userId="S::fadi.khoury@bannerhealth.com::a6807af7-45d6-42fe-b833-1f9963bc5ff5" providerId="AD" clId="Web-{F92EB729-1A3C-79C6-F42F-FAEBA7FF2899}" dt="2024-05-30T21:54:21.776" v="440" actId="20577"/>
          <ac:spMkLst>
            <pc:docMk/>
            <pc:sldMk cId="769162859" sldId="296"/>
            <ac:spMk id="2" creationId="{6D05D3AC-F396-AF43-8863-1AEB9E8EBF27}"/>
          </ac:spMkLst>
        </pc:spChg>
        <pc:spChg chg="mod">
          <ac:chgData name="Khoury, Fadi" userId="S::fadi.khoury@bannerhealth.com::a6807af7-45d6-42fe-b833-1f9963bc5ff5" providerId="AD" clId="Web-{F92EB729-1A3C-79C6-F42F-FAEBA7FF2899}" dt="2024-05-30T22:06:41.662" v="1191" actId="20577"/>
          <ac:spMkLst>
            <pc:docMk/>
            <pc:sldMk cId="769162859" sldId="296"/>
            <ac:spMk id="3" creationId="{1B5F3DC0-25C6-2ADC-6866-95342BD9DFD1}"/>
          </ac:spMkLst>
        </pc:spChg>
      </pc:sldChg>
      <pc:sldChg chg="modSp new">
        <pc:chgData name="Khoury, Fadi" userId="S::fadi.khoury@bannerhealth.com::a6807af7-45d6-42fe-b833-1f9963bc5ff5" providerId="AD" clId="Web-{F92EB729-1A3C-79C6-F42F-FAEBA7FF2899}" dt="2024-05-30T22:09:22.714" v="1419" actId="20577"/>
        <pc:sldMkLst>
          <pc:docMk/>
          <pc:sldMk cId="3517600822" sldId="299"/>
        </pc:sldMkLst>
        <pc:spChg chg="mod">
          <ac:chgData name="Khoury, Fadi" userId="S::fadi.khoury@bannerhealth.com::a6807af7-45d6-42fe-b833-1f9963bc5ff5" providerId="AD" clId="Web-{F92EB729-1A3C-79C6-F42F-FAEBA7FF2899}" dt="2024-05-30T22:04:53.752" v="1029" actId="20577"/>
          <ac:spMkLst>
            <pc:docMk/>
            <pc:sldMk cId="3517600822" sldId="299"/>
            <ac:spMk id="2" creationId="{C941B682-5D55-CAE0-6E28-5088FD8C2E04}"/>
          </ac:spMkLst>
        </pc:spChg>
        <pc:spChg chg="mod">
          <ac:chgData name="Khoury, Fadi" userId="S::fadi.khoury@bannerhealth.com::a6807af7-45d6-42fe-b833-1f9963bc5ff5" providerId="AD" clId="Web-{F92EB729-1A3C-79C6-F42F-FAEBA7FF2899}" dt="2024-05-30T22:09:22.714" v="1419" actId="20577"/>
          <ac:spMkLst>
            <pc:docMk/>
            <pc:sldMk cId="3517600822" sldId="299"/>
            <ac:spMk id="3" creationId="{23CA0E0C-C543-2D26-BCCD-C9BAE7803F20}"/>
          </ac:spMkLst>
        </pc:spChg>
      </pc:sldChg>
      <pc:sldChg chg="modSp new">
        <pc:chgData name="Khoury, Fadi" userId="S::fadi.khoury@bannerhealth.com::a6807af7-45d6-42fe-b833-1f9963bc5ff5" providerId="AD" clId="Web-{F92EB729-1A3C-79C6-F42F-FAEBA7FF2899}" dt="2024-05-30T22:17:49.232" v="1798" actId="20577"/>
        <pc:sldMkLst>
          <pc:docMk/>
          <pc:sldMk cId="74977625" sldId="302"/>
        </pc:sldMkLst>
        <pc:spChg chg="mod">
          <ac:chgData name="Khoury, Fadi" userId="S::fadi.khoury@bannerhealth.com::a6807af7-45d6-42fe-b833-1f9963bc5ff5" providerId="AD" clId="Web-{F92EB729-1A3C-79C6-F42F-FAEBA7FF2899}" dt="2024-05-30T22:11:23.047" v="1427" actId="20577"/>
          <ac:spMkLst>
            <pc:docMk/>
            <pc:sldMk cId="74977625" sldId="302"/>
            <ac:spMk id="2" creationId="{64DAD091-3537-6779-4B1B-62655C21C599}"/>
          </ac:spMkLst>
        </pc:spChg>
        <pc:spChg chg="mod">
          <ac:chgData name="Khoury, Fadi" userId="S::fadi.khoury@bannerhealth.com::a6807af7-45d6-42fe-b833-1f9963bc5ff5" providerId="AD" clId="Web-{F92EB729-1A3C-79C6-F42F-FAEBA7FF2899}" dt="2024-05-30T22:17:49.232" v="1798" actId="20577"/>
          <ac:spMkLst>
            <pc:docMk/>
            <pc:sldMk cId="74977625" sldId="302"/>
            <ac:spMk id="3" creationId="{18EA13B5-08C6-2875-DC04-80C19AF23676}"/>
          </ac:spMkLst>
        </pc:spChg>
      </pc:sldChg>
      <pc:sldChg chg="modSp new">
        <pc:chgData name="Khoury, Fadi" userId="S::fadi.khoury@bannerhealth.com::a6807af7-45d6-42fe-b833-1f9963bc5ff5" providerId="AD" clId="Web-{F92EB729-1A3C-79C6-F42F-FAEBA7FF2899}" dt="2024-05-30T22:35:37.489" v="2199" actId="20577"/>
        <pc:sldMkLst>
          <pc:docMk/>
          <pc:sldMk cId="3594671294" sldId="303"/>
        </pc:sldMkLst>
        <pc:spChg chg="mod">
          <ac:chgData name="Khoury, Fadi" userId="S::fadi.khoury@bannerhealth.com::a6807af7-45d6-42fe-b833-1f9963bc5ff5" providerId="AD" clId="Web-{F92EB729-1A3C-79C6-F42F-FAEBA7FF2899}" dt="2024-05-30T22:32:01.434" v="1814" actId="20577"/>
          <ac:spMkLst>
            <pc:docMk/>
            <pc:sldMk cId="3594671294" sldId="303"/>
            <ac:spMk id="2" creationId="{5CFE1464-7D1E-0EF0-A85C-30634992DE66}"/>
          </ac:spMkLst>
        </pc:spChg>
        <pc:spChg chg="mod">
          <ac:chgData name="Khoury, Fadi" userId="S::fadi.khoury@bannerhealth.com::a6807af7-45d6-42fe-b833-1f9963bc5ff5" providerId="AD" clId="Web-{F92EB729-1A3C-79C6-F42F-FAEBA7FF2899}" dt="2024-05-30T22:35:37.489" v="2199" actId="20577"/>
          <ac:spMkLst>
            <pc:docMk/>
            <pc:sldMk cId="3594671294" sldId="303"/>
            <ac:spMk id="3" creationId="{F73A1695-2532-1C27-4127-FCEF9274A950}"/>
          </ac:spMkLst>
        </pc:spChg>
      </pc:sldChg>
    </pc:docChg>
  </pc:docChgLst>
  <pc:docChgLst>
    <pc:chgData name="Newcome, Elle M" userId="S::elle.newcome@bannerhealth.com::789d8780-9c9a-4154-97c0-f6dba4269330" providerId="AD" clId="Web-{9DBBBFE7-140E-7CB6-E5C8-5746A155DBE5}"/>
    <pc:docChg chg="modSld">
      <pc:chgData name="Newcome, Elle M" userId="S::elle.newcome@bannerhealth.com::789d8780-9c9a-4154-97c0-f6dba4269330" providerId="AD" clId="Web-{9DBBBFE7-140E-7CB6-E5C8-5746A155DBE5}" dt="2024-05-31T17:36:36.840" v="350" actId="20577"/>
      <pc:docMkLst>
        <pc:docMk/>
      </pc:docMkLst>
      <pc:sldChg chg="modSp">
        <pc:chgData name="Newcome, Elle M" userId="S::elle.newcome@bannerhealth.com::789d8780-9c9a-4154-97c0-f6dba4269330" providerId="AD" clId="Web-{9DBBBFE7-140E-7CB6-E5C8-5746A155DBE5}" dt="2024-05-31T17:25:23.275" v="62" actId="20577"/>
        <pc:sldMkLst>
          <pc:docMk/>
          <pc:sldMk cId="451470922" sldId="257"/>
        </pc:sldMkLst>
        <pc:spChg chg="mod">
          <ac:chgData name="Newcome, Elle M" userId="S::elle.newcome@bannerhealth.com::789d8780-9c9a-4154-97c0-f6dba4269330" providerId="AD" clId="Web-{9DBBBFE7-140E-7CB6-E5C8-5746A155DBE5}" dt="2024-05-31T17:25:23.275" v="62" actId="20577"/>
          <ac:spMkLst>
            <pc:docMk/>
            <pc:sldMk cId="451470922" sldId="257"/>
            <ac:spMk id="3" creationId="{683DD780-064D-323B-EC1B-2AC0DE93A4CD}"/>
          </ac:spMkLst>
        </pc:spChg>
      </pc:sldChg>
      <pc:sldChg chg="modSp">
        <pc:chgData name="Newcome, Elle M" userId="S::elle.newcome@bannerhealth.com::789d8780-9c9a-4154-97c0-f6dba4269330" providerId="AD" clId="Web-{9DBBBFE7-140E-7CB6-E5C8-5746A155DBE5}" dt="2024-05-31T17:21:44.790" v="1" actId="20577"/>
        <pc:sldMkLst>
          <pc:docMk/>
          <pc:sldMk cId="3406097639" sldId="284"/>
        </pc:sldMkLst>
        <pc:spChg chg="mod">
          <ac:chgData name="Newcome, Elle M" userId="S::elle.newcome@bannerhealth.com::789d8780-9c9a-4154-97c0-f6dba4269330" providerId="AD" clId="Web-{9DBBBFE7-140E-7CB6-E5C8-5746A155DBE5}" dt="2024-05-31T17:21:44.790" v="1" actId="20577"/>
          <ac:spMkLst>
            <pc:docMk/>
            <pc:sldMk cId="3406097639" sldId="284"/>
            <ac:spMk id="3" creationId="{683DD780-064D-323B-EC1B-2AC0DE93A4CD}"/>
          </ac:spMkLst>
        </pc:spChg>
      </pc:sldChg>
      <pc:sldChg chg="modSp">
        <pc:chgData name="Newcome, Elle M" userId="S::elle.newcome@bannerhealth.com::789d8780-9c9a-4154-97c0-f6dba4269330" providerId="AD" clId="Web-{9DBBBFE7-140E-7CB6-E5C8-5746A155DBE5}" dt="2024-05-31T17:36:36.840" v="350" actId="20577"/>
        <pc:sldMkLst>
          <pc:docMk/>
          <pc:sldMk cId="3969286144" sldId="285"/>
        </pc:sldMkLst>
        <pc:spChg chg="mod">
          <ac:chgData name="Newcome, Elle M" userId="S::elle.newcome@bannerhealth.com::789d8780-9c9a-4154-97c0-f6dba4269330" providerId="AD" clId="Web-{9DBBBFE7-140E-7CB6-E5C8-5746A155DBE5}" dt="2024-05-31T17:36:36.840" v="350" actId="20577"/>
          <ac:spMkLst>
            <pc:docMk/>
            <pc:sldMk cId="3969286144" sldId="285"/>
            <ac:spMk id="3" creationId="{374CF2C1-69AE-84A4-1B8E-FED954CF67AA}"/>
          </ac:spMkLst>
        </pc:spChg>
      </pc:sldChg>
      <pc:sldChg chg="modSp">
        <pc:chgData name="Newcome, Elle M" userId="S::elle.newcome@bannerhealth.com::789d8780-9c9a-4154-97c0-f6dba4269330" providerId="AD" clId="Web-{9DBBBFE7-140E-7CB6-E5C8-5746A155DBE5}" dt="2024-05-31T17:22:17.449" v="14" actId="20577"/>
        <pc:sldMkLst>
          <pc:docMk/>
          <pc:sldMk cId="4085448027" sldId="286"/>
        </pc:sldMkLst>
        <pc:spChg chg="mod">
          <ac:chgData name="Newcome, Elle M" userId="S::elle.newcome@bannerhealth.com::789d8780-9c9a-4154-97c0-f6dba4269330" providerId="AD" clId="Web-{9DBBBFE7-140E-7CB6-E5C8-5746A155DBE5}" dt="2024-05-31T17:22:17.449" v="14" actId="20577"/>
          <ac:spMkLst>
            <pc:docMk/>
            <pc:sldMk cId="4085448027" sldId="286"/>
            <ac:spMk id="3" creationId="{374CF2C1-69AE-84A4-1B8E-FED954CF67AA}"/>
          </ac:spMkLst>
        </pc:spChg>
      </pc:sldChg>
      <pc:sldChg chg="modSp">
        <pc:chgData name="Newcome, Elle M" userId="S::elle.newcome@bannerhealth.com::789d8780-9c9a-4154-97c0-f6dba4269330" providerId="AD" clId="Web-{9DBBBFE7-140E-7CB6-E5C8-5746A155DBE5}" dt="2024-05-31T17:24:32.724" v="30" actId="20577"/>
        <pc:sldMkLst>
          <pc:docMk/>
          <pc:sldMk cId="255716587" sldId="292"/>
        </pc:sldMkLst>
        <pc:spChg chg="mod">
          <ac:chgData name="Newcome, Elle M" userId="S::elle.newcome@bannerhealth.com::789d8780-9c9a-4154-97c0-f6dba4269330" providerId="AD" clId="Web-{9DBBBFE7-140E-7CB6-E5C8-5746A155DBE5}" dt="2024-05-31T17:24:32.724" v="30" actId="20577"/>
          <ac:spMkLst>
            <pc:docMk/>
            <pc:sldMk cId="255716587" sldId="292"/>
            <ac:spMk id="3" creationId="{D888225B-E681-34EB-79AC-B81AFB240D8F}"/>
          </ac:spMkLst>
        </pc:spChg>
      </pc:sldChg>
      <pc:sldChg chg="modSp">
        <pc:chgData name="Newcome, Elle M" userId="S::elle.newcome@bannerhealth.com::789d8780-9c9a-4154-97c0-f6dba4269330" providerId="AD" clId="Web-{9DBBBFE7-140E-7CB6-E5C8-5746A155DBE5}" dt="2024-05-31T17:28:12.694" v="79" actId="14100"/>
        <pc:sldMkLst>
          <pc:docMk/>
          <pc:sldMk cId="978291574" sldId="293"/>
        </pc:sldMkLst>
        <pc:spChg chg="mod">
          <ac:chgData name="Newcome, Elle M" userId="S::elle.newcome@bannerhealth.com::789d8780-9c9a-4154-97c0-f6dba4269330" providerId="AD" clId="Web-{9DBBBFE7-140E-7CB6-E5C8-5746A155DBE5}" dt="2024-05-31T17:28:12.694" v="79" actId="14100"/>
          <ac:spMkLst>
            <pc:docMk/>
            <pc:sldMk cId="978291574" sldId="293"/>
            <ac:spMk id="3" creationId="{13E1D12A-1361-8D71-043F-B407FE5EF5CB}"/>
          </ac:spMkLst>
        </pc:spChg>
      </pc:sldChg>
      <pc:sldChg chg="modSp">
        <pc:chgData name="Newcome, Elle M" userId="S::elle.newcome@bannerhealth.com::789d8780-9c9a-4154-97c0-f6dba4269330" providerId="AD" clId="Web-{9DBBBFE7-140E-7CB6-E5C8-5746A155DBE5}" dt="2024-05-31T17:30:48.033" v="141" actId="20577"/>
        <pc:sldMkLst>
          <pc:docMk/>
          <pc:sldMk cId="3543690052" sldId="295"/>
        </pc:sldMkLst>
        <pc:spChg chg="mod">
          <ac:chgData name="Newcome, Elle M" userId="S::elle.newcome@bannerhealth.com::789d8780-9c9a-4154-97c0-f6dba4269330" providerId="AD" clId="Web-{9DBBBFE7-140E-7CB6-E5C8-5746A155DBE5}" dt="2024-05-31T17:30:48.033" v="141" actId="20577"/>
          <ac:spMkLst>
            <pc:docMk/>
            <pc:sldMk cId="3543690052" sldId="295"/>
            <ac:spMk id="3" creationId="{CED9BED7-E579-12EA-0001-A810F6A03D01}"/>
          </ac:spMkLst>
        </pc:spChg>
      </pc:sldChg>
      <pc:sldChg chg="modSp">
        <pc:chgData name="Newcome, Elle M" userId="S::elle.newcome@bannerhealth.com::789d8780-9c9a-4154-97c0-f6dba4269330" providerId="AD" clId="Web-{9DBBBFE7-140E-7CB6-E5C8-5746A155DBE5}" dt="2024-05-31T17:34:15.502" v="291" actId="20577"/>
        <pc:sldMkLst>
          <pc:docMk/>
          <pc:sldMk cId="40037739" sldId="297"/>
        </pc:sldMkLst>
        <pc:spChg chg="mod">
          <ac:chgData name="Newcome, Elle M" userId="S::elle.newcome@bannerhealth.com::789d8780-9c9a-4154-97c0-f6dba4269330" providerId="AD" clId="Web-{9DBBBFE7-140E-7CB6-E5C8-5746A155DBE5}" dt="2024-05-31T17:34:15.502" v="291" actId="20577"/>
          <ac:spMkLst>
            <pc:docMk/>
            <pc:sldMk cId="40037739" sldId="297"/>
            <ac:spMk id="3" creationId="{CED9BED7-E579-12EA-0001-A810F6A03D01}"/>
          </ac:spMkLst>
        </pc:spChg>
      </pc:sldChg>
      <pc:sldChg chg="modSp">
        <pc:chgData name="Newcome, Elle M" userId="S::elle.newcome@bannerhealth.com::789d8780-9c9a-4154-97c0-f6dba4269330" providerId="AD" clId="Web-{9DBBBFE7-140E-7CB6-E5C8-5746A155DBE5}" dt="2024-05-31T17:34:57.567" v="321" actId="20577"/>
        <pc:sldMkLst>
          <pc:docMk/>
          <pc:sldMk cId="1639567441" sldId="301"/>
        </pc:sldMkLst>
        <pc:spChg chg="mod">
          <ac:chgData name="Newcome, Elle M" userId="S::elle.newcome@bannerhealth.com::789d8780-9c9a-4154-97c0-f6dba4269330" providerId="AD" clId="Web-{9DBBBFE7-140E-7CB6-E5C8-5746A155DBE5}" dt="2024-05-31T17:34:57.567" v="321" actId="20577"/>
          <ac:spMkLst>
            <pc:docMk/>
            <pc:sldMk cId="1639567441" sldId="301"/>
            <ac:spMk id="3" creationId="{CED9BED7-E579-12EA-0001-A810F6A03D01}"/>
          </ac:spMkLst>
        </pc:spChg>
      </pc:sldChg>
      <pc:sldChg chg="modSp">
        <pc:chgData name="Newcome, Elle M" userId="S::elle.newcome@bannerhealth.com::789d8780-9c9a-4154-97c0-f6dba4269330" providerId="AD" clId="Web-{9DBBBFE7-140E-7CB6-E5C8-5746A155DBE5}" dt="2024-05-31T17:35:44.352" v="333" actId="20577"/>
        <pc:sldMkLst>
          <pc:docMk/>
          <pc:sldMk cId="3594671294" sldId="303"/>
        </pc:sldMkLst>
        <pc:spChg chg="mod">
          <ac:chgData name="Newcome, Elle M" userId="S::elle.newcome@bannerhealth.com::789d8780-9c9a-4154-97c0-f6dba4269330" providerId="AD" clId="Web-{9DBBBFE7-140E-7CB6-E5C8-5746A155DBE5}" dt="2024-05-31T17:35:44.352" v="333" actId="20577"/>
          <ac:spMkLst>
            <pc:docMk/>
            <pc:sldMk cId="3594671294" sldId="303"/>
            <ac:spMk id="3" creationId="{F73A1695-2532-1C27-4127-FCEF9274A950}"/>
          </ac:spMkLst>
        </pc:spChg>
      </pc:sldChg>
    </pc:docChg>
  </pc:docChgLst>
  <pc:docChgLst>
    <pc:chgData name="Newcome, Elle M" userId="S::elle.newcome@bannerhealth.com::789d8780-9c9a-4154-97c0-f6dba4269330" providerId="AD" clId="Web-{92B241B4-6B1A-07C6-1A9C-335D6DDA86CD}"/>
    <pc:docChg chg="addSld modSld sldOrd">
      <pc:chgData name="Newcome, Elle M" userId="S::elle.newcome@bannerhealth.com::789d8780-9c9a-4154-97c0-f6dba4269330" providerId="AD" clId="Web-{92B241B4-6B1A-07C6-1A9C-335D6DDA86CD}" dt="2024-05-24T23:48:31.779" v="164" actId="20577"/>
      <pc:docMkLst>
        <pc:docMk/>
      </pc:docMkLst>
      <pc:sldChg chg="modSp">
        <pc:chgData name="Newcome, Elle M" userId="S::elle.newcome@bannerhealth.com::789d8780-9c9a-4154-97c0-f6dba4269330" providerId="AD" clId="Web-{92B241B4-6B1A-07C6-1A9C-335D6DDA86CD}" dt="2024-05-24T23:46:05.649" v="115" actId="14100"/>
        <pc:sldMkLst>
          <pc:docMk/>
          <pc:sldMk cId="4270651540" sldId="256"/>
        </pc:sldMkLst>
        <pc:spChg chg="mod">
          <ac:chgData name="Newcome, Elle M" userId="S::elle.newcome@bannerhealth.com::789d8780-9c9a-4154-97c0-f6dba4269330" providerId="AD" clId="Web-{92B241B4-6B1A-07C6-1A9C-335D6DDA86CD}" dt="2024-05-24T23:46:05.649" v="115" actId="14100"/>
          <ac:spMkLst>
            <pc:docMk/>
            <pc:sldMk cId="4270651540" sldId="256"/>
            <ac:spMk id="2" creationId="{42F3791F-6063-1165-3DAB-0FF508BC3D2A}"/>
          </ac:spMkLst>
        </pc:spChg>
        <pc:spChg chg="mod">
          <ac:chgData name="Newcome, Elle M" userId="S::elle.newcome@bannerhealth.com::789d8780-9c9a-4154-97c0-f6dba4269330" providerId="AD" clId="Web-{92B241B4-6B1A-07C6-1A9C-335D6DDA86CD}" dt="2024-05-24T23:42:34.643" v="16" actId="20577"/>
          <ac:spMkLst>
            <pc:docMk/>
            <pc:sldMk cId="4270651540" sldId="256"/>
            <ac:spMk id="3" creationId="{017C6C91-FB3C-A227-7884-BE3767FE1041}"/>
          </ac:spMkLst>
        </pc:spChg>
      </pc:sldChg>
      <pc:sldChg chg="modSp">
        <pc:chgData name="Newcome, Elle M" userId="S::elle.newcome@bannerhealth.com::789d8780-9c9a-4154-97c0-f6dba4269330" providerId="AD" clId="Web-{92B241B4-6B1A-07C6-1A9C-335D6DDA86CD}" dt="2024-05-24T23:48:31.779" v="164" actId="20577"/>
        <pc:sldMkLst>
          <pc:docMk/>
          <pc:sldMk cId="451470922" sldId="257"/>
        </pc:sldMkLst>
        <pc:spChg chg="mod">
          <ac:chgData name="Newcome, Elle M" userId="S::elle.newcome@bannerhealth.com::789d8780-9c9a-4154-97c0-f6dba4269330" providerId="AD" clId="Web-{92B241B4-6B1A-07C6-1A9C-335D6DDA86CD}" dt="2024-05-24T23:48:31.779" v="164" actId="20577"/>
          <ac:spMkLst>
            <pc:docMk/>
            <pc:sldMk cId="451470922" sldId="257"/>
            <ac:spMk id="3" creationId="{683DD780-064D-323B-EC1B-2AC0DE93A4CD}"/>
          </ac:spMkLst>
        </pc:spChg>
      </pc:sldChg>
      <pc:sldChg chg="modSp ord">
        <pc:chgData name="Newcome, Elle M" userId="S::elle.newcome@bannerhealth.com::789d8780-9c9a-4154-97c0-f6dba4269330" providerId="AD" clId="Web-{92B241B4-6B1A-07C6-1A9C-335D6DDA86CD}" dt="2024-05-24T23:44:38.693" v="54" actId="20577"/>
        <pc:sldMkLst>
          <pc:docMk/>
          <pc:sldMk cId="1917702632" sldId="280"/>
        </pc:sldMkLst>
        <pc:spChg chg="mod">
          <ac:chgData name="Newcome, Elle M" userId="S::elle.newcome@bannerhealth.com::789d8780-9c9a-4154-97c0-f6dba4269330" providerId="AD" clId="Web-{92B241B4-6B1A-07C6-1A9C-335D6DDA86CD}" dt="2024-05-24T23:44:38.693" v="54" actId="20577"/>
          <ac:spMkLst>
            <pc:docMk/>
            <pc:sldMk cId="1917702632" sldId="280"/>
            <ac:spMk id="2" creationId="{4F8E17EF-CA29-BAF7-880A-27C36D394BB2}"/>
          </ac:spMkLst>
        </pc:spChg>
        <pc:spChg chg="mod">
          <ac:chgData name="Newcome, Elle M" userId="S::elle.newcome@bannerhealth.com::789d8780-9c9a-4154-97c0-f6dba4269330" providerId="AD" clId="Web-{92B241B4-6B1A-07C6-1A9C-335D6DDA86CD}" dt="2024-05-24T23:43:10.800" v="46" actId="20577"/>
          <ac:spMkLst>
            <pc:docMk/>
            <pc:sldMk cId="1917702632" sldId="280"/>
            <ac:spMk id="3" creationId="{97E1C57B-7AAB-F021-FFD6-9D6974BD01F6}"/>
          </ac:spMkLst>
        </pc:spChg>
      </pc:sldChg>
      <pc:sldChg chg="modSp add replId">
        <pc:chgData name="Newcome, Elle M" userId="S::elle.newcome@bannerhealth.com::789d8780-9c9a-4154-97c0-f6dba4269330" providerId="AD" clId="Web-{92B241B4-6B1A-07C6-1A9C-335D6DDA86CD}" dt="2024-05-24T23:47:59.371" v="159" actId="20577"/>
        <pc:sldMkLst>
          <pc:docMk/>
          <pc:sldMk cId="3406097639" sldId="284"/>
        </pc:sldMkLst>
        <pc:spChg chg="mod">
          <ac:chgData name="Newcome, Elle M" userId="S::elle.newcome@bannerhealth.com::789d8780-9c9a-4154-97c0-f6dba4269330" providerId="AD" clId="Web-{92B241B4-6B1A-07C6-1A9C-335D6DDA86CD}" dt="2024-05-24T23:45:53.383" v="112" actId="20577"/>
          <ac:spMkLst>
            <pc:docMk/>
            <pc:sldMk cId="3406097639" sldId="284"/>
            <ac:spMk id="2" creationId="{43B9A1B1-CF48-B690-5A58-6891F12BAF75}"/>
          </ac:spMkLst>
        </pc:spChg>
        <pc:spChg chg="mod">
          <ac:chgData name="Newcome, Elle M" userId="S::elle.newcome@bannerhealth.com::789d8780-9c9a-4154-97c0-f6dba4269330" providerId="AD" clId="Web-{92B241B4-6B1A-07C6-1A9C-335D6DDA86CD}" dt="2024-05-24T23:47:59.371" v="159" actId="20577"/>
          <ac:spMkLst>
            <pc:docMk/>
            <pc:sldMk cId="3406097639" sldId="284"/>
            <ac:spMk id="3" creationId="{683DD780-064D-323B-EC1B-2AC0DE93A4CD}"/>
          </ac:spMkLst>
        </pc:spChg>
      </pc:sldChg>
    </pc:docChg>
  </pc:docChgLst>
  <pc:docChgLst>
    <pc:chgData name="Newcome, Elle M" userId="S::elle.newcome@bannerhealth.com::789d8780-9c9a-4154-97c0-f6dba4269330" providerId="AD" clId="Web-{3F30AD72-2059-4713-B23F-AED6007C1AEB}"/>
    <pc:docChg chg="addSld modSld">
      <pc:chgData name="Newcome, Elle M" userId="S::elle.newcome@bannerhealth.com::789d8780-9c9a-4154-97c0-f6dba4269330" providerId="AD" clId="Web-{3F30AD72-2059-4713-B23F-AED6007C1AEB}" dt="2024-05-29T06:24:26.302" v="501" actId="20577"/>
      <pc:docMkLst>
        <pc:docMk/>
      </pc:docMkLst>
      <pc:sldChg chg="modSp">
        <pc:chgData name="Newcome, Elle M" userId="S::elle.newcome@bannerhealth.com::789d8780-9c9a-4154-97c0-f6dba4269330" providerId="AD" clId="Web-{3F30AD72-2059-4713-B23F-AED6007C1AEB}" dt="2024-05-29T06:24:10.270" v="491" actId="20577"/>
        <pc:sldMkLst>
          <pc:docMk/>
          <pc:sldMk cId="1586354415" sldId="259"/>
        </pc:sldMkLst>
        <pc:spChg chg="mod">
          <ac:chgData name="Newcome, Elle M" userId="S::elle.newcome@bannerhealth.com::789d8780-9c9a-4154-97c0-f6dba4269330" providerId="AD" clId="Web-{3F30AD72-2059-4713-B23F-AED6007C1AEB}" dt="2024-05-29T06:24:10.270" v="491" actId="20577"/>
          <ac:spMkLst>
            <pc:docMk/>
            <pc:sldMk cId="1586354415" sldId="259"/>
            <ac:spMk id="3" creationId="{785D5E6A-0A7C-AA43-1951-59DA14741186}"/>
          </ac:spMkLst>
        </pc:spChg>
      </pc:sldChg>
      <pc:sldChg chg="modSp new">
        <pc:chgData name="Newcome, Elle M" userId="S::elle.newcome@bannerhealth.com::789d8780-9c9a-4154-97c0-f6dba4269330" providerId="AD" clId="Web-{3F30AD72-2059-4713-B23F-AED6007C1AEB}" dt="2024-05-29T06:24:26.302" v="501" actId="20577"/>
        <pc:sldMkLst>
          <pc:docMk/>
          <pc:sldMk cId="2156158322" sldId="294"/>
        </pc:sldMkLst>
        <pc:spChg chg="mod">
          <ac:chgData name="Newcome, Elle M" userId="S::elle.newcome@bannerhealth.com::789d8780-9c9a-4154-97c0-f6dba4269330" providerId="AD" clId="Web-{3F30AD72-2059-4713-B23F-AED6007C1AEB}" dt="2024-05-29T06:24:26.302" v="501" actId="20577"/>
          <ac:spMkLst>
            <pc:docMk/>
            <pc:sldMk cId="2156158322" sldId="294"/>
            <ac:spMk id="2" creationId="{9A49CF14-CFE8-E381-0838-695FDC8AD8E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BC21A-F160-4BC2-99B2-2A67240E971F}"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C9890D3-D7B9-48B5-8609-D789EBBB793A}">
      <dgm:prSet/>
      <dgm:spPr/>
      <dgm:t>
        <a:bodyPr/>
        <a:lstStyle/>
        <a:p>
          <a:pPr>
            <a:lnSpc>
              <a:spcPct val="100000"/>
            </a:lnSpc>
          </a:pPr>
          <a:r>
            <a:rPr lang="en-US"/>
            <a:t>At the VA:</a:t>
          </a:r>
        </a:p>
      </dgm:t>
    </dgm:pt>
    <dgm:pt modelId="{0CE44FCC-9B79-43EE-8C30-D472460DC17B}" type="parTrans" cxnId="{B52AEC44-327F-4B6C-91C4-005CEA3D9572}">
      <dgm:prSet/>
      <dgm:spPr/>
      <dgm:t>
        <a:bodyPr/>
        <a:lstStyle/>
        <a:p>
          <a:endParaRPr lang="en-US"/>
        </a:p>
      </dgm:t>
    </dgm:pt>
    <dgm:pt modelId="{BFD9B13C-6988-4B9B-BD1C-C12FEB27B819}" type="sibTrans" cxnId="{B52AEC44-327F-4B6C-91C4-005CEA3D9572}">
      <dgm:prSet/>
      <dgm:spPr/>
      <dgm:t>
        <a:bodyPr/>
        <a:lstStyle/>
        <a:p>
          <a:endParaRPr lang="en-US"/>
        </a:p>
      </dgm:t>
    </dgm:pt>
    <dgm:pt modelId="{F8BB9831-8654-41A4-8346-221A8F5A4223}">
      <dgm:prSet/>
      <dgm:spPr/>
      <dgm:t>
        <a:bodyPr/>
        <a:lstStyle/>
        <a:p>
          <a:pPr>
            <a:lnSpc>
              <a:spcPct val="100000"/>
            </a:lnSpc>
          </a:pPr>
          <a:r>
            <a:rPr lang="en-US"/>
            <a:t>ALL floors of Building 1 (except cafeteria, patio, Vets store, chapel, ACC)</a:t>
          </a:r>
        </a:p>
      </dgm:t>
    </dgm:pt>
    <dgm:pt modelId="{7DF9A33A-0FF9-4CB2-9AA2-BD382E33BFFA}" type="parTrans" cxnId="{51CF3C25-FA15-4794-B78B-5905415274EA}">
      <dgm:prSet/>
      <dgm:spPr/>
      <dgm:t>
        <a:bodyPr/>
        <a:lstStyle/>
        <a:p>
          <a:endParaRPr lang="en-US"/>
        </a:p>
      </dgm:t>
    </dgm:pt>
    <dgm:pt modelId="{2A2FD0CB-1F75-4777-BA35-368C4C06B18E}" type="sibTrans" cxnId="{51CF3C25-FA15-4794-B78B-5905415274EA}">
      <dgm:prSet/>
      <dgm:spPr/>
      <dgm:t>
        <a:bodyPr/>
        <a:lstStyle/>
        <a:p>
          <a:endParaRPr lang="en-US"/>
        </a:p>
      </dgm:t>
    </dgm:pt>
    <dgm:pt modelId="{6E511C68-7198-4CFD-9446-10B628D40785}">
      <dgm:prSet/>
      <dgm:spPr/>
      <dgm:t>
        <a:bodyPr/>
        <a:lstStyle/>
        <a:p>
          <a:pPr>
            <a:lnSpc>
              <a:spcPct val="100000"/>
            </a:lnSpc>
          </a:pPr>
          <a:r>
            <a:rPr lang="en-US"/>
            <a:t>GI suite, Cath lab, ENT clinic</a:t>
          </a:r>
        </a:p>
      </dgm:t>
    </dgm:pt>
    <dgm:pt modelId="{C904EA69-EB6C-4031-A4A3-F8CDF35A8CF2}" type="parTrans" cxnId="{2E6873C1-8AA1-481D-88EC-E1EC148D9CB9}">
      <dgm:prSet/>
      <dgm:spPr/>
      <dgm:t>
        <a:bodyPr/>
        <a:lstStyle/>
        <a:p>
          <a:endParaRPr lang="en-US"/>
        </a:p>
      </dgm:t>
    </dgm:pt>
    <dgm:pt modelId="{2F4F6C65-F71F-4AF7-A489-2E9A869B9559}" type="sibTrans" cxnId="{2E6873C1-8AA1-481D-88EC-E1EC148D9CB9}">
      <dgm:prSet/>
      <dgm:spPr/>
      <dgm:t>
        <a:bodyPr/>
        <a:lstStyle/>
        <a:p>
          <a:endParaRPr lang="en-US"/>
        </a:p>
      </dgm:t>
    </dgm:pt>
    <dgm:pt modelId="{737868A4-1419-4463-B1ED-BC80477BE77E}">
      <dgm:prSet/>
      <dgm:spPr/>
      <dgm:t>
        <a:bodyPr/>
        <a:lstStyle/>
        <a:p>
          <a:pPr>
            <a:lnSpc>
              <a:spcPct val="100000"/>
            </a:lnSpc>
          </a:pPr>
          <a:r>
            <a:rPr lang="en-US"/>
            <a:t>CLC 1 and 2 </a:t>
          </a:r>
          <a:r>
            <a:rPr lang="en-US">
              <a:latin typeface="Calibri Light" panose="020F0302020204030204"/>
            </a:rPr>
            <a:t>(4B)</a:t>
          </a:r>
          <a:endParaRPr lang="en-US"/>
        </a:p>
      </dgm:t>
    </dgm:pt>
    <dgm:pt modelId="{8581FCB2-4110-4A4C-8A10-10EDA62EAEAA}" type="parTrans" cxnId="{9AD7D99F-48D8-44F9-820B-68B86BE55788}">
      <dgm:prSet/>
      <dgm:spPr/>
      <dgm:t>
        <a:bodyPr/>
        <a:lstStyle/>
        <a:p>
          <a:endParaRPr lang="en-US"/>
        </a:p>
      </dgm:t>
    </dgm:pt>
    <dgm:pt modelId="{8DEDC7B2-35F6-4C38-B5F3-8959933B1B36}" type="sibTrans" cxnId="{9AD7D99F-48D8-44F9-820B-68B86BE55788}">
      <dgm:prSet/>
      <dgm:spPr/>
      <dgm:t>
        <a:bodyPr/>
        <a:lstStyle/>
        <a:p>
          <a:endParaRPr lang="en-US"/>
        </a:p>
      </dgm:t>
    </dgm:pt>
    <dgm:pt modelId="{C1F250B6-4C6A-41B4-9146-C033826369B9}">
      <dgm:prSet/>
      <dgm:spPr/>
      <dgm:t>
        <a:bodyPr/>
        <a:lstStyle/>
        <a:p>
          <a:pPr>
            <a:lnSpc>
              <a:spcPct val="100000"/>
            </a:lnSpc>
          </a:pPr>
          <a:r>
            <a:rPr lang="en-US"/>
            <a:t>At Banner:</a:t>
          </a:r>
        </a:p>
      </dgm:t>
    </dgm:pt>
    <dgm:pt modelId="{6611C5C7-80EF-42C3-92A6-5ABBEABA865A}" type="parTrans" cxnId="{FD694373-5835-45EB-8401-AAB6FD2CA547}">
      <dgm:prSet/>
      <dgm:spPr/>
      <dgm:t>
        <a:bodyPr/>
        <a:lstStyle/>
        <a:p>
          <a:endParaRPr lang="en-US"/>
        </a:p>
      </dgm:t>
    </dgm:pt>
    <dgm:pt modelId="{E52F0A07-371C-49F7-9407-8E35EC69DA2B}" type="sibTrans" cxnId="{FD694373-5835-45EB-8401-AAB6FD2CA547}">
      <dgm:prSet/>
      <dgm:spPr/>
      <dgm:t>
        <a:bodyPr/>
        <a:lstStyle/>
        <a:p>
          <a:endParaRPr lang="en-US"/>
        </a:p>
      </dgm:t>
    </dgm:pt>
    <dgm:pt modelId="{E680777C-60AD-4430-A6B7-CEC22737DFC9}">
      <dgm:prSet/>
      <dgm:spPr/>
      <dgm:t>
        <a:bodyPr/>
        <a:lstStyle/>
        <a:p>
          <a:pPr>
            <a:lnSpc>
              <a:spcPct val="100000"/>
            </a:lnSpc>
          </a:pPr>
          <a:r>
            <a:rPr lang="en-US"/>
            <a:t>All teach team patients during nights</a:t>
          </a:r>
        </a:p>
      </dgm:t>
    </dgm:pt>
    <dgm:pt modelId="{6C881CD6-2935-4074-84AF-82B791DB2FCA}" type="parTrans" cxnId="{35EBB405-0B1F-4EFD-8286-5050E89061A6}">
      <dgm:prSet/>
      <dgm:spPr/>
      <dgm:t>
        <a:bodyPr/>
        <a:lstStyle/>
        <a:p>
          <a:endParaRPr lang="en-US"/>
        </a:p>
      </dgm:t>
    </dgm:pt>
    <dgm:pt modelId="{4C7E01E0-F3DE-4FE3-A142-A3CA0FFE9D89}" type="sibTrans" cxnId="{35EBB405-0B1F-4EFD-8286-5050E89061A6}">
      <dgm:prSet/>
      <dgm:spPr/>
      <dgm:t>
        <a:bodyPr/>
        <a:lstStyle/>
        <a:p>
          <a:endParaRPr lang="en-US"/>
        </a:p>
      </dgm:t>
    </dgm:pt>
    <dgm:pt modelId="{A2A646BF-9A07-4231-B650-2148A4A4045A}">
      <dgm:prSet/>
      <dgm:spPr/>
      <dgm:t>
        <a:bodyPr/>
        <a:lstStyle/>
        <a:p>
          <a:pPr>
            <a:lnSpc>
              <a:spcPct val="100000"/>
            </a:lnSpc>
          </a:pPr>
          <a:r>
            <a:rPr lang="en-US"/>
            <a:t>Your team patient during days</a:t>
          </a:r>
        </a:p>
      </dgm:t>
    </dgm:pt>
    <dgm:pt modelId="{D3D78DE5-8E09-4439-8678-8AFC9190E127}" type="parTrans" cxnId="{D961E2E5-7098-4D61-8727-AA1B1EA00C1D}">
      <dgm:prSet/>
      <dgm:spPr/>
      <dgm:t>
        <a:bodyPr/>
        <a:lstStyle/>
        <a:p>
          <a:endParaRPr lang="en-US"/>
        </a:p>
      </dgm:t>
    </dgm:pt>
    <dgm:pt modelId="{AC5C9FE5-C30A-4394-A670-15F4CA708596}" type="sibTrans" cxnId="{D961E2E5-7098-4D61-8727-AA1B1EA00C1D}">
      <dgm:prSet/>
      <dgm:spPr/>
      <dgm:t>
        <a:bodyPr/>
        <a:lstStyle/>
        <a:p>
          <a:endParaRPr lang="en-US"/>
        </a:p>
      </dgm:t>
    </dgm:pt>
    <dgm:pt modelId="{9C15DA78-9F04-4C7B-A200-CC755A3F59EE}" type="pres">
      <dgm:prSet presAssocID="{EE7BC21A-F160-4BC2-99B2-2A67240E971F}" presName="root" presStyleCnt="0">
        <dgm:presLayoutVars>
          <dgm:dir/>
          <dgm:resizeHandles val="exact"/>
        </dgm:presLayoutVars>
      </dgm:prSet>
      <dgm:spPr/>
    </dgm:pt>
    <dgm:pt modelId="{929B21A8-BEF3-4AB7-A45D-42A58B81F0AC}" type="pres">
      <dgm:prSet presAssocID="{8C9890D3-D7B9-48B5-8609-D789EBBB793A}" presName="compNode" presStyleCnt="0"/>
      <dgm:spPr/>
    </dgm:pt>
    <dgm:pt modelId="{755BCB0A-4F90-4316-AA8D-FB231011D89C}" type="pres">
      <dgm:prSet presAssocID="{8C9890D3-D7B9-48B5-8609-D789EBBB793A}" presName="bgRect" presStyleLbl="bgShp" presStyleIdx="0" presStyleCnt="2"/>
      <dgm:spPr/>
    </dgm:pt>
    <dgm:pt modelId="{D4C70650-B5F9-41F9-8116-BC7A910C4E62}" type="pres">
      <dgm:prSet presAssocID="{8C9890D3-D7B9-48B5-8609-D789EBBB79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k scene"/>
        </a:ext>
      </dgm:extLst>
    </dgm:pt>
    <dgm:pt modelId="{EEA3E2DC-FF17-466A-9FE1-DBC97447F102}" type="pres">
      <dgm:prSet presAssocID="{8C9890D3-D7B9-48B5-8609-D789EBBB793A}" presName="spaceRect" presStyleCnt="0"/>
      <dgm:spPr/>
    </dgm:pt>
    <dgm:pt modelId="{E50EC0A1-66A1-4E4F-8537-B98B6E714E2B}" type="pres">
      <dgm:prSet presAssocID="{8C9890D3-D7B9-48B5-8609-D789EBBB793A}" presName="parTx" presStyleLbl="revTx" presStyleIdx="0" presStyleCnt="4">
        <dgm:presLayoutVars>
          <dgm:chMax val="0"/>
          <dgm:chPref val="0"/>
        </dgm:presLayoutVars>
      </dgm:prSet>
      <dgm:spPr/>
    </dgm:pt>
    <dgm:pt modelId="{5179F342-5D15-4DF8-BE8E-FA3D864D6A15}" type="pres">
      <dgm:prSet presAssocID="{8C9890D3-D7B9-48B5-8609-D789EBBB793A}" presName="desTx" presStyleLbl="revTx" presStyleIdx="1" presStyleCnt="4">
        <dgm:presLayoutVars/>
      </dgm:prSet>
      <dgm:spPr/>
    </dgm:pt>
    <dgm:pt modelId="{9F5FC2ED-DF79-4E41-803E-2068DC6C81EE}" type="pres">
      <dgm:prSet presAssocID="{BFD9B13C-6988-4B9B-BD1C-C12FEB27B819}" presName="sibTrans" presStyleCnt="0"/>
      <dgm:spPr/>
    </dgm:pt>
    <dgm:pt modelId="{79B3E994-A636-4A30-B494-11C85832FF35}" type="pres">
      <dgm:prSet presAssocID="{C1F250B6-4C6A-41B4-9146-C033826369B9}" presName="compNode" presStyleCnt="0"/>
      <dgm:spPr/>
    </dgm:pt>
    <dgm:pt modelId="{8F569C5A-139A-44C5-A916-7DFDA5990B23}" type="pres">
      <dgm:prSet presAssocID="{C1F250B6-4C6A-41B4-9146-C033826369B9}" presName="bgRect" presStyleLbl="bgShp" presStyleIdx="1" presStyleCnt="2"/>
      <dgm:spPr/>
    </dgm:pt>
    <dgm:pt modelId="{4E2F36CD-5DA9-44CE-B0E6-7562CC611250}" type="pres">
      <dgm:prSet presAssocID="{C1F250B6-4C6A-41B4-9146-C033826369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C59834E-61E8-4FE5-A59E-D92BDA8D7E57}" type="pres">
      <dgm:prSet presAssocID="{C1F250B6-4C6A-41B4-9146-C033826369B9}" presName="spaceRect" presStyleCnt="0"/>
      <dgm:spPr/>
    </dgm:pt>
    <dgm:pt modelId="{60F04647-7BF6-4E8D-8F35-F7DC0CA6B86A}" type="pres">
      <dgm:prSet presAssocID="{C1F250B6-4C6A-41B4-9146-C033826369B9}" presName="parTx" presStyleLbl="revTx" presStyleIdx="2" presStyleCnt="4">
        <dgm:presLayoutVars>
          <dgm:chMax val="0"/>
          <dgm:chPref val="0"/>
        </dgm:presLayoutVars>
      </dgm:prSet>
      <dgm:spPr/>
    </dgm:pt>
    <dgm:pt modelId="{7261489B-81B6-41E9-A35F-C175ED0056CC}" type="pres">
      <dgm:prSet presAssocID="{C1F250B6-4C6A-41B4-9146-C033826369B9}" presName="desTx" presStyleLbl="revTx" presStyleIdx="3" presStyleCnt="4">
        <dgm:presLayoutVars/>
      </dgm:prSet>
      <dgm:spPr/>
    </dgm:pt>
  </dgm:ptLst>
  <dgm:cxnLst>
    <dgm:cxn modelId="{06FD1801-9909-450D-AC05-92E13480CF42}" type="presOf" srcId="{737868A4-1419-4463-B1ED-BC80477BE77E}" destId="{5179F342-5D15-4DF8-BE8E-FA3D864D6A15}" srcOrd="0" destOrd="2" presId="urn:microsoft.com/office/officeart/2018/2/layout/IconVerticalSolidList"/>
    <dgm:cxn modelId="{FC428C01-8256-422F-A64A-57EE3C4ECAAC}" type="presOf" srcId="{EE7BC21A-F160-4BC2-99B2-2A67240E971F}" destId="{9C15DA78-9F04-4C7B-A200-CC755A3F59EE}" srcOrd="0" destOrd="0" presId="urn:microsoft.com/office/officeart/2018/2/layout/IconVerticalSolidList"/>
    <dgm:cxn modelId="{35EBB405-0B1F-4EFD-8286-5050E89061A6}" srcId="{C1F250B6-4C6A-41B4-9146-C033826369B9}" destId="{E680777C-60AD-4430-A6B7-CEC22737DFC9}" srcOrd="0" destOrd="0" parTransId="{6C881CD6-2935-4074-84AF-82B791DB2FCA}" sibTransId="{4C7E01E0-F3DE-4FE3-A142-A3CA0FFE9D89}"/>
    <dgm:cxn modelId="{51CF3C25-FA15-4794-B78B-5905415274EA}" srcId="{8C9890D3-D7B9-48B5-8609-D789EBBB793A}" destId="{F8BB9831-8654-41A4-8346-221A8F5A4223}" srcOrd="0" destOrd="0" parTransId="{7DF9A33A-0FF9-4CB2-9AA2-BD382E33BFFA}" sibTransId="{2A2FD0CB-1F75-4777-BA35-368C4C06B18E}"/>
    <dgm:cxn modelId="{0EAAD031-3737-4CB4-8371-73A4A2EF88B8}" type="presOf" srcId="{C1F250B6-4C6A-41B4-9146-C033826369B9}" destId="{60F04647-7BF6-4E8D-8F35-F7DC0CA6B86A}" srcOrd="0" destOrd="0" presId="urn:microsoft.com/office/officeart/2018/2/layout/IconVerticalSolidList"/>
    <dgm:cxn modelId="{93AB923F-43F2-4D6D-BF37-C1218C222917}" type="presOf" srcId="{F8BB9831-8654-41A4-8346-221A8F5A4223}" destId="{5179F342-5D15-4DF8-BE8E-FA3D864D6A15}" srcOrd="0" destOrd="0" presId="urn:microsoft.com/office/officeart/2018/2/layout/IconVerticalSolidList"/>
    <dgm:cxn modelId="{54831844-2F9B-4E8C-B58C-A04919DFD6B6}" type="presOf" srcId="{E680777C-60AD-4430-A6B7-CEC22737DFC9}" destId="{7261489B-81B6-41E9-A35F-C175ED0056CC}" srcOrd="0" destOrd="0" presId="urn:microsoft.com/office/officeart/2018/2/layout/IconVerticalSolidList"/>
    <dgm:cxn modelId="{B52AEC44-327F-4B6C-91C4-005CEA3D9572}" srcId="{EE7BC21A-F160-4BC2-99B2-2A67240E971F}" destId="{8C9890D3-D7B9-48B5-8609-D789EBBB793A}" srcOrd="0" destOrd="0" parTransId="{0CE44FCC-9B79-43EE-8C30-D472460DC17B}" sibTransId="{BFD9B13C-6988-4B9B-BD1C-C12FEB27B819}"/>
    <dgm:cxn modelId="{FD694373-5835-45EB-8401-AAB6FD2CA547}" srcId="{EE7BC21A-F160-4BC2-99B2-2A67240E971F}" destId="{C1F250B6-4C6A-41B4-9146-C033826369B9}" srcOrd="1" destOrd="0" parTransId="{6611C5C7-80EF-42C3-92A6-5ABBEABA865A}" sibTransId="{E52F0A07-371C-49F7-9407-8E35EC69DA2B}"/>
    <dgm:cxn modelId="{82F5CF91-ABF3-4A50-9679-D35D00474A60}" type="presOf" srcId="{6E511C68-7198-4CFD-9446-10B628D40785}" destId="{5179F342-5D15-4DF8-BE8E-FA3D864D6A15}" srcOrd="0" destOrd="1" presId="urn:microsoft.com/office/officeart/2018/2/layout/IconVerticalSolidList"/>
    <dgm:cxn modelId="{9AD7D99F-48D8-44F9-820B-68B86BE55788}" srcId="{8C9890D3-D7B9-48B5-8609-D789EBBB793A}" destId="{737868A4-1419-4463-B1ED-BC80477BE77E}" srcOrd="2" destOrd="0" parTransId="{8581FCB2-4110-4A4C-8A10-10EDA62EAEAA}" sibTransId="{8DEDC7B2-35F6-4C38-B5F3-8959933B1B36}"/>
    <dgm:cxn modelId="{0116F4B2-1BF4-4D9B-A6E7-325142E7471B}" type="presOf" srcId="{A2A646BF-9A07-4231-B650-2148A4A4045A}" destId="{7261489B-81B6-41E9-A35F-C175ED0056CC}" srcOrd="0" destOrd="1" presId="urn:microsoft.com/office/officeart/2018/2/layout/IconVerticalSolidList"/>
    <dgm:cxn modelId="{2E6873C1-8AA1-481D-88EC-E1EC148D9CB9}" srcId="{8C9890D3-D7B9-48B5-8609-D789EBBB793A}" destId="{6E511C68-7198-4CFD-9446-10B628D40785}" srcOrd="1" destOrd="0" parTransId="{C904EA69-EB6C-4031-A4A3-F8CDF35A8CF2}" sibTransId="{2F4F6C65-F71F-4AF7-A489-2E9A869B9559}"/>
    <dgm:cxn modelId="{FBD536C6-4D40-45D7-94AC-44BBC3D4F17D}" type="presOf" srcId="{8C9890D3-D7B9-48B5-8609-D789EBBB793A}" destId="{E50EC0A1-66A1-4E4F-8537-B98B6E714E2B}" srcOrd="0" destOrd="0" presId="urn:microsoft.com/office/officeart/2018/2/layout/IconVerticalSolidList"/>
    <dgm:cxn modelId="{D961E2E5-7098-4D61-8727-AA1B1EA00C1D}" srcId="{C1F250B6-4C6A-41B4-9146-C033826369B9}" destId="{A2A646BF-9A07-4231-B650-2148A4A4045A}" srcOrd="1" destOrd="0" parTransId="{D3D78DE5-8E09-4439-8678-8AFC9190E127}" sibTransId="{AC5C9FE5-C30A-4394-A670-15F4CA708596}"/>
    <dgm:cxn modelId="{BCD52EE0-C021-4156-9ED9-617CACF83C7E}" type="presParOf" srcId="{9C15DA78-9F04-4C7B-A200-CC755A3F59EE}" destId="{929B21A8-BEF3-4AB7-A45D-42A58B81F0AC}" srcOrd="0" destOrd="0" presId="urn:microsoft.com/office/officeart/2018/2/layout/IconVerticalSolidList"/>
    <dgm:cxn modelId="{15D90111-853B-49E6-B0D4-D236AE9087C8}" type="presParOf" srcId="{929B21A8-BEF3-4AB7-A45D-42A58B81F0AC}" destId="{755BCB0A-4F90-4316-AA8D-FB231011D89C}" srcOrd="0" destOrd="0" presId="urn:microsoft.com/office/officeart/2018/2/layout/IconVerticalSolidList"/>
    <dgm:cxn modelId="{6CCAADC3-72E3-48E5-9038-5FFE541FD3AF}" type="presParOf" srcId="{929B21A8-BEF3-4AB7-A45D-42A58B81F0AC}" destId="{D4C70650-B5F9-41F9-8116-BC7A910C4E62}" srcOrd="1" destOrd="0" presId="urn:microsoft.com/office/officeart/2018/2/layout/IconVerticalSolidList"/>
    <dgm:cxn modelId="{EA58E85A-6C4D-4902-B6C9-E56C7722C189}" type="presParOf" srcId="{929B21A8-BEF3-4AB7-A45D-42A58B81F0AC}" destId="{EEA3E2DC-FF17-466A-9FE1-DBC97447F102}" srcOrd="2" destOrd="0" presId="urn:microsoft.com/office/officeart/2018/2/layout/IconVerticalSolidList"/>
    <dgm:cxn modelId="{FBD9AB61-E1AE-4293-8AB6-F2EC7EB22B19}" type="presParOf" srcId="{929B21A8-BEF3-4AB7-A45D-42A58B81F0AC}" destId="{E50EC0A1-66A1-4E4F-8537-B98B6E714E2B}" srcOrd="3" destOrd="0" presId="urn:microsoft.com/office/officeart/2018/2/layout/IconVerticalSolidList"/>
    <dgm:cxn modelId="{DCE6ED15-C67C-4ECB-9760-C509882EE779}" type="presParOf" srcId="{929B21A8-BEF3-4AB7-A45D-42A58B81F0AC}" destId="{5179F342-5D15-4DF8-BE8E-FA3D864D6A15}" srcOrd="4" destOrd="0" presId="urn:microsoft.com/office/officeart/2018/2/layout/IconVerticalSolidList"/>
    <dgm:cxn modelId="{C112F97E-3C19-4C91-A33B-F5C888E0E579}" type="presParOf" srcId="{9C15DA78-9F04-4C7B-A200-CC755A3F59EE}" destId="{9F5FC2ED-DF79-4E41-803E-2068DC6C81EE}" srcOrd="1" destOrd="0" presId="urn:microsoft.com/office/officeart/2018/2/layout/IconVerticalSolidList"/>
    <dgm:cxn modelId="{E3240D86-D434-413A-B1EC-DEE124ED9B2D}" type="presParOf" srcId="{9C15DA78-9F04-4C7B-A200-CC755A3F59EE}" destId="{79B3E994-A636-4A30-B494-11C85832FF35}" srcOrd="2" destOrd="0" presId="urn:microsoft.com/office/officeart/2018/2/layout/IconVerticalSolidList"/>
    <dgm:cxn modelId="{8111F7FC-37D0-4F8C-81A9-127D54131EF6}" type="presParOf" srcId="{79B3E994-A636-4A30-B494-11C85832FF35}" destId="{8F569C5A-139A-44C5-A916-7DFDA5990B23}" srcOrd="0" destOrd="0" presId="urn:microsoft.com/office/officeart/2018/2/layout/IconVerticalSolidList"/>
    <dgm:cxn modelId="{15DDE3FD-FF3A-4CA3-9D30-F691657C7FB6}" type="presParOf" srcId="{79B3E994-A636-4A30-B494-11C85832FF35}" destId="{4E2F36CD-5DA9-44CE-B0E6-7562CC611250}" srcOrd="1" destOrd="0" presId="urn:microsoft.com/office/officeart/2018/2/layout/IconVerticalSolidList"/>
    <dgm:cxn modelId="{DB1F8D9D-0975-4825-BC30-24EF4FCB5A92}" type="presParOf" srcId="{79B3E994-A636-4A30-B494-11C85832FF35}" destId="{9C59834E-61E8-4FE5-A59E-D92BDA8D7E57}" srcOrd="2" destOrd="0" presId="urn:microsoft.com/office/officeart/2018/2/layout/IconVerticalSolidList"/>
    <dgm:cxn modelId="{E29CB66D-2641-4FCA-9E18-295E7120AA98}" type="presParOf" srcId="{79B3E994-A636-4A30-B494-11C85832FF35}" destId="{60F04647-7BF6-4E8D-8F35-F7DC0CA6B86A}" srcOrd="3" destOrd="0" presId="urn:microsoft.com/office/officeart/2018/2/layout/IconVerticalSolidList"/>
    <dgm:cxn modelId="{CD7946FF-B1C5-49DF-90A8-6EC974649FF0}" type="presParOf" srcId="{79B3E994-A636-4A30-B494-11C85832FF35}" destId="{7261489B-81B6-41E9-A35F-C175ED0056C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CB0A-4F90-4316-AA8D-FB231011D89C}">
      <dsp:nvSpPr>
        <dsp:cNvPr id="0" name=""/>
        <dsp:cNvSpPr/>
      </dsp:nvSpPr>
      <dsp:spPr>
        <a:xfrm>
          <a:off x="0" y="708097"/>
          <a:ext cx="10515600" cy="1307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C70650-B5F9-41F9-8116-BC7A910C4E62}">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0EC0A1-66A1-4E4F-8537-B98B6E714E2B}">
      <dsp:nvSpPr>
        <dsp:cNvPr id="0" name=""/>
        <dsp:cNvSpPr/>
      </dsp:nvSpPr>
      <dsp:spPr>
        <a:xfrm>
          <a:off x="1509882" y="708097"/>
          <a:ext cx="4732020"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111250">
            <a:lnSpc>
              <a:spcPct val="100000"/>
            </a:lnSpc>
            <a:spcBef>
              <a:spcPct val="0"/>
            </a:spcBef>
            <a:spcAft>
              <a:spcPct val="35000"/>
            </a:spcAft>
            <a:buNone/>
          </a:pPr>
          <a:r>
            <a:rPr lang="en-US" sz="2500" kern="1200"/>
            <a:t>At the VA:</a:t>
          </a:r>
        </a:p>
      </dsp:txBody>
      <dsp:txXfrm>
        <a:off x="1509882" y="708097"/>
        <a:ext cx="4732020" cy="1307257"/>
      </dsp:txXfrm>
    </dsp:sp>
    <dsp:sp modelId="{5179F342-5D15-4DF8-BE8E-FA3D864D6A15}">
      <dsp:nvSpPr>
        <dsp:cNvPr id="0" name=""/>
        <dsp:cNvSpPr/>
      </dsp:nvSpPr>
      <dsp:spPr>
        <a:xfrm>
          <a:off x="6241902" y="708097"/>
          <a:ext cx="427369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622300">
            <a:lnSpc>
              <a:spcPct val="100000"/>
            </a:lnSpc>
            <a:spcBef>
              <a:spcPct val="0"/>
            </a:spcBef>
            <a:spcAft>
              <a:spcPct val="35000"/>
            </a:spcAft>
            <a:buNone/>
          </a:pPr>
          <a:r>
            <a:rPr lang="en-US" sz="1400" kern="1200"/>
            <a:t>ALL floors of Building 1 (except cafeteria, patio, Vets store, chapel, ACC)</a:t>
          </a:r>
        </a:p>
        <a:p>
          <a:pPr marL="0" lvl="0" indent="0" algn="l" defTabSz="622300">
            <a:lnSpc>
              <a:spcPct val="100000"/>
            </a:lnSpc>
            <a:spcBef>
              <a:spcPct val="0"/>
            </a:spcBef>
            <a:spcAft>
              <a:spcPct val="35000"/>
            </a:spcAft>
            <a:buNone/>
          </a:pPr>
          <a:r>
            <a:rPr lang="en-US" sz="1400" kern="1200"/>
            <a:t>GI suite, Cath lab, ENT clinic</a:t>
          </a:r>
        </a:p>
        <a:p>
          <a:pPr marL="0" lvl="0" indent="0" algn="l" defTabSz="622300">
            <a:lnSpc>
              <a:spcPct val="100000"/>
            </a:lnSpc>
            <a:spcBef>
              <a:spcPct val="0"/>
            </a:spcBef>
            <a:spcAft>
              <a:spcPct val="35000"/>
            </a:spcAft>
            <a:buNone/>
          </a:pPr>
          <a:r>
            <a:rPr lang="en-US" sz="1400" kern="1200"/>
            <a:t>CLC 1 and 2 </a:t>
          </a:r>
          <a:r>
            <a:rPr lang="en-US" sz="1400" kern="1200">
              <a:latin typeface="Calibri Light" panose="020F0302020204030204"/>
            </a:rPr>
            <a:t>(4B)</a:t>
          </a:r>
          <a:endParaRPr lang="en-US" sz="1400" kern="1200"/>
        </a:p>
      </dsp:txBody>
      <dsp:txXfrm>
        <a:off x="6241902" y="708097"/>
        <a:ext cx="4273697" cy="1307257"/>
      </dsp:txXfrm>
    </dsp:sp>
    <dsp:sp modelId="{8F569C5A-139A-44C5-A916-7DFDA5990B23}">
      <dsp:nvSpPr>
        <dsp:cNvPr id="0" name=""/>
        <dsp:cNvSpPr/>
      </dsp:nvSpPr>
      <dsp:spPr>
        <a:xfrm>
          <a:off x="0" y="2342169"/>
          <a:ext cx="10515600" cy="1307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F36CD-5DA9-44CE-B0E6-7562CC611250}">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F04647-7BF6-4E8D-8F35-F7DC0CA6B86A}">
      <dsp:nvSpPr>
        <dsp:cNvPr id="0" name=""/>
        <dsp:cNvSpPr/>
      </dsp:nvSpPr>
      <dsp:spPr>
        <a:xfrm>
          <a:off x="1509882" y="2342169"/>
          <a:ext cx="4732020"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111250">
            <a:lnSpc>
              <a:spcPct val="100000"/>
            </a:lnSpc>
            <a:spcBef>
              <a:spcPct val="0"/>
            </a:spcBef>
            <a:spcAft>
              <a:spcPct val="35000"/>
            </a:spcAft>
            <a:buNone/>
          </a:pPr>
          <a:r>
            <a:rPr lang="en-US" sz="2500" kern="1200"/>
            <a:t>At Banner:</a:t>
          </a:r>
        </a:p>
      </dsp:txBody>
      <dsp:txXfrm>
        <a:off x="1509882" y="2342169"/>
        <a:ext cx="4732020" cy="1307257"/>
      </dsp:txXfrm>
    </dsp:sp>
    <dsp:sp modelId="{7261489B-81B6-41E9-A35F-C175ED0056CC}">
      <dsp:nvSpPr>
        <dsp:cNvPr id="0" name=""/>
        <dsp:cNvSpPr/>
      </dsp:nvSpPr>
      <dsp:spPr>
        <a:xfrm>
          <a:off x="6241902" y="2342169"/>
          <a:ext cx="427369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622300">
            <a:lnSpc>
              <a:spcPct val="100000"/>
            </a:lnSpc>
            <a:spcBef>
              <a:spcPct val="0"/>
            </a:spcBef>
            <a:spcAft>
              <a:spcPct val="35000"/>
            </a:spcAft>
            <a:buNone/>
          </a:pPr>
          <a:r>
            <a:rPr lang="en-US" sz="1400" kern="1200"/>
            <a:t>All teach team patients during nights</a:t>
          </a:r>
        </a:p>
        <a:p>
          <a:pPr marL="0" lvl="0" indent="0" algn="l" defTabSz="622300">
            <a:lnSpc>
              <a:spcPct val="100000"/>
            </a:lnSpc>
            <a:spcBef>
              <a:spcPct val="0"/>
            </a:spcBef>
            <a:spcAft>
              <a:spcPct val="35000"/>
            </a:spcAft>
            <a:buNone/>
          </a:pPr>
          <a:r>
            <a:rPr lang="en-US" sz="1400" kern="1200"/>
            <a:t>Your team patient during days</a:t>
          </a:r>
        </a:p>
      </dsp:txBody>
      <dsp:txXfrm>
        <a:off x="6241902" y="2342169"/>
        <a:ext cx="4273697" cy="1307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E0EE5A-4B3A-4131-A46B-B4176F8F165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319243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0EE5A-4B3A-4131-A46B-B4176F8F165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369247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0EE5A-4B3A-4131-A46B-B4176F8F165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317454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0EE5A-4B3A-4131-A46B-B4176F8F165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339345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0EE5A-4B3A-4131-A46B-B4176F8F165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28357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0EE5A-4B3A-4131-A46B-B4176F8F1651}"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235408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E0EE5A-4B3A-4131-A46B-B4176F8F1651}"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245759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E0EE5A-4B3A-4131-A46B-B4176F8F1651}"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57474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0EE5A-4B3A-4131-A46B-B4176F8F1651}"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380325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0EE5A-4B3A-4131-A46B-B4176F8F1651}"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323915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0EE5A-4B3A-4131-A46B-B4176F8F1651}"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9CB15-80F5-4D4C-9024-92315E3103A6}" type="slidenum">
              <a:rPr lang="en-US" smtClean="0"/>
              <a:t>‹Nº›</a:t>
            </a:fld>
            <a:endParaRPr lang="en-US"/>
          </a:p>
        </p:txBody>
      </p:sp>
    </p:spTree>
    <p:extLst>
      <p:ext uri="{BB962C8B-B14F-4D97-AF65-F5344CB8AC3E}">
        <p14:creationId xmlns:p14="http://schemas.microsoft.com/office/powerpoint/2010/main" val="35924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0EE5A-4B3A-4131-A46B-B4176F8F1651}" type="datetimeFigureOut">
              <a:rPr lang="en-US" smtClean="0"/>
              <a:t>5/31/2024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9CB15-80F5-4D4C-9024-92315E3103A6}" type="slidenum">
              <a:rPr lang="en-US" smtClean="0"/>
              <a:t>‹Nº›</a:t>
            </a:fld>
            <a:endParaRPr lang="en-US"/>
          </a:p>
        </p:txBody>
      </p:sp>
    </p:spTree>
    <p:extLst>
      <p:ext uri="{BB962C8B-B14F-4D97-AF65-F5344CB8AC3E}">
        <p14:creationId xmlns:p14="http://schemas.microsoft.com/office/powerpoint/2010/main" val="42703795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2F3791F-6063-1165-3DAB-0FF508BC3D2A}"/>
              </a:ext>
            </a:extLst>
          </p:cNvPr>
          <p:cNvSpPr>
            <a:spLocks noGrp="1"/>
          </p:cNvSpPr>
          <p:nvPr>
            <p:ph type="ctrTitle"/>
          </p:nvPr>
        </p:nvSpPr>
        <p:spPr>
          <a:xfrm>
            <a:off x="3406996" y="1485857"/>
            <a:ext cx="5588213" cy="1449344"/>
          </a:xfrm>
        </p:spPr>
        <p:txBody>
          <a:bodyPr>
            <a:normAutofit fontScale="90000"/>
          </a:bodyPr>
          <a:lstStyle/>
          <a:p>
            <a:br>
              <a:rPr lang="en-US"/>
            </a:br>
            <a:r>
              <a:rPr lang="en-US"/>
              <a:t>Rapid Responses </a:t>
            </a:r>
          </a:p>
        </p:txBody>
      </p:sp>
      <p:sp>
        <p:nvSpPr>
          <p:cNvPr id="3" name="Subtitle 2">
            <a:extLst>
              <a:ext uri="{FF2B5EF4-FFF2-40B4-BE49-F238E27FC236}">
                <a16:creationId xmlns:a16="http://schemas.microsoft.com/office/drawing/2014/main" id="{017C6C91-FB3C-A227-7884-BE3767FE1041}"/>
              </a:ext>
            </a:extLst>
          </p:cNvPr>
          <p:cNvSpPr>
            <a:spLocks noGrp="1"/>
          </p:cNvSpPr>
          <p:nvPr>
            <p:ph type="subTitle" idx="1"/>
          </p:nvPr>
        </p:nvSpPr>
        <p:spPr>
          <a:xfrm>
            <a:off x="3341307" y="2933802"/>
            <a:ext cx="5561938" cy="1534587"/>
          </a:xfrm>
        </p:spPr>
        <p:txBody>
          <a:bodyPr vert="horz" lIns="91440" tIns="45720" rIns="91440" bIns="45720" rtlCol="0">
            <a:normAutofit/>
          </a:bodyPr>
          <a:lstStyle/>
          <a:p>
            <a:r>
              <a:rPr lang="en-US"/>
              <a:t>Fadi Khoury, MD and Elle Newcome, MD (PGY3s) </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5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153961-895D-0274-9573-652EFFB524D6}"/>
              </a:ext>
            </a:extLst>
          </p:cNvPr>
          <p:cNvSpPr>
            <a:spLocks noGrp="1"/>
          </p:cNvSpPr>
          <p:nvPr>
            <p:ph type="title"/>
          </p:nvPr>
        </p:nvSpPr>
        <p:spPr>
          <a:xfrm>
            <a:off x="686834" y="1153572"/>
            <a:ext cx="3200400" cy="4461163"/>
          </a:xfrm>
        </p:spPr>
        <p:txBody>
          <a:bodyPr>
            <a:normAutofit/>
          </a:bodyPr>
          <a:lstStyle/>
          <a:p>
            <a:r>
              <a:rPr lang="es-ES">
                <a:solidFill>
                  <a:srgbClr val="FFFFFF"/>
                </a:solidFill>
                <a:cs typeface="Calibri Light"/>
              </a:rPr>
              <a:t>Verbals &amp; non verbals</a:t>
            </a:r>
            <a:endParaRPr lang="es-E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888225B-E681-34EB-79AC-B81AFB240D8F}"/>
              </a:ext>
            </a:extLst>
          </p:cNvPr>
          <p:cNvSpPr>
            <a:spLocks noGrp="1"/>
          </p:cNvSpPr>
          <p:nvPr>
            <p:ph idx="1"/>
          </p:nvPr>
        </p:nvSpPr>
        <p:spPr>
          <a:xfrm>
            <a:off x="4172955" y="778250"/>
            <a:ext cx="7865714" cy="5585619"/>
          </a:xfrm>
        </p:spPr>
        <p:txBody>
          <a:bodyPr vert="horz" lIns="91440" tIns="45720" rIns="91440" bIns="45720" rtlCol="0" anchor="ctr">
            <a:normAutofit lnSpcReduction="10000"/>
          </a:bodyPr>
          <a:lstStyle/>
          <a:p>
            <a:r>
              <a:rPr lang="es-ES" b="1" u="sng" dirty="0">
                <a:cs typeface="Calibri"/>
              </a:rPr>
              <a:t>Non </a:t>
            </a:r>
            <a:r>
              <a:rPr lang="es-ES" b="1" u="sng" dirty="0" err="1">
                <a:cs typeface="Calibri"/>
              </a:rPr>
              <a:t>Verbals</a:t>
            </a:r>
            <a:endParaRPr lang="es-ES" b="1" u="sng" dirty="0">
              <a:cs typeface="Calibri"/>
            </a:endParaRPr>
          </a:p>
          <a:p>
            <a:pPr lvl="1">
              <a:buFont typeface="Courier New" panose="020B0604020202020204" pitchFamily="34" charset="0"/>
              <a:buChar char="o"/>
            </a:pPr>
            <a:r>
              <a:rPr lang="es-ES" dirty="0">
                <a:cs typeface="Calibri"/>
              </a:rPr>
              <a:t>Stand at </a:t>
            </a:r>
            <a:r>
              <a:rPr lang="es-ES" dirty="0" err="1">
                <a:cs typeface="Calibri"/>
              </a:rPr>
              <a:t>foot</a:t>
            </a:r>
            <a:r>
              <a:rPr lang="es-ES" dirty="0">
                <a:cs typeface="Calibri"/>
              </a:rPr>
              <a:t> </a:t>
            </a:r>
            <a:r>
              <a:rPr lang="es-ES" dirty="0" err="1">
                <a:cs typeface="Calibri"/>
              </a:rPr>
              <a:t>of</a:t>
            </a:r>
            <a:r>
              <a:rPr lang="es-ES" dirty="0">
                <a:cs typeface="Calibri"/>
              </a:rPr>
              <a:t> </a:t>
            </a:r>
            <a:r>
              <a:rPr lang="es-ES" dirty="0" err="1">
                <a:cs typeface="Calibri"/>
              </a:rPr>
              <a:t>bed</a:t>
            </a:r>
            <a:r>
              <a:rPr lang="es-ES" dirty="0">
                <a:cs typeface="Calibri"/>
              </a:rPr>
              <a:t> (a </a:t>
            </a:r>
            <a:r>
              <a:rPr lang="es-ES" dirty="0" err="1">
                <a:cs typeface="Calibri"/>
              </a:rPr>
              <a:t>few</a:t>
            </a:r>
            <a:r>
              <a:rPr lang="es-ES" dirty="0">
                <a:cs typeface="Calibri"/>
              </a:rPr>
              <a:t> </a:t>
            </a:r>
            <a:r>
              <a:rPr lang="es-ES" dirty="0" err="1">
                <a:cs typeface="Calibri"/>
              </a:rPr>
              <a:t>feet</a:t>
            </a:r>
            <a:r>
              <a:rPr lang="es-ES" dirty="0">
                <a:cs typeface="Calibri"/>
              </a:rPr>
              <a:t> </a:t>
            </a:r>
            <a:r>
              <a:rPr lang="es-ES" dirty="0" err="1">
                <a:cs typeface="Calibri"/>
              </a:rPr>
              <a:t>away</a:t>
            </a:r>
            <a:r>
              <a:rPr lang="es-ES" dirty="0">
                <a:cs typeface="Calibri"/>
              </a:rPr>
              <a:t>), </a:t>
            </a:r>
            <a:r>
              <a:rPr lang="es-ES" dirty="0" err="1">
                <a:cs typeface="Calibri"/>
              </a:rPr>
              <a:t>facing</a:t>
            </a:r>
            <a:r>
              <a:rPr lang="es-ES" dirty="0">
                <a:cs typeface="Calibri"/>
              </a:rPr>
              <a:t> </a:t>
            </a:r>
            <a:r>
              <a:rPr lang="es-ES" dirty="0" err="1">
                <a:cs typeface="Calibri"/>
              </a:rPr>
              <a:t>the</a:t>
            </a:r>
            <a:r>
              <a:rPr lang="es-ES" dirty="0">
                <a:cs typeface="Calibri"/>
              </a:rPr>
              <a:t> </a:t>
            </a:r>
            <a:r>
              <a:rPr lang="es-ES" dirty="0" err="1">
                <a:cs typeface="Calibri"/>
              </a:rPr>
              <a:t>patient</a:t>
            </a:r>
            <a:endParaRPr lang="es-ES" dirty="0">
              <a:cs typeface="Calibri"/>
            </a:endParaRPr>
          </a:p>
          <a:p>
            <a:pPr lvl="1">
              <a:buFont typeface="Courier New" panose="020B0604020202020204" pitchFamily="34" charset="0"/>
              <a:buChar char="o"/>
            </a:pPr>
            <a:r>
              <a:rPr lang="es-ES" dirty="0" err="1">
                <a:cs typeface="Calibri"/>
              </a:rPr>
              <a:t>When</a:t>
            </a:r>
            <a:r>
              <a:rPr lang="es-ES" dirty="0">
                <a:cs typeface="Calibri"/>
              </a:rPr>
              <a:t> </a:t>
            </a:r>
            <a:r>
              <a:rPr lang="es-ES" dirty="0" err="1">
                <a:cs typeface="Calibri"/>
              </a:rPr>
              <a:t>assessing</a:t>
            </a:r>
            <a:r>
              <a:rPr lang="es-ES" dirty="0">
                <a:cs typeface="Calibri"/>
              </a:rPr>
              <a:t> </a:t>
            </a:r>
            <a:r>
              <a:rPr lang="es-ES" dirty="0" err="1">
                <a:cs typeface="Calibri"/>
              </a:rPr>
              <a:t>patient</a:t>
            </a:r>
            <a:r>
              <a:rPr lang="es-ES" dirty="0">
                <a:cs typeface="Calibri"/>
              </a:rPr>
              <a:t> stand </a:t>
            </a:r>
            <a:r>
              <a:rPr lang="es-ES" dirty="0" err="1">
                <a:cs typeface="Calibri"/>
              </a:rPr>
              <a:t>on</a:t>
            </a:r>
            <a:r>
              <a:rPr lang="es-ES" dirty="0">
                <a:cs typeface="Calibri"/>
              </a:rPr>
              <a:t> </a:t>
            </a:r>
            <a:r>
              <a:rPr lang="es-ES" dirty="0" err="1">
                <a:cs typeface="Calibri"/>
              </a:rPr>
              <a:t>side</a:t>
            </a:r>
            <a:r>
              <a:rPr lang="es-ES" dirty="0">
                <a:cs typeface="Calibri"/>
              </a:rPr>
              <a:t> </a:t>
            </a:r>
            <a:r>
              <a:rPr lang="es-ES" dirty="0" err="1">
                <a:cs typeface="Calibri"/>
              </a:rPr>
              <a:t>of</a:t>
            </a:r>
            <a:r>
              <a:rPr lang="es-ES" dirty="0">
                <a:cs typeface="Calibri"/>
              </a:rPr>
              <a:t> </a:t>
            </a:r>
            <a:r>
              <a:rPr lang="es-ES" dirty="0" err="1">
                <a:cs typeface="Calibri"/>
              </a:rPr>
              <a:t>bed</a:t>
            </a:r>
            <a:r>
              <a:rPr lang="es-ES" dirty="0">
                <a:cs typeface="Calibri"/>
              </a:rPr>
              <a:t> </a:t>
            </a:r>
            <a:r>
              <a:rPr lang="es-ES" dirty="0" err="1">
                <a:cs typeface="Calibri"/>
              </a:rPr>
              <a:t>furthest</a:t>
            </a:r>
            <a:r>
              <a:rPr lang="es-ES" dirty="0">
                <a:cs typeface="Calibri"/>
              </a:rPr>
              <a:t> </a:t>
            </a:r>
            <a:r>
              <a:rPr lang="es-ES" dirty="0" err="1">
                <a:cs typeface="Calibri"/>
              </a:rPr>
              <a:t>from</a:t>
            </a:r>
            <a:r>
              <a:rPr lang="es-ES" dirty="0">
                <a:cs typeface="Calibri"/>
              </a:rPr>
              <a:t> </a:t>
            </a:r>
            <a:r>
              <a:rPr lang="es-ES" dirty="0" err="1">
                <a:cs typeface="Calibri"/>
              </a:rPr>
              <a:t>the</a:t>
            </a:r>
            <a:r>
              <a:rPr lang="es-ES" dirty="0">
                <a:cs typeface="Calibri"/>
              </a:rPr>
              <a:t> </a:t>
            </a:r>
            <a:r>
              <a:rPr lang="es-ES" dirty="0" err="1">
                <a:cs typeface="Calibri"/>
              </a:rPr>
              <a:t>door</a:t>
            </a:r>
            <a:r>
              <a:rPr lang="es-ES" dirty="0">
                <a:cs typeface="Calibri"/>
              </a:rPr>
              <a:t>, angle </a:t>
            </a:r>
            <a:r>
              <a:rPr lang="es-ES" dirty="0" err="1">
                <a:cs typeface="Calibri"/>
              </a:rPr>
              <a:t>body</a:t>
            </a:r>
            <a:r>
              <a:rPr lang="es-ES" dirty="0">
                <a:cs typeface="Calibri"/>
              </a:rPr>
              <a:t> </a:t>
            </a:r>
            <a:r>
              <a:rPr lang="es-ES" dirty="0" err="1">
                <a:cs typeface="Calibri"/>
              </a:rPr>
              <a:t>toward</a:t>
            </a:r>
            <a:r>
              <a:rPr lang="es-ES" dirty="0">
                <a:cs typeface="Calibri"/>
              </a:rPr>
              <a:t> </a:t>
            </a:r>
            <a:r>
              <a:rPr lang="es-ES" dirty="0" err="1">
                <a:cs typeface="Calibri"/>
              </a:rPr>
              <a:t>patient</a:t>
            </a:r>
            <a:r>
              <a:rPr lang="es-ES" dirty="0">
                <a:cs typeface="Calibri"/>
              </a:rPr>
              <a:t> and </a:t>
            </a:r>
            <a:r>
              <a:rPr lang="es-ES" dirty="0" err="1">
                <a:cs typeface="Calibri"/>
              </a:rPr>
              <a:t>towards</a:t>
            </a:r>
            <a:r>
              <a:rPr lang="es-ES" dirty="0">
                <a:cs typeface="Calibri"/>
              </a:rPr>
              <a:t> </a:t>
            </a:r>
            <a:r>
              <a:rPr lang="es-ES" dirty="0" err="1">
                <a:cs typeface="Calibri"/>
              </a:rPr>
              <a:t>door</a:t>
            </a:r>
            <a:endParaRPr lang="es-ES" dirty="0">
              <a:cs typeface="Calibri"/>
            </a:endParaRPr>
          </a:p>
          <a:p>
            <a:pPr lvl="1">
              <a:buFont typeface="Courier New" panose="020B0604020202020204" pitchFamily="34" charset="0"/>
              <a:buChar char="o"/>
            </a:pPr>
            <a:endParaRPr lang="es-ES">
              <a:cs typeface="Calibri"/>
            </a:endParaRPr>
          </a:p>
          <a:p>
            <a:r>
              <a:rPr lang="es-ES" b="1" u="sng" err="1">
                <a:cs typeface="Calibri"/>
              </a:rPr>
              <a:t>Verbals</a:t>
            </a:r>
            <a:endParaRPr lang="es-ES" b="1" u="sng">
              <a:cs typeface="Calibri"/>
            </a:endParaRPr>
          </a:p>
          <a:p>
            <a:pPr lvl="1">
              <a:buFont typeface="Courier New" panose="020B0604020202020204" pitchFamily="34" charset="0"/>
              <a:buChar char="o"/>
            </a:pPr>
            <a:r>
              <a:rPr lang="es-ES" dirty="0" err="1">
                <a:cs typeface="Calibri"/>
              </a:rPr>
              <a:t>Speak</a:t>
            </a:r>
            <a:r>
              <a:rPr lang="es-ES" dirty="0">
                <a:cs typeface="Calibri"/>
              </a:rPr>
              <a:t> </a:t>
            </a:r>
            <a:r>
              <a:rPr lang="es-ES" dirty="0" err="1">
                <a:cs typeface="Calibri"/>
              </a:rPr>
              <a:t>slowly</a:t>
            </a:r>
            <a:r>
              <a:rPr lang="es-ES" dirty="0">
                <a:cs typeface="Calibri"/>
              </a:rPr>
              <a:t>, </a:t>
            </a:r>
            <a:r>
              <a:rPr lang="es-ES" dirty="0" err="1">
                <a:cs typeface="Calibri"/>
              </a:rPr>
              <a:t>clearly</a:t>
            </a:r>
            <a:r>
              <a:rPr lang="es-ES" dirty="0">
                <a:cs typeface="Calibri"/>
              </a:rPr>
              <a:t> (</a:t>
            </a:r>
            <a:r>
              <a:rPr lang="es-ES" dirty="0" err="1">
                <a:cs typeface="Calibri"/>
              </a:rPr>
              <a:t>panic</a:t>
            </a:r>
            <a:r>
              <a:rPr lang="es-ES" dirty="0">
                <a:cs typeface="Calibri"/>
              </a:rPr>
              <a:t> = </a:t>
            </a:r>
            <a:r>
              <a:rPr lang="es-ES" dirty="0" err="1">
                <a:cs typeface="Calibri"/>
              </a:rPr>
              <a:t>increase</a:t>
            </a:r>
            <a:r>
              <a:rPr lang="es-ES" dirty="0">
                <a:cs typeface="Calibri"/>
              </a:rPr>
              <a:t> </a:t>
            </a:r>
            <a:r>
              <a:rPr lang="es-ES" dirty="0" err="1">
                <a:cs typeface="Calibri"/>
              </a:rPr>
              <a:t>rate</a:t>
            </a:r>
            <a:r>
              <a:rPr lang="es-ES" dirty="0">
                <a:cs typeface="Calibri"/>
              </a:rPr>
              <a:t> </a:t>
            </a:r>
            <a:r>
              <a:rPr lang="es-ES" dirty="0" err="1">
                <a:cs typeface="Calibri"/>
              </a:rPr>
              <a:t>of</a:t>
            </a:r>
            <a:r>
              <a:rPr lang="es-ES" dirty="0">
                <a:cs typeface="Calibri"/>
              </a:rPr>
              <a:t> </a:t>
            </a:r>
            <a:r>
              <a:rPr lang="es-ES" dirty="0" err="1">
                <a:cs typeface="Calibri"/>
              </a:rPr>
              <a:t>speech</a:t>
            </a:r>
            <a:r>
              <a:rPr lang="es-ES" dirty="0">
                <a:cs typeface="Calibri"/>
              </a:rPr>
              <a:t>)</a:t>
            </a:r>
            <a:endParaRPr lang="es-ES" dirty="0">
              <a:ea typeface="Calibri"/>
              <a:cs typeface="Calibri"/>
            </a:endParaRPr>
          </a:p>
          <a:p>
            <a:pPr lvl="1">
              <a:buFont typeface="Courier New" panose="020B0604020202020204" pitchFamily="34" charset="0"/>
              <a:buChar char="o"/>
            </a:pPr>
            <a:r>
              <a:rPr lang="es-ES" dirty="0" err="1">
                <a:cs typeface="Calibri"/>
              </a:rPr>
              <a:t>Intermittently</a:t>
            </a:r>
            <a:r>
              <a:rPr lang="es-ES" dirty="0">
                <a:cs typeface="Calibri"/>
              </a:rPr>
              <a:t> </a:t>
            </a:r>
            <a:r>
              <a:rPr lang="es-ES" dirty="0" err="1">
                <a:cs typeface="Calibri"/>
              </a:rPr>
              <a:t>read</a:t>
            </a:r>
            <a:r>
              <a:rPr lang="es-ES" dirty="0">
                <a:cs typeface="Calibri"/>
              </a:rPr>
              <a:t> </a:t>
            </a:r>
            <a:r>
              <a:rPr lang="es-ES" dirty="0" err="1">
                <a:cs typeface="Calibri"/>
              </a:rPr>
              <a:t>vitals</a:t>
            </a:r>
            <a:r>
              <a:rPr lang="es-ES" dirty="0">
                <a:cs typeface="Calibri"/>
              </a:rPr>
              <a:t> </a:t>
            </a:r>
            <a:r>
              <a:rPr lang="es-ES" dirty="0" err="1">
                <a:cs typeface="Calibri"/>
              </a:rPr>
              <a:t>aloud</a:t>
            </a:r>
            <a:r>
              <a:rPr lang="es-ES" dirty="0">
                <a:cs typeface="Calibri"/>
              </a:rPr>
              <a:t> (</a:t>
            </a:r>
            <a:r>
              <a:rPr lang="es-ES" dirty="0" err="1">
                <a:cs typeface="Calibri"/>
              </a:rPr>
              <a:t>for</a:t>
            </a:r>
            <a:r>
              <a:rPr lang="es-ES" dirty="0">
                <a:cs typeface="Calibri"/>
              </a:rPr>
              <a:t> </a:t>
            </a:r>
            <a:r>
              <a:rPr lang="es-ES" dirty="0" err="1">
                <a:cs typeface="Calibri"/>
              </a:rPr>
              <a:t>the</a:t>
            </a:r>
            <a:r>
              <a:rPr lang="es-ES" dirty="0">
                <a:cs typeface="Calibri"/>
              </a:rPr>
              <a:t> </a:t>
            </a:r>
            <a:r>
              <a:rPr lang="es-ES" dirty="0" err="1">
                <a:cs typeface="Calibri"/>
              </a:rPr>
              <a:t>room</a:t>
            </a:r>
            <a:r>
              <a:rPr lang="es-ES" dirty="0">
                <a:cs typeface="Calibri"/>
              </a:rPr>
              <a:t>)</a:t>
            </a:r>
            <a:endParaRPr lang="es-ES" dirty="0">
              <a:ea typeface="Calibri"/>
              <a:cs typeface="Calibri"/>
            </a:endParaRPr>
          </a:p>
          <a:p>
            <a:pPr lvl="1">
              <a:buFont typeface="Courier New" panose="020B0604020202020204" pitchFamily="34" charset="0"/>
              <a:buChar char="o"/>
            </a:pPr>
            <a:r>
              <a:rPr lang="es-ES" dirty="0">
                <a:cs typeface="Calibri"/>
              </a:rPr>
              <a:t>Verbal </a:t>
            </a:r>
            <a:r>
              <a:rPr lang="es-ES" dirty="0" err="1">
                <a:cs typeface="Calibri"/>
              </a:rPr>
              <a:t>orders</a:t>
            </a:r>
            <a:r>
              <a:rPr lang="es-ES" dirty="0">
                <a:cs typeface="Calibri"/>
              </a:rPr>
              <a:t>: </a:t>
            </a:r>
            <a:r>
              <a:rPr lang="es-ES" dirty="0" err="1">
                <a:cs typeface="Calibri"/>
              </a:rPr>
              <a:t>make</a:t>
            </a:r>
            <a:r>
              <a:rPr lang="es-ES" dirty="0">
                <a:cs typeface="Calibri"/>
              </a:rPr>
              <a:t> </a:t>
            </a:r>
            <a:r>
              <a:rPr lang="es-ES" dirty="0" err="1">
                <a:cs typeface="Calibri"/>
              </a:rPr>
              <a:t>eye</a:t>
            </a:r>
            <a:r>
              <a:rPr lang="es-ES" dirty="0">
                <a:cs typeface="Calibri"/>
              </a:rPr>
              <a:t> </a:t>
            </a:r>
            <a:r>
              <a:rPr lang="es-ES" dirty="0" err="1">
                <a:cs typeface="Calibri"/>
              </a:rPr>
              <a:t>contact</a:t>
            </a:r>
            <a:r>
              <a:rPr lang="es-ES" dirty="0">
                <a:cs typeface="Calibri"/>
              </a:rPr>
              <a:t>: "I </a:t>
            </a:r>
            <a:r>
              <a:rPr lang="es-ES" dirty="0" err="1">
                <a:cs typeface="Calibri"/>
              </a:rPr>
              <a:t>need</a:t>
            </a:r>
            <a:r>
              <a:rPr lang="es-ES" dirty="0">
                <a:cs typeface="Calibri"/>
              </a:rPr>
              <a:t> X."</a:t>
            </a:r>
            <a:endParaRPr lang="es-ES" dirty="0">
              <a:ea typeface="Calibri"/>
              <a:cs typeface="Calibri"/>
            </a:endParaRPr>
          </a:p>
          <a:p>
            <a:pPr lvl="2">
              <a:buFont typeface="Wingdings" panose="020B0604020202020204" pitchFamily="34" charset="0"/>
              <a:buChar char="§"/>
            </a:pPr>
            <a:r>
              <a:rPr lang="es-ES" dirty="0" err="1">
                <a:cs typeface="Calibri"/>
              </a:rPr>
              <a:t>Circle</a:t>
            </a:r>
            <a:r>
              <a:rPr lang="es-ES" dirty="0">
                <a:cs typeface="Calibri"/>
              </a:rPr>
              <a:t> back: "Has X </a:t>
            </a:r>
            <a:r>
              <a:rPr lang="es-ES" dirty="0" err="1">
                <a:cs typeface="Calibri"/>
              </a:rPr>
              <a:t>been</a:t>
            </a:r>
            <a:r>
              <a:rPr lang="es-ES" dirty="0">
                <a:cs typeface="Calibri"/>
              </a:rPr>
              <a:t> </a:t>
            </a:r>
            <a:r>
              <a:rPr lang="es-ES" dirty="0" err="1">
                <a:cs typeface="Calibri"/>
              </a:rPr>
              <a:t>completed</a:t>
            </a:r>
            <a:r>
              <a:rPr lang="es-ES" dirty="0">
                <a:cs typeface="Calibri"/>
              </a:rPr>
              <a:t>?"</a:t>
            </a:r>
            <a:endParaRPr lang="es-ES" dirty="0">
              <a:ea typeface="Calibri"/>
              <a:cs typeface="Calibri"/>
            </a:endParaRPr>
          </a:p>
          <a:p>
            <a:pPr lvl="1">
              <a:buFont typeface="Courier New" panose="020B0604020202020204" pitchFamily="34" charset="0"/>
              <a:buChar char="o"/>
            </a:pPr>
            <a:r>
              <a:rPr lang="es-ES" dirty="0" err="1">
                <a:cs typeface="Calibri"/>
              </a:rPr>
              <a:t>Talk</a:t>
            </a:r>
            <a:r>
              <a:rPr lang="es-ES" dirty="0">
                <a:cs typeface="Calibri"/>
              </a:rPr>
              <a:t> </a:t>
            </a:r>
            <a:r>
              <a:rPr lang="es-ES" dirty="0" err="1">
                <a:cs typeface="Calibri"/>
              </a:rPr>
              <a:t>through</a:t>
            </a:r>
            <a:r>
              <a:rPr lang="es-ES" dirty="0">
                <a:cs typeface="Calibri"/>
              </a:rPr>
              <a:t> </a:t>
            </a:r>
            <a:r>
              <a:rPr lang="es-ES" dirty="0" err="1">
                <a:cs typeface="Calibri"/>
              </a:rPr>
              <a:t>your</a:t>
            </a:r>
            <a:r>
              <a:rPr lang="es-ES" dirty="0">
                <a:cs typeface="Calibri"/>
              </a:rPr>
              <a:t> </a:t>
            </a:r>
            <a:r>
              <a:rPr lang="es-ES" dirty="0" err="1">
                <a:cs typeface="Calibri"/>
              </a:rPr>
              <a:t>differential</a:t>
            </a:r>
            <a:r>
              <a:rPr lang="es-ES" dirty="0">
                <a:cs typeface="Calibri"/>
              </a:rPr>
              <a:t> </a:t>
            </a:r>
            <a:r>
              <a:rPr lang="es-ES" dirty="0" err="1">
                <a:cs typeface="Calibri"/>
              </a:rPr>
              <a:t>aloud</a:t>
            </a:r>
            <a:endParaRPr lang="es-ES">
              <a:ea typeface="Calibri"/>
              <a:cs typeface="Calibri"/>
            </a:endParaRPr>
          </a:p>
          <a:p>
            <a:pPr lvl="2">
              <a:buFont typeface="Wingdings" panose="020B0604020202020204" pitchFamily="34" charset="0"/>
              <a:buChar char="§"/>
            </a:pPr>
            <a:r>
              <a:rPr lang="es-ES" dirty="0">
                <a:cs typeface="Calibri"/>
              </a:rPr>
              <a:t>Ok </a:t>
            </a:r>
            <a:r>
              <a:rPr lang="es-ES" err="1">
                <a:cs typeface="Calibri"/>
              </a:rPr>
              <a:t>to</a:t>
            </a:r>
            <a:r>
              <a:rPr lang="es-ES" dirty="0">
                <a:cs typeface="Calibri"/>
              </a:rPr>
              <a:t> </a:t>
            </a:r>
            <a:r>
              <a:rPr lang="es-ES" err="1">
                <a:cs typeface="Calibri"/>
              </a:rPr>
              <a:t>ask</a:t>
            </a:r>
            <a:r>
              <a:rPr lang="es-ES" dirty="0">
                <a:cs typeface="Calibri"/>
              </a:rPr>
              <a:t> </a:t>
            </a:r>
            <a:r>
              <a:rPr lang="es-ES" err="1">
                <a:cs typeface="Calibri"/>
              </a:rPr>
              <a:t>room</a:t>
            </a:r>
            <a:r>
              <a:rPr lang="es-ES" dirty="0">
                <a:cs typeface="Calibri"/>
              </a:rPr>
              <a:t> "Can </a:t>
            </a:r>
            <a:r>
              <a:rPr lang="es-ES" err="1">
                <a:cs typeface="Calibri"/>
              </a:rPr>
              <a:t>you</a:t>
            </a:r>
            <a:r>
              <a:rPr lang="es-ES" dirty="0">
                <a:cs typeface="Calibri"/>
              </a:rPr>
              <a:t> </a:t>
            </a:r>
            <a:r>
              <a:rPr lang="es-ES" err="1">
                <a:cs typeface="Calibri"/>
              </a:rPr>
              <a:t>think</a:t>
            </a:r>
            <a:r>
              <a:rPr lang="es-ES" dirty="0">
                <a:cs typeface="Calibri"/>
              </a:rPr>
              <a:t> </a:t>
            </a:r>
            <a:r>
              <a:rPr lang="es-ES" err="1">
                <a:cs typeface="Calibri"/>
              </a:rPr>
              <a:t>of</a:t>
            </a:r>
            <a:r>
              <a:rPr lang="es-ES" dirty="0">
                <a:cs typeface="Calibri"/>
              </a:rPr>
              <a:t> </a:t>
            </a:r>
            <a:r>
              <a:rPr lang="es-ES" err="1">
                <a:cs typeface="Calibri"/>
              </a:rPr>
              <a:t>other</a:t>
            </a:r>
            <a:r>
              <a:rPr lang="es-ES" dirty="0">
                <a:cs typeface="Calibri"/>
              </a:rPr>
              <a:t> </a:t>
            </a:r>
            <a:r>
              <a:rPr lang="es-ES" err="1">
                <a:cs typeface="Calibri"/>
              </a:rPr>
              <a:t>etiologies</a:t>
            </a:r>
            <a:r>
              <a:rPr lang="es-ES" dirty="0">
                <a:cs typeface="Calibri"/>
              </a:rPr>
              <a:t> </a:t>
            </a:r>
            <a:r>
              <a:rPr lang="es-ES" err="1">
                <a:cs typeface="Calibri"/>
              </a:rPr>
              <a:t>of</a:t>
            </a:r>
            <a:r>
              <a:rPr lang="es-ES" dirty="0">
                <a:cs typeface="Calibri"/>
              </a:rPr>
              <a:t> </a:t>
            </a:r>
            <a:r>
              <a:rPr lang="es-ES" err="1">
                <a:cs typeface="Calibri"/>
              </a:rPr>
              <a:t>decompensaiton</a:t>
            </a:r>
            <a:r>
              <a:rPr lang="es-ES" dirty="0">
                <a:cs typeface="Calibri"/>
              </a:rPr>
              <a:t>?"</a:t>
            </a:r>
          </a:p>
          <a:p>
            <a:pPr lvl="1">
              <a:buFont typeface="Courier New" panose="020B0604020202020204" pitchFamily="34" charset="0"/>
              <a:buChar char="o"/>
            </a:pPr>
            <a:r>
              <a:rPr lang="es-ES" dirty="0">
                <a:ea typeface="Calibri"/>
                <a:cs typeface="Calibri"/>
              </a:rPr>
              <a:t>"I </a:t>
            </a:r>
            <a:r>
              <a:rPr lang="es-ES" dirty="0" err="1">
                <a:ea typeface="Calibri"/>
                <a:cs typeface="Calibri"/>
              </a:rPr>
              <a:t>need</a:t>
            </a:r>
            <a:r>
              <a:rPr lang="es-ES" dirty="0">
                <a:ea typeface="Calibri"/>
                <a:cs typeface="Calibri"/>
              </a:rPr>
              <a:t> </a:t>
            </a:r>
            <a:r>
              <a:rPr lang="es-ES" dirty="0" err="1">
                <a:ea typeface="Calibri"/>
                <a:cs typeface="Calibri"/>
              </a:rPr>
              <a:t>anyone</a:t>
            </a:r>
            <a:r>
              <a:rPr lang="es-ES" dirty="0">
                <a:ea typeface="Calibri"/>
                <a:cs typeface="Calibri"/>
              </a:rPr>
              <a:t> </a:t>
            </a:r>
            <a:r>
              <a:rPr lang="es-ES" dirty="0" err="1">
                <a:ea typeface="Calibri"/>
                <a:cs typeface="Calibri"/>
              </a:rPr>
              <a:t>without</a:t>
            </a:r>
            <a:r>
              <a:rPr lang="es-ES" dirty="0">
                <a:ea typeface="Calibri"/>
                <a:cs typeface="Calibri"/>
              </a:rPr>
              <a:t> a role </a:t>
            </a:r>
            <a:r>
              <a:rPr lang="es-ES" dirty="0" err="1">
                <a:ea typeface="Calibri"/>
                <a:cs typeface="Calibri"/>
              </a:rPr>
              <a:t>to</a:t>
            </a:r>
            <a:r>
              <a:rPr lang="es-ES" dirty="0">
                <a:ea typeface="Calibri"/>
                <a:cs typeface="Calibri"/>
              </a:rPr>
              <a:t> </a:t>
            </a:r>
            <a:r>
              <a:rPr lang="es-ES" dirty="0" err="1">
                <a:ea typeface="Calibri"/>
                <a:cs typeface="Calibri"/>
              </a:rPr>
              <a:t>leave</a:t>
            </a:r>
            <a:r>
              <a:rPr lang="es-ES" dirty="0">
                <a:ea typeface="Calibri"/>
                <a:cs typeface="Calibri"/>
              </a:rPr>
              <a:t> </a:t>
            </a:r>
            <a:r>
              <a:rPr lang="es-ES" dirty="0" err="1">
                <a:ea typeface="Calibri"/>
                <a:cs typeface="Calibri"/>
              </a:rPr>
              <a:t>the</a:t>
            </a:r>
            <a:r>
              <a:rPr lang="es-ES" dirty="0">
                <a:ea typeface="Calibri"/>
                <a:cs typeface="Calibri"/>
              </a:rPr>
              <a:t> </a:t>
            </a:r>
            <a:r>
              <a:rPr lang="es-ES" dirty="0" err="1">
                <a:ea typeface="Calibri"/>
                <a:cs typeface="Calibri"/>
              </a:rPr>
              <a:t>room</a:t>
            </a:r>
            <a:r>
              <a:rPr lang="es-ES" dirty="0">
                <a:ea typeface="Calibri"/>
                <a:cs typeface="Calibri"/>
              </a:rPr>
              <a:t>."</a:t>
            </a:r>
          </a:p>
        </p:txBody>
      </p:sp>
    </p:spTree>
    <p:extLst>
      <p:ext uri="{BB962C8B-B14F-4D97-AF65-F5344CB8AC3E}">
        <p14:creationId xmlns:p14="http://schemas.microsoft.com/office/powerpoint/2010/main" val="25571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ure Yellow Background Free Stock Photo - Public Domain Pictures">
            <a:extLst>
              <a:ext uri="{FF2B5EF4-FFF2-40B4-BE49-F238E27FC236}">
                <a16:creationId xmlns:a16="http://schemas.microsoft.com/office/drawing/2014/main" id="{1C93DC9E-5CE8-E003-52F7-DEC0435819C8}"/>
              </a:ext>
            </a:extLst>
          </p:cNvPr>
          <p:cNvPicPr>
            <a:picLocks noChangeAspect="1"/>
          </p:cNvPicPr>
          <p:nvPr/>
        </p:nvPicPr>
        <p:blipFill>
          <a:blip r:embed="rId2"/>
          <a:stretch>
            <a:fillRect/>
          </a:stretch>
        </p:blipFill>
        <p:spPr>
          <a:xfrm>
            <a:off x="4928" y="1314"/>
            <a:ext cx="12182145" cy="6855372"/>
          </a:xfrm>
          <a:prstGeom prst="rect">
            <a:avLst/>
          </a:prstGeom>
        </p:spPr>
      </p:pic>
      <p:sp>
        <p:nvSpPr>
          <p:cNvPr id="4" name="TextBox 3">
            <a:extLst>
              <a:ext uri="{FF2B5EF4-FFF2-40B4-BE49-F238E27FC236}">
                <a16:creationId xmlns:a16="http://schemas.microsoft.com/office/drawing/2014/main" id="{44B521A7-FF58-C3C6-4C40-7D4609113A79}"/>
              </a:ext>
            </a:extLst>
          </p:cNvPr>
          <p:cNvSpPr txBox="1"/>
          <p:nvPr/>
        </p:nvSpPr>
        <p:spPr>
          <a:xfrm>
            <a:off x="1966176" y="2084231"/>
            <a:ext cx="90967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a:latin typeface="Calibri Light"/>
                <a:ea typeface="Calibri Light"/>
                <a:cs typeface="Calibri Light"/>
              </a:rPr>
              <a:t>Rapid fire rapids</a:t>
            </a:r>
          </a:p>
        </p:txBody>
      </p:sp>
    </p:spTree>
    <p:extLst>
      <p:ext uri="{BB962C8B-B14F-4D97-AF65-F5344CB8AC3E}">
        <p14:creationId xmlns:p14="http://schemas.microsoft.com/office/powerpoint/2010/main" val="173517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13E1D12A-1361-8D71-043F-B407FE5EF5CB}"/>
              </a:ext>
            </a:extLst>
          </p:cNvPr>
          <p:cNvSpPr>
            <a:spLocks noGrp="1"/>
          </p:cNvSpPr>
          <p:nvPr>
            <p:ph idx="1"/>
          </p:nvPr>
        </p:nvSpPr>
        <p:spPr>
          <a:xfrm>
            <a:off x="950053" y="3327817"/>
            <a:ext cx="7635381" cy="1513899"/>
          </a:xfrm>
        </p:spPr>
        <p:txBody>
          <a:bodyPr vert="horz" lIns="91440" tIns="45720" rIns="91440" bIns="45720" rtlCol="0" anchor="t">
            <a:normAutofit/>
          </a:bodyPr>
          <a:lstStyle/>
          <a:p>
            <a:r>
              <a:rPr lang="es-ES" sz="2200" dirty="0" err="1">
                <a:cs typeface="Calibri"/>
              </a:rPr>
              <a:t>What</a:t>
            </a:r>
            <a:r>
              <a:rPr lang="es-ES" sz="2200" dirty="0">
                <a:cs typeface="Calibri"/>
              </a:rPr>
              <a:t> </a:t>
            </a:r>
            <a:r>
              <a:rPr lang="es-ES" sz="2200" dirty="0" err="1">
                <a:cs typeface="Calibri"/>
              </a:rPr>
              <a:t>is</a:t>
            </a:r>
            <a:r>
              <a:rPr lang="es-ES" sz="2200" dirty="0">
                <a:cs typeface="Calibri"/>
              </a:rPr>
              <a:t> </a:t>
            </a:r>
            <a:r>
              <a:rPr lang="es-ES" sz="2200" dirty="0" err="1">
                <a:cs typeface="Calibri"/>
              </a:rPr>
              <a:t>your</a:t>
            </a:r>
            <a:r>
              <a:rPr lang="es-ES" sz="2200" dirty="0">
                <a:cs typeface="Calibri"/>
              </a:rPr>
              <a:t> </a:t>
            </a:r>
            <a:r>
              <a:rPr lang="es-ES" sz="2200" dirty="0" err="1">
                <a:cs typeface="Calibri"/>
              </a:rPr>
              <a:t>differential</a:t>
            </a:r>
            <a:r>
              <a:rPr lang="es-ES" sz="2200" dirty="0">
                <a:cs typeface="Calibri"/>
              </a:rPr>
              <a:t> (</a:t>
            </a:r>
            <a:r>
              <a:rPr lang="es-ES" sz="2200" dirty="0" err="1">
                <a:cs typeface="Calibri"/>
              </a:rPr>
              <a:t>before</a:t>
            </a:r>
            <a:r>
              <a:rPr lang="es-ES" sz="2200" dirty="0">
                <a:cs typeface="Calibri"/>
              </a:rPr>
              <a:t> </a:t>
            </a:r>
            <a:r>
              <a:rPr lang="es-ES" sz="2200" dirty="0" err="1">
                <a:cs typeface="Calibri"/>
              </a:rPr>
              <a:t>assessing</a:t>
            </a:r>
            <a:r>
              <a:rPr lang="es-ES" sz="2200" dirty="0">
                <a:cs typeface="Calibri"/>
              </a:rPr>
              <a:t> </a:t>
            </a:r>
            <a:r>
              <a:rPr lang="es-ES" sz="2200" dirty="0" err="1">
                <a:cs typeface="Calibri"/>
              </a:rPr>
              <a:t>patient</a:t>
            </a:r>
            <a:r>
              <a:rPr lang="es-ES" sz="2200" dirty="0">
                <a:cs typeface="Calibri"/>
              </a:rPr>
              <a:t>)?</a:t>
            </a:r>
          </a:p>
          <a:p>
            <a:r>
              <a:rPr lang="es-ES" sz="2200" dirty="0" err="1">
                <a:cs typeface="Calibri"/>
              </a:rPr>
              <a:t>What</a:t>
            </a:r>
            <a:r>
              <a:rPr lang="es-ES" sz="2200" dirty="0">
                <a:cs typeface="Calibri"/>
              </a:rPr>
              <a:t> chart </a:t>
            </a:r>
            <a:r>
              <a:rPr lang="es-ES" sz="2200" dirty="0" err="1">
                <a:cs typeface="Calibri"/>
              </a:rPr>
              <a:t>info</a:t>
            </a:r>
            <a:r>
              <a:rPr lang="es-ES" sz="2200" dirty="0">
                <a:cs typeface="Calibri"/>
              </a:rPr>
              <a:t> do </a:t>
            </a:r>
            <a:r>
              <a:rPr lang="es-ES" sz="2200" dirty="0" err="1">
                <a:cs typeface="Calibri"/>
              </a:rPr>
              <a:t>you</a:t>
            </a:r>
            <a:r>
              <a:rPr lang="es-ES" sz="2200" dirty="0">
                <a:cs typeface="Calibri"/>
              </a:rPr>
              <a:t> </a:t>
            </a:r>
            <a:r>
              <a:rPr lang="es-ES" sz="2200" dirty="0" err="1">
                <a:cs typeface="Calibri"/>
              </a:rPr>
              <a:t>want</a:t>
            </a:r>
            <a:r>
              <a:rPr lang="es-ES" sz="2200" dirty="0">
                <a:cs typeface="Calibri"/>
              </a:rPr>
              <a:t> </a:t>
            </a:r>
            <a:r>
              <a:rPr lang="es-ES" sz="2200" dirty="0" err="1">
                <a:cs typeface="Calibri"/>
              </a:rPr>
              <a:t>to</a:t>
            </a:r>
            <a:r>
              <a:rPr lang="es-ES" sz="2200" dirty="0">
                <a:cs typeface="Calibri"/>
              </a:rPr>
              <a:t> </a:t>
            </a:r>
            <a:r>
              <a:rPr lang="es-ES" sz="2200" dirty="0" err="1">
                <a:cs typeface="Calibri"/>
              </a:rPr>
              <a:t>know</a:t>
            </a:r>
            <a:r>
              <a:rPr lang="es-ES" sz="2200" dirty="0">
                <a:cs typeface="Calibri"/>
              </a:rPr>
              <a:t>?</a:t>
            </a:r>
            <a:endParaRPr lang="es-ES" sz="2200" dirty="0"/>
          </a:p>
          <a:p>
            <a:r>
              <a:rPr lang="es-ES" sz="2200" dirty="0" err="1">
                <a:cs typeface="Calibri"/>
              </a:rPr>
              <a:t>What</a:t>
            </a:r>
            <a:r>
              <a:rPr lang="es-ES" sz="2200" dirty="0">
                <a:cs typeface="Calibri"/>
              </a:rPr>
              <a:t> </a:t>
            </a:r>
            <a:r>
              <a:rPr lang="es-ES" sz="2200" dirty="0" err="1">
                <a:cs typeface="Calibri"/>
              </a:rPr>
              <a:t>labs</a:t>
            </a:r>
            <a:r>
              <a:rPr lang="es-ES" sz="2200" dirty="0">
                <a:cs typeface="Calibri"/>
              </a:rPr>
              <a:t>/</a:t>
            </a:r>
            <a:r>
              <a:rPr lang="es-ES" sz="2200" dirty="0" err="1">
                <a:cs typeface="Calibri"/>
              </a:rPr>
              <a:t>diagnostics</a:t>
            </a:r>
            <a:r>
              <a:rPr lang="es-ES" sz="2200" dirty="0">
                <a:cs typeface="Calibri"/>
              </a:rPr>
              <a:t>/</a:t>
            </a:r>
            <a:r>
              <a:rPr lang="es-ES" sz="2200" dirty="0" err="1">
                <a:cs typeface="Calibri"/>
              </a:rPr>
              <a:t>orders</a:t>
            </a:r>
            <a:r>
              <a:rPr lang="es-ES" sz="2200" dirty="0">
                <a:cs typeface="Calibri"/>
              </a:rPr>
              <a:t> do </a:t>
            </a:r>
            <a:r>
              <a:rPr lang="es-ES" sz="2200" dirty="0" err="1">
                <a:cs typeface="Calibri"/>
              </a:rPr>
              <a:t>you</a:t>
            </a:r>
            <a:r>
              <a:rPr lang="es-ES" sz="2200" dirty="0">
                <a:cs typeface="Calibri"/>
              </a:rPr>
              <a:t> </a:t>
            </a:r>
            <a:r>
              <a:rPr lang="es-ES" sz="2200" dirty="0" err="1">
                <a:cs typeface="Calibri"/>
              </a:rPr>
              <a:t>want</a:t>
            </a:r>
            <a:r>
              <a:rPr lang="es-ES" sz="2200" dirty="0">
                <a:cs typeface="Calibri"/>
              </a:rPr>
              <a:t>?</a:t>
            </a:r>
            <a:endParaRPr lang="es-ES" sz="2200" dirty="0">
              <a:ea typeface="Calibri"/>
              <a:cs typeface="Calibri"/>
            </a:endParaRPr>
          </a:p>
          <a:p>
            <a:endParaRPr lang="es-ES" sz="2200">
              <a:cs typeface="Calibri"/>
            </a:endParaRPr>
          </a:p>
          <a:p>
            <a:endParaRPr lang="es-ES" sz="2200">
              <a:cs typeface="Calibri"/>
            </a:endParaRPr>
          </a:p>
        </p:txBody>
      </p:sp>
      <p:sp>
        <p:nvSpPr>
          <p:cNvPr id="6" name="TextBox 5">
            <a:extLst>
              <a:ext uri="{FF2B5EF4-FFF2-40B4-BE49-F238E27FC236}">
                <a16:creationId xmlns:a16="http://schemas.microsoft.com/office/drawing/2014/main" id="{3857396C-D448-C27E-4E4E-C757758C5A78}"/>
              </a:ext>
            </a:extLst>
          </p:cNvPr>
          <p:cNvSpPr txBox="1"/>
          <p:nvPr/>
        </p:nvSpPr>
        <p:spPr>
          <a:xfrm>
            <a:off x="2812472" y="678872"/>
            <a:ext cx="555567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chemeClr val="bg1"/>
                </a:solidFill>
                <a:ea typeface="Calibri"/>
                <a:cs typeface="Calibri"/>
              </a:rPr>
              <a:t>Approach</a:t>
            </a:r>
          </a:p>
        </p:txBody>
      </p:sp>
    </p:spTree>
    <p:extLst>
      <p:ext uri="{BB962C8B-B14F-4D97-AF65-F5344CB8AC3E}">
        <p14:creationId xmlns:p14="http://schemas.microsoft.com/office/powerpoint/2010/main" val="978291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94713-2D35-1FD1-5946-032283D20C4D}"/>
              </a:ext>
            </a:extLst>
          </p:cNvPr>
          <p:cNvSpPr>
            <a:spLocks noGrp="1"/>
          </p:cNvSpPr>
          <p:nvPr>
            <p:ph type="title"/>
          </p:nvPr>
        </p:nvSpPr>
        <p:spPr>
          <a:xfrm>
            <a:off x="841248" y="548640"/>
            <a:ext cx="3600860" cy="5431536"/>
          </a:xfrm>
        </p:spPr>
        <p:txBody>
          <a:bodyPr>
            <a:normAutofit/>
          </a:bodyPr>
          <a:lstStyle/>
          <a:p>
            <a:r>
              <a:rPr lang="en-US" sz="5000">
                <a:ea typeface="Calibri Light"/>
                <a:cs typeface="Calibri Light"/>
              </a:rPr>
              <a:t>Hypotension</a:t>
            </a:r>
            <a:endParaRPr lang="en-US" sz="5000"/>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D9BED7-E579-12EA-0001-A810F6A03D01}"/>
              </a:ext>
            </a:extLst>
          </p:cNvPr>
          <p:cNvSpPr>
            <a:spLocks noGrp="1"/>
          </p:cNvSpPr>
          <p:nvPr>
            <p:ph idx="1"/>
          </p:nvPr>
        </p:nvSpPr>
        <p:spPr>
          <a:xfrm>
            <a:off x="4910758" y="717431"/>
            <a:ext cx="6799429" cy="5431536"/>
          </a:xfrm>
        </p:spPr>
        <p:txBody>
          <a:bodyPr vert="horz" lIns="91440" tIns="45720" rIns="91440" bIns="45720" rtlCol="0" anchor="ctr">
            <a:normAutofit/>
          </a:bodyPr>
          <a:lstStyle/>
          <a:p>
            <a:r>
              <a:rPr lang="es-ES" sz="1800" err="1">
                <a:ea typeface="Calibri"/>
                <a:cs typeface="Calibri"/>
              </a:rPr>
              <a:t>preliminary</a:t>
            </a:r>
            <a:r>
              <a:rPr lang="es-ES" sz="1800" dirty="0">
                <a:ea typeface="Calibri"/>
                <a:cs typeface="Calibri"/>
              </a:rPr>
              <a:t> </a:t>
            </a:r>
            <a:r>
              <a:rPr lang="es-ES" sz="1800" err="1">
                <a:ea typeface="Calibri"/>
                <a:cs typeface="Calibri"/>
              </a:rPr>
              <a:t>differential</a:t>
            </a:r>
            <a:r>
              <a:rPr lang="es-ES" sz="1800" dirty="0">
                <a:ea typeface="Calibri"/>
                <a:cs typeface="Calibri"/>
              </a:rPr>
              <a:t>: </a:t>
            </a:r>
            <a:r>
              <a:rPr lang="es-ES" sz="1800" err="1">
                <a:ea typeface="Calibri"/>
                <a:cs typeface="Calibri"/>
              </a:rPr>
              <a:t>all</a:t>
            </a:r>
            <a:r>
              <a:rPr lang="es-ES" sz="1800" dirty="0">
                <a:ea typeface="Calibri"/>
                <a:cs typeface="Calibri"/>
              </a:rPr>
              <a:t> </a:t>
            </a:r>
            <a:r>
              <a:rPr lang="es-ES" sz="1800" err="1">
                <a:ea typeface="Calibri"/>
                <a:cs typeface="Calibri"/>
              </a:rPr>
              <a:t>the</a:t>
            </a:r>
            <a:r>
              <a:rPr lang="es-ES" sz="1800" dirty="0">
                <a:ea typeface="Calibri"/>
                <a:cs typeface="Calibri"/>
              </a:rPr>
              <a:t> shock (!!)</a:t>
            </a:r>
          </a:p>
          <a:p>
            <a:endParaRPr lang="es-ES" sz="1800" dirty="0">
              <a:ea typeface="Calibri"/>
              <a:cs typeface="Calibri"/>
            </a:endParaRPr>
          </a:p>
          <a:p>
            <a:r>
              <a:rPr lang="es-ES" sz="1800" dirty="0">
                <a:ea typeface="Calibri"/>
                <a:cs typeface="Calibri"/>
              </a:rPr>
              <a:t>Chart </a:t>
            </a:r>
            <a:r>
              <a:rPr lang="es-ES" sz="1800" dirty="0" err="1">
                <a:ea typeface="Calibri"/>
                <a:cs typeface="Calibri"/>
              </a:rPr>
              <a:t>check</a:t>
            </a:r>
            <a:r>
              <a:rPr lang="es-ES" sz="1800" dirty="0">
                <a:ea typeface="Calibri"/>
                <a:cs typeface="Calibri"/>
              </a:rPr>
              <a:t>: </a:t>
            </a:r>
          </a:p>
          <a:p>
            <a:pPr lvl="1">
              <a:buFont typeface="Courier New" panose="020B0604020202020204" pitchFamily="34" charset="0"/>
              <a:buChar char="o"/>
            </a:pPr>
            <a:r>
              <a:rPr lang="es-ES" sz="1800" dirty="0">
                <a:ea typeface="Calibri"/>
                <a:cs typeface="Calibri"/>
              </a:rPr>
              <a:t>BP </a:t>
            </a:r>
            <a:r>
              <a:rPr lang="es-ES" sz="1800" dirty="0" err="1">
                <a:ea typeface="Calibri"/>
                <a:cs typeface="Calibri"/>
              </a:rPr>
              <a:t>baseline</a:t>
            </a:r>
            <a:r>
              <a:rPr lang="es-ES" sz="1800" dirty="0">
                <a:ea typeface="Calibri"/>
                <a:cs typeface="Calibri"/>
              </a:rPr>
              <a:t>, </a:t>
            </a:r>
            <a:r>
              <a:rPr lang="es-ES" sz="1800" dirty="0" err="1">
                <a:ea typeface="Calibri"/>
                <a:cs typeface="Calibri"/>
              </a:rPr>
              <a:t>dialysis</a:t>
            </a:r>
            <a:r>
              <a:rPr lang="es-ES" sz="1800" dirty="0">
                <a:ea typeface="Calibri"/>
                <a:cs typeface="Calibri"/>
              </a:rPr>
              <a:t>, para, EF, </a:t>
            </a:r>
            <a:r>
              <a:rPr lang="es-ES" sz="1800" dirty="0" err="1">
                <a:ea typeface="Calibri"/>
                <a:cs typeface="Calibri"/>
              </a:rPr>
              <a:t>cirrhosis</a:t>
            </a:r>
            <a:r>
              <a:rPr lang="es-ES" sz="1800" dirty="0">
                <a:ea typeface="Calibri"/>
                <a:cs typeface="Calibri"/>
              </a:rPr>
              <a:t>, anti-HTN (</a:t>
            </a:r>
            <a:r>
              <a:rPr lang="es-ES" sz="1800" dirty="0" err="1">
                <a:ea typeface="Calibri"/>
                <a:cs typeface="Calibri"/>
              </a:rPr>
              <a:t>hold</a:t>
            </a:r>
            <a:r>
              <a:rPr lang="es-ES" sz="1800" dirty="0">
                <a:ea typeface="Calibri"/>
                <a:cs typeface="Calibri"/>
              </a:rPr>
              <a:t>), </a:t>
            </a:r>
            <a:r>
              <a:rPr lang="es-ES" sz="1800" dirty="0" err="1">
                <a:ea typeface="Calibri"/>
                <a:cs typeface="Calibri"/>
              </a:rPr>
              <a:t>midodrine</a:t>
            </a:r>
            <a:r>
              <a:rPr lang="es-ES" sz="1800" dirty="0">
                <a:ea typeface="Calibri"/>
                <a:cs typeface="Calibri"/>
              </a:rPr>
              <a:t>. </a:t>
            </a:r>
          </a:p>
          <a:p>
            <a:pPr lvl="1">
              <a:buFont typeface="Courier New" panose="020B0604020202020204" pitchFamily="34" charset="0"/>
              <a:buChar char="o"/>
            </a:pPr>
            <a:endParaRPr lang="es-ES" sz="1800" dirty="0">
              <a:ea typeface="Calibri"/>
              <a:cs typeface="Calibri"/>
            </a:endParaRPr>
          </a:p>
          <a:p>
            <a:pPr lvl="1">
              <a:buFont typeface="Courier New" panose="020B0604020202020204" pitchFamily="34" charset="0"/>
              <a:buChar char="o"/>
            </a:pPr>
            <a:endParaRPr lang="es-ES" sz="1800" dirty="0">
              <a:ea typeface="Calibri"/>
              <a:cs typeface="Calibri"/>
            </a:endParaRPr>
          </a:p>
          <a:p>
            <a:r>
              <a:rPr lang="es-ES" sz="1800" err="1">
                <a:ea typeface="Calibri"/>
                <a:cs typeface="Calibri"/>
              </a:rPr>
              <a:t>Orders</a:t>
            </a:r>
            <a:r>
              <a:rPr lang="es-ES" sz="1800" dirty="0">
                <a:ea typeface="Calibri"/>
                <a:cs typeface="Calibri"/>
              </a:rPr>
              <a:t>:</a:t>
            </a:r>
          </a:p>
          <a:p>
            <a:pPr lvl="1">
              <a:buFont typeface="Courier New" panose="020B0604020202020204" pitchFamily="34" charset="0"/>
              <a:buChar char="o"/>
            </a:pPr>
            <a:r>
              <a:rPr lang="es-ES" sz="1800" err="1">
                <a:ea typeface="Calibri"/>
                <a:cs typeface="Calibri"/>
              </a:rPr>
              <a:t>Labs</a:t>
            </a:r>
            <a:r>
              <a:rPr lang="es-ES" sz="1800" dirty="0">
                <a:ea typeface="Calibri"/>
                <a:cs typeface="Calibri"/>
              </a:rPr>
              <a:t>: CBC, CMP, Mg, </a:t>
            </a:r>
            <a:r>
              <a:rPr lang="es-ES" sz="1800" err="1">
                <a:ea typeface="Calibri"/>
                <a:cs typeface="Calibri"/>
              </a:rPr>
              <a:t>Phos</a:t>
            </a:r>
            <a:r>
              <a:rPr lang="es-ES" sz="1800" dirty="0">
                <a:ea typeface="Calibri"/>
                <a:cs typeface="Calibri"/>
              </a:rPr>
              <a:t>, </a:t>
            </a:r>
            <a:r>
              <a:rPr lang="es-ES" sz="1800" err="1">
                <a:ea typeface="Calibri"/>
                <a:cs typeface="Calibri"/>
              </a:rPr>
              <a:t>ical</a:t>
            </a:r>
            <a:r>
              <a:rPr lang="es-ES" sz="1800" dirty="0">
                <a:ea typeface="Calibri"/>
                <a:cs typeface="Calibri"/>
              </a:rPr>
              <a:t>, </a:t>
            </a:r>
            <a:r>
              <a:rPr lang="es-ES" sz="1800" err="1">
                <a:ea typeface="Calibri"/>
                <a:cs typeface="Calibri"/>
              </a:rPr>
              <a:t>Lactic</a:t>
            </a:r>
            <a:r>
              <a:rPr lang="es-ES" sz="1800" dirty="0">
                <a:ea typeface="Calibri"/>
                <a:cs typeface="Calibri"/>
              </a:rPr>
              <a:t>, </a:t>
            </a:r>
            <a:r>
              <a:rPr lang="es-ES" sz="1800" err="1">
                <a:ea typeface="Calibri"/>
                <a:cs typeface="Calibri"/>
              </a:rPr>
              <a:t>procal</a:t>
            </a:r>
            <a:r>
              <a:rPr lang="es-ES" sz="1800" dirty="0">
                <a:ea typeface="Calibri"/>
                <a:cs typeface="Calibri"/>
              </a:rPr>
              <a:t>, cultures</a:t>
            </a:r>
          </a:p>
          <a:p>
            <a:pPr lvl="2">
              <a:buFont typeface="Wingdings" panose="020B0604020202020204" pitchFamily="34" charset="0"/>
              <a:buChar char="§"/>
            </a:pPr>
            <a:r>
              <a:rPr lang="es-ES" sz="1800" err="1">
                <a:ea typeface="Calibri"/>
                <a:cs typeface="Calibri"/>
              </a:rPr>
              <a:t>Consider</a:t>
            </a:r>
            <a:r>
              <a:rPr lang="es-ES" sz="1800" dirty="0">
                <a:ea typeface="Calibri"/>
                <a:cs typeface="Calibri"/>
              </a:rPr>
              <a:t>: EKG, </a:t>
            </a:r>
            <a:r>
              <a:rPr lang="es-ES" sz="1800" err="1">
                <a:ea typeface="Calibri"/>
                <a:cs typeface="Calibri"/>
              </a:rPr>
              <a:t>trop</a:t>
            </a:r>
            <a:r>
              <a:rPr lang="es-ES" sz="1800" dirty="0">
                <a:ea typeface="Calibri"/>
                <a:cs typeface="Calibri"/>
              </a:rPr>
              <a:t>, CXR, CT </a:t>
            </a:r>
            <a:r>
              <a:rPr lang="es-ES" sz="1800" err="1">
                <a:ea typeface="Calibri"/>
                <a:cs typeface="Calibri"/>
              </a:rPr>
              <a:t>angio</a:t>
            </a:r>
            <a:r>
              <a:rPr lang="es-ES" sz="1800" dirty="0">
                <a:ea typeface="Calibri"/>
                <a:cs typeface="Calibri"/>
              </a:rPr>
              <a:t> (</a:t>
            </a:r>
            <a:r>
              <a:rPr lang="es-ES" sz="1800" err="1">
                <a:ea typeface="Calibri"/>
                <a:cs typeface="Calibri"/>
              </a:rPr>
              <a:t>if</a:t>
            </a:r>
            <a:r>
              <a:rPr lang="es-ES" sz="1800" dirty="0">
                <a:ea typeface="Calibri"/>
                <a:cs typeface="Calibri"/>
              </a:rPr>
              <a:t> </a:t>
            </a:r>
            <a:r>
              <a:rPr lang="es-ES" sz="1800" err="1">
                <a:ea typeface="Calibri"/>
                <a:cs typeface="Calibri"/>
              </a:rPr>
              <a:t>brisk</a:t>
            </a:r>
            <a:r>
              <a:rPr lang="es-ES" sz="1800" dirty="0">
                <a:ea typeface="Calibri"/>
                <a:cs typeface="Calibri"/>
              </a:rPr>
              <a:t> </a:t>
            </a:r>
            <a:r>
              <a:rPr lang="es-ES" sz="1800" err="1">
                <a:ea typeface="Calibri"/>
                <a:cs typeface="Calibri"/>
              </a:rPr>
              <a:t>bleed</a:t>
            </a:r>
            <a:r>
              <a:rPr lang="es-ES" sz="1800" dirty="0">
                <a:ea typeface="Calibri"/>
                <a:cs typeface="Calibri"/>
              </a:rPr>
              <a:t> </a:t>
            </a:r>
            <a:r>
              <a:rPr lang="es-ES" sz="1800" err="1">
                <a:ea typeface="Calibri"/>
                <a:cs typeface="Calibri"/>
              </a:rPr>
              <a:t>concern</a:t>
            </a:r>
            <a:r>
              <a:rPr lang="es-ES" sz="1800" dirty="0">
                <a:ea typeface="Calibri"/>
                <a:cs typeface="Calibri"/>
              </a:rPr>
              <a:t>)</a:t>
            </a:r>
          </a:p>
          <a:p>
            <a:pPr lvl="1">
              <a:buFont typeface="Courier New" panose="020B0604020202020204" pitchFamily="34" charset="0"/>
              <a:buChar char="o"/>
            </a:pPr>
            <a:r>
              <a:rPr lang="es-ES" sz="1800" dirty="0">
                <a:ea typeface="Calibri"/>
                <a:cs typeface="Calibri"/>
              </a:rPr>
              <a:t>Fluid responsive?  </a:t>
            </a:r>
            <a:r>
              <a:rPr lang="es-ES" sz="1400" dirty="0">
                <a:ea typeface="Calibri"/>
                <a:cs typeface="Calibri"/>
              </a:rPr>
              <a:t> (250cc </a:t>
            </a:r>
            <a:r>
              <a:rPr lang="es-ES" sz="1400" dirty="0" err="1">
                <a:ea typeface="Calibri"/>
                <a:cs typeface="Calibri"/>
              </a:rPr>
              <a:t>if</a:t>
            </a:r>
            <a:r>
              <a:rPr lang="es-ES" sz="1400" dirty="0">
                <a:ea typeface="Calibri"/>
                <a:cs typeface="Calibri"/>
              </a:rPr>
              <a:t> </a:t>
            </a:r>
            <a:r>
              <a:rPr lang="es-ES" sz="1400" dirty="0" err="1">
                <a:ea typeface="Calibri"/>
                <a:cs typeface="Calibri"/>
              </a:rPr>
              <a:t>dialysis</a:t>
            </a:r>
            <a:r>
              <a:rPr lang="es-ES" sz="1400" dirty="0">
                <a:ea typeface="Calibri"/>
                <a:cs typeface="Calibri"/>
              </a:rPr>
              <a:t>, 1L </a:t>
            </a:r>
            <a:r>
              <a:rPr lang="es-ES" sz="1400" dirty="0" err="1">
                <a:ea typeface="Calibri"/>
                <a:cs typeface="Calibri"/>
              </a:rPr>
              <a:t>if</a:t>
            </a:r>
            <a:r>
              <a:rPr lang="es-ES" sz="1400" dirty="0">
                <a:ea typeface="Calibri"/>
                <a:cs typeface="Calibri"/>
              </a:rPr>
              <a:t> EF </a:t>
            </a:r>
            <a:r>
              <a:rPr lang="es-ES" sz="1400" dirty="0" err="1">
                <a:ea typeface="Calibri"/>
                <a:cs typeface="Calibri"/>
              </a:rPr>
              <a:t>wnl</a:t>
            </a:r>
            <a:r>
              <a:rPr lang="es-ES" sz="1400" dirty="0">
                <a:ea typeface="Calibri"/>
                <a:cs typeface="Calibri"/>
              </a:rPr>
              <a:t>, </a:t>
            </a:r>
            <a:r>
              <a:rPr lang="es-ES" sz="1400" dirty="0" err="1">
                <a:ea typeface="Calibri"/>
                <a:cs typeface="Calibri"/>
              </a:rPr>
              <a:t>albumin</a:t>
            </a:r>
            <a:r>
              <a:rPr lang="es-ES" sz="1400" dirty="0">
                <a:ea typeface="Calibri"/>
                <a:cs typeface="Calibri"/>
              </a:rPr>
              <a:t> </a:t>
            </a:r>
            <a:r>
              <a:rPr lang="es-ES" sz="1400" dirty="0" err="1">
                <a:ea typeface="Calibri"/>
                <a:cs typeface="Calibri"/>
              </a:rPr>
              <a:t>if</a:t>
            </a:r>
            <a:r>
              <a:rPr lang="es-ES" sz="1400" dirty="0">
                <a:ea typeface="Calibri"/>
                <a:cs typeface="Calibri"/>
              </a:rPr>
              <a:t> </a:t>
            </a:r>
            <a:r>
              <a:rPr lang="es-ES" sz="1400" dirty="0" err="1">
                <a:ea typeface="Calibri"/>
                <a:cs typeface="Calibri"/>
              </a:rPr>
              <a:t>cirrhotic</a:t>
            </a:r>
            <a:r>
              <a:rPr lang="es-ES" sz="1400" dirty="0">
                <a:ea typeface="Calibri"/>
                <a:cs typeface="Calibri"/>
              </a:rPr>
              <a:t>)</a:t>
            </a:r>
            <a:endParaRPr lang="es-ES">
              <a:ea typeface="Calibri" panose="020F0502020204030204"/>
              <a:cs typeface="Calibri" panose="020F0502020204030204"/>
            </a:endParaRPr>
          </a:p>
          <a:p>
            <a:pPr lvl="2">
              <a:buFont typeface="Wingdings" panose="020B0604020202020204" pitchFamily="34" charset="0"/>
              <a:buChar char="§"/>
            </a:pPr>
            <a:r>
              <a:rPr lang="es-ES" sz="1800" dirty="0" err="1">
                <a:ea typeface="Calibri"/>
                <a:cs typeface="Calibri"/>
              </a:rPr>
              <a:t>Leg</a:t>
            </a:r>
            <a:r>
              <a:rPr lang="es-ES" sz="1800" dirty="0">
                <a:ea typeface="Calibri"/>
                <a:cs typeface="Calibri"/>
              </a:rPr>
              <a:t> </a:t>
            </a:r>
            <a:r>
              <a:rPr lang="es-ES" sz="1800" dirty="0" err="1">
                <a:ea typeface="Calibri"/>
                <a:cs typeface="Calibri"/>
              </a:rPr>
              <a:t>raise</a:t>
            </a:r>
            <a:endParaRPr lang="es-ES" sz="1800" dirty="0">
              <a:ea typeface="Calibri"/>
              <a:cs typeface="Calibri"/>
            </a:endParaRPr>
          </a:p>
          <a:p>
            <a:pPr lvl="1">
              <a:buFont typeface="Courier New" panose="020B0604020202020204" pitchFamily="34" charset="0"/>
              <a:buChar char="o"/>
            </a:pPr>
            <a:r>
              <a:rPr lang="es-ES" sz="1800" dirty="0" err="1">
                <a:ea typeface="Calibri"/>
                <a:cs typeface="Calibri"/>
              </a:rPr>
              <a:t>Consider</a:t>
            </a:r>
            <a:r>
              <a:rPr lang="es-ES" sz="1800" dirty="0">
                <a:ea typeface="Calibri"/>
                <a:cs typeface="Calibri"/>
              </a:rPr>
              <a:t>: </a:t>
            </a:r>
            <a:r>
              <a:rPr lang="es-ES" sz="1800" dirty="0" err="1">
                <a:ea typeface="Calibri"/>
                <a:cs typeface="Calibri"/>
              </a:rPr>
              <a:t>Abx</a:t>
            </a:r>
            <a:r>
              <a:rPr lang="es-ES" sz="1800" dirty="0">
                <a:ea typeface="Calibri"/>
                <a:cs typeface="Calibri"/>
              </a:rPr>
              <a:t>, stress </a:t>
            </a:r>
            <a:r>
              <a:rPr lang="es-ES" sz="1800" dirty="0" err="1">
                <a:ea typeface="Calibri"/>
                <a:cs typeface="Calibri"/>
              </a:rPr>
              <a:t>dose</a:t>
            </a:r>
            <a:r>
              <a:rPr lang="es-ES" sz="1800" dirty="0">
                <a:ea typeface="Calibri"/>
                <a:cs typeface="Calibri"/>
              </a:rPr>
              <a:t> </a:t>
            </a:r>
            <a:r>
              <a:rPr lang="es-ES" sz="1800" dirty="0" err="1">
                <a:ea typeface="Calibri"/>
                <a:cs typeface="Calibri"/>
              </a:rPr>
              <a:t>steroids</a:t>
            </a:r>
            <a:r>
              <a:rPr lang="es-ES" sz="1800" dirty="0">
                <a:ea typeface="Calibri"/>
                <a:cs typeface="Calibri"/>
              </a:rPr>
              <a:t>, </a:t>
            </a:r>
            <a:r>
              <a:rPr lang="es-ES" sz="1800" dirty="0" err="1">
                <a:ea typeface="Calibri"/>
                <a:cs typeface="Calibri"/>
              </a:rPr>
              <a:t>midodrine</a:t>
            </a:r>
            <a:endParaRPr lang="es-ES" sz="1800" dirty="0">
              <a:ea typeface="Calibri"/>
              <a:cs typeface="Calibri"/>
            </a:endParaRPr>
          </a:p>
          <a:p>
            <a:pPr lvl="1">
              <a:buFont typeface="Courier New" panose="020B0604020202020204" pitchFamily="34" charset="0"/>
              <a:buChar char="o"/>
            </a:pPr>
            <a:endParaRPr lang="es-ES" sz="1800" dirty="0">
              <a:ea typeface="Calibri"/>
              <a:cs typeface="Calibri"/>
            </a:endParaRPr>
          </a:p>
          <a:p>
            <a:r>
              <a:rPr lang="es-ES" sz="1800" dirty="0" err="1">
                <a:ea typeface="Calibri"/>
                <a:cs typeface="Calibri"/>
              </a:rPr>
              <a:t>Cycle</a:t>
            </a:r>
            <a:r>
              <a:rPr lang="es-ES" sz="1800" dirty="0">
                <a:ea typeface="Calibri"/>
                <a:cs typeface="Calibri"/>
              </a:rPr>
              <a:t> BP!</a:t>
            </a:r>
          </a:p>
          <a:p>
            <a:endParaRPr lang="es-ES" sz="2200">
              <a:ea typeface="Calibri"/>
              <a:cs typeface="Calibri"/>
            </a:endParaRPr>
          </a:p>
        </p:txBody>
      </p:sp>
    </p:spTree>
    <p:extLst>
      <p:ext uri="{BB962C8B-B14F-4D97-AF65-F5344CB8AC3E}">
        <p14:creationId xmlns:p14="http://schemas.microsoft.com/office/powerpoint/2010/main" val="354369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94713-2D35-1FD1-5946-032283D20C4D}"/>
              </a:ext>
            </a:extLst>
          </p:cNvPr>
          <p:cNvSpPr>
            <a:spLocks noGrp="1"/>
          </p:cNvSpPr>
          <p:nvPr>
            <p:ph type="title"/>
          </p:nvPr>
        </p:nvSpPr>
        <p:spPr>
          <a:xfrm>
            <a:off x="838200" y="365125"/>
            <a:ext cx="10515600" cy="1325563"/>
          </a:xfrm>
        </p:spPr>
        <p:txBody>
          <a:bodyPr>
            <a:normAutofit/>
          </a:bodyPr>
          <a:lstStyle/>
          <a:p>
            <a:r>
              <a:rPr lang="en-US" sz="5400">
                <a:ea typeface="Calibri Light"/>
                <a:cs typeface="Calibri Light"/>
              </a:rPr>
              <a:t>AHRF</a:t>
            </a:r>
            <a:endParaRPr lang="en-US" sz="5400"/>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D9BED7-E579-12EA-0001-A810F6A03D01}"/>
              </a:ext>
            </a:extLst>
          </p:cNvPr>
          <p:cNvSpPr>
            <a:spLocks noGrp="1"/>
          </p:cNvSpPr>
          <p:nvPr>
            <p:ph idx="1"/>
          </p:nvPr>
        </p:nvSpPr>
        <p:spPr>
          <a:xfrm>
            <a:off x="838200" y="1929384"/>
            <a:ext cx="10515600" cy="4251960"/>
          </a:xfrm>
        </p:spPr>
        <p:txBody>
          <a:bodyPr vert="horz" lIns="91440" tIns="45720" rIns="91440" bIns="45720" rtlCol="0" anchor="t">
            <a:normAutofit fontScale="92500"/>
          </a:bodyPr>
          <a:lstStyle/>
          <a:p>
            <a:r>
              <a:rPr lang="es-ES" sz="2200" dirty="0" err="1">
                <a:ea typeface="Calibri"/>
                <a:cs typeface="Calibri"/>
              </a:rPr>
              <a:t>preliminary</a:t>
            </a:r>
            <a:r>
              <a:rPr lang="es-ES" sz="2200" dirty="0">
                <a:ea typeface="Calibri"/>
                <a:cs typeface="Calibri"/>
              </a:rPr>
              <a:t> </a:t>
            </a:r>
            <a:r>
              <a:rPr lang="es-ES" sz="2200" dirty="0" err="1">
                <a:ea typeface="Calibri"/>
                <a:cs typeface="Calibri"/>
              </a:rPr>
              <a:t>differential</a:t>
            </a:r>
            <a:r>
              <a:rPr lang="es-ES" sz="2200" dirty="0">
                <a:ea typeface="Calibri"/>
                <a:cs typeface="Calibri"/>
              </a:rPr>
              <a:t>: </a:t>
            </a:r>
            <a:r>
              <a:rPr lang="es-ES" sz="2200" dirty="0" err="1">
                <a:ea typeface="Calibri"/>
                <a:cs typeface="Calibri"/>
              </a:rPr>
              <a:t>Mucous</a:t>
            </a:r>
            <a:r>
              <a:rPr lang="es-ES" sz="2200" dirty="0">
                <a:ea typeface="Calibri"/>
                <a:cs typeface="Calibri"/>
              </a:rPr>
              <a:t> </a:t>
            </a:r>
            <a:r>
              <a:rPr lang="es-ES" sz="2200" dirty="0" err="1">
                <a:ea typeface="Calibri"/>
                <a:cs typeface="Calibri"/>
              </a:rPr>
              <a:t>plug</a:t>
            </a:r>
            <a:r>
              <a:rPr lang="es-ES" sz="2200" dirty="0">
                <a:ea typeface="Calibri"/>
                <a:cs typeface="Calibri"/>
              </a:rPr>
              <a:t>, PE, </a:t>
            </a:r>
            <a:r>
              <a:rPr lang="es-ES" sz="2200" dirty="0" err="1">
                <a:ea typeface="Calibri"/>
                <a:cs typeface="Calibri"/>
              </a:rPr>
              <a:t>atelectasis</a:t>
            </a:r>
            <a:r>
              <a:rPr lang="es-ES" sz="2200" dirty="0">
                <a:ea typeface="Calibri"/>
                <a:cs typeface="Calibri"/>
              </a:rPr>
              <a:t>, </a:t>
            </a:r>
            <a:r>
              <a:rPr lang="es-ES" sz="2200" dirty="0" err="1">
                <a:ea typeface="Calibri"/>
                <a:cs typeface="Calibri"/>
              </a:rPr>
              <a:t>aspiration</a:t>
            </a:r>
            <a:r>
              <a:rPr lang="es-ES" sz="2200" dirty="0">
                <a:ea typeface="Calibri"/>
                <a:cs typeface="Calibri"/>
              </a:rPr>
              <a:t>, PTX, </a:t>
            </a:r>
            <a:r>
              <a:rPr lang="es-ES" sz="2200" dirty="0" err="1">
                <a:ea typeface="Calibri"/>
                <a:cs typeface="Calibri"/>
              </a:rPr>
              <a:t>anxiety</a:t>
            </a:r>
            <a:r>
              <a:rPr lang="es-ES" sz="2200" dirty="0">
                <a:ea typeface="Calibri"/>
                <a:cs typeface="Calibri"/>
              </a:rPr>
              <a:t>, </a:t>
            </a:r>
            <a:r>
              <a:rPr lang="es-ES" sz="2200" dirty="0" err="1">
                <a:ea typeface="Calibri"/>
                <a:cs typeface="Calibri"/>
              </a:rPr>
              <a:t>asthma</a:t>
            </a:r>
            <a:r>
              <a:rPr lang="es-ES" sz="2200" dirty="0">
                <a:ea typeface="Calibri"/>
                <a:cs typeface="Calibri"/>
              </a:rPr>
              <a:t>/COPD</a:t>
            </a:r>
          </a:p>
          <a:p>
            <a:pPr lvl="1">
              <a:buFont typeface="Courier New" panose="020B0604020202020204" pitchFamily="34" charset="0"/>
              <a:buChar char="o"/>
            </a:pPr>
            <a:endParaRPr lang="es-ES" sz="2200">
              <a:ea typeface="Calibri"/>
              <a:cs typeface="Calibri"/>
            </a:endParaRPr>
          </a:p>
          <a:p>
            <a:r>
              <a:rPr lang="es-ES" sz="2200" err="1">
                <a:ea typeface="Calibri"/>
                <a:cs typeface="Calibri"/>
              </a:rPr>
              <a:t>diagnostics</a:t>
            </a:r>
            <a:r>
              <a:rPr lang="es-ES" sz="2200" dirty="0">
                <a:ea typeface="Calibri"/>
                <a:cs typeface="Calibri"/>
              </a:rPr>
              <a:t>: ABG/VBG, </a:t>
            </a:r>
            <a:r>
              <a:rPr lang="es-ES" sz="2200" err="1">
                <a:ea typeface="Calibri"/>
                <a:cs typeface="Calibri"/>
              </a:rPr>
              <a:t>procal</a:t>
            </a:r>
            <a:r>
              <a:rPr lang="es-ES" sz="2200" dirty="0">
                <a:ea typeface="Calibri"/>
                <a:cs typeface="Calibri"/>
              </a:rPr>
              <a:t>, CXR, EKG, </a:t>
            </a:r>
            <a:r>
              <a:rPr lang="es-ES" sz="2200" err="1">
                <a:ea typeface="Calibri"/>
                <a:cs typeface="Calibri"/>
              </a:rPr>
              <a:t>trop</a:t>
            </a:r>
            <a:r>
              <a:rPr lang="es-ES" sz="2200" dirty="0">
                <a:ea typeface="Calibri"/>
                <a:cs typeface="Calibri"/>
              </a:rPr>
              <a:t>, BSUS </a:t>
            </a:r>
            <a:r>
              <a:rPr lang="es-ES" sz="2200" err="1">
                <a:ea typeface="Calibri"/>
                <a:cs typeface="Calibri"/>
              </a:rPr>
              <a:t>cardiac</a:t>
            </a:r>
            <a:endParaRPr lang="es-ES" sz="2200">
              <a:ea typeface="Calibri"/>
              <a:cs typeface="Calibri"/>
            </a:endParaRPr>
          </a:p>
          <a:p>
            <a:r>
              <a:rPr lang="es-ES" sz="2200" dirty="0">
                <a:ea typeface="Calibri"/>
                <a:cs typeface="Calibri"/>
              </a:rPr>
              <a:t>PE: </a:t>
            </a:r>
            <a:r>
              <a:rPr lang="es-ES" sz="2200" dirty="0" err="1">
                <a:ea typeface="Calibri"/>
                <a:cs typeface="Calibri"/>
              </a:rPr>
              <a:t>wheeze</a:t>
            </a:r>
            <a:r>
              <a:rPr lang="es-ES" sz="2200" dirty="0">
                <a:ea typeface="Calibri"/>
                <a:cs typeface="Calibri"/>
              </a:rPr>
              <a:t>, </a:t>
            </a:r>
            <a:r>
              <a:rPr lang="es-ES" sz="2200" dirty="0" err="1">
                <a:ea typeface="Calibri"/>
                <a:cs typeface="Calibri"/>
              </a:rPr>
              <a:t>poor</a:t>
            </a:r>
            <a:r>
              <a:rPr lang="es-ES" sz="2200" dirty="0">
                <a:ea typeface="Calibri"/>
                <a:cs typeface="Calibri"/>
              </a:rPr>
              <a:t> air </a:t>
            </a:r>
            <a:r>
              <a:rPr lang="es-ES" sz="2200" dirty="0" err="1">
                <a:ea typeface="Calibri"/>
                <a:cs typeface="Calibri"/>
              </a:rPr>
              <a:t>movement</a:t>
            </a:r>
            <a:r>
              <a:rPr lang="es-ES" sz="2200" dirty="0">
                <a:ea typeface="Calibri"/>
                <a:cs typeface="Calibri"/>
              </a:rPr>
              <a:t>, </a:t>
            </a:r>
            <a:r>
              <a:rPr lang="es-ES" sz="2200" dirty="0" err="1">
                <a:ea typeface="Calibri"/>
                <a:cs typeface="Calibri"/>
              </a:rPr>
              <a:t>crackle</a:t>
            </a:r>
            <a:r>
              <a:rPr lang="es-ES" sz="2200" dirty="0">
                <a:ea typeface="Calibri"/>
                <a:cs typeface="Calibri"/>
              </a:rPr>
              <a:t>, </a:t>
            </a:r>
            <a:r>
              <a:rPr lang="es-ES" sz="2200" dirty="0" err="1">
                <a:ea typeface="Calibri"/>
                <a:cs typeface="Calibri"/>
              </a:rPr>
              <a:t>absent</a:t>
            </a:r>
            <a:r>
              <a:rPr lang="es-ES" sz="2200" dirty="0">
                <a:ea typeface="Calibri"/>
                <a:cs typeface="Calibri"/>
              </a:rPr>
              <a:t> </a:t>
            </a:r>
            <a:r>
              <a:rPr lang="es-ES" sz="2200" dirty="0" err="1">
                <a:ea typeface="Calibri"/>
                <a:cs typeface="Calibri"/>
              </a:rPr>
              <a:t>breathe</a:t>
            </a:r>
            <a:r>
              <a:rPr lang="es-ES" sz="2200" dirty="0">
                <a:ea typeface="Calibri"/>
                <a:cs typeface="Calibri"/>
              </a:rPr>
              <a:t> </a:t>
            </a:r>
            <a:r>
              <a:rPr lang="es-ES" sz="2200" dirty="0" err="1">
                <a:ea typeface="Calibri"/>
                <a:cs typeface="Calibri"/>
              </a:rPr>
              <a:t>sounds</a:t>
            </a:r>
            <a:r>
              <a:rPr lang="es-ES" sz="2200" dirty="0">
                <a:ea typeface="Calibri"/>
                <a:cs typeface="Calibri"/>
              </a:rPr>
              <a:t>, </a:t>
            </a:r>
            <a:r>
              <a:rPr lang="es-ES" sz="2200" dirty="0" err="1">
                <a:ea typeface="Calibri"/>
                <a:cs typeface="Calibri"/>
              </a:rPr>
              <a:t>diminished</a:t>
            </a:r>
            <a:r>
              <a:rPr lang="es-ES" sz="2200" dirty="0">
                <a:ea typeface="Calibri"/>
                <a:cs typeface="Calibri"/>
              </a:rPr>
              <a:t> bases, </a:t>
            </a:r>
            <a:r>
              <a:rPr lang="es-ES" sz="2200" dirty="0" err="1">
                <a:ea typeface="Calibri"/>
                <a:cs typeface="Calibri"/>
              </a:rPr>
              <a:t>pitting</a:t>
            </a:r>
            <a:r>
              <a:rPr lang="es-ES" sz="2200" dirty="0">
                <a:ea typeface="Calibri"/>
                <a:cs typeface="Calibri"/>
              </a:rPr>
              <a:t> edema</a:t>
            </a:r>
          </a:p>
          <a:p>
            <a:endParaRPr lang="es-ES" sz="2200">
              <a:ea typeface="Calibri"/>
              <a:cs typeface="Calibri"/>
            </a:endParaRPr>
          </a:p>
          <a:p>
            <a:r>
              <a:rPr lang="es-ES" sz="2200" dirty="0" err="1">
                <a:ea typeface="Calibri"/>
                <a:cs typeface="Calibri"/>
              </a:rPr>
              <a:t>Ensure</a:t>
            </a:r>
            <a:r>
              <a:rPr lang="es-ES" sz="2200" dirty="0">
                <a:ea typeface="Calibri"/>
                <a:cs typeface="Calibri"/>
              </a:rPr>
              <a:t> </a:t>
            </a:r>
            <a:r>
              <a:rPr lang="es-ES" sz="2200" dirty="0" err="1">
                <a:ea typeface="Calibri"/>
                <a:cs typeface="Calibri"/>
              </a:rPr>
              <a:t>good</a:t>
            </a:r>
            <a:r>
              <a:rPr lang="es-ES" sz="2200" dirty="0">
                <a:ea typeface="Calibri"/>
                <a:cs typeface="Calibri"/>
              </a:rPr>
              <a:t> </a:t>
            </a:r>
            <a:r>
              <a:rPr lang="es-ES" sz="2200" dirty="0" err="1">
                <a:ea typeface="Calibri"/>
                <a:cs typeface="Calibri"/>
              </a:rPr>
              <a:t>waveform</a:t>
            </a:r>
            <a:r>
              <a:rPr lang="es-ES" sz="2200" dirty="0">
                <a:ea typeface="Calibri"/>
                <a:cs typeface="Calibri"/>
              </a:rPr>
              <a:t>, </a:t>
            </a:r>
            <a:r>
              <a:rPr lang="es-ES" sz="2200" dirty="0" err="1">
                <a:ea typeface="Calibri"/>
                <a:cs typeface="Calibri"/>
              </a:rPr>
              <a:t>get</a:t>
            </a:r>
            <a:r>
              <a:rPr lang="es-ES" sz="2200" dirty="0">
                <a:ea typeface="Calibri"/>
                <a:cs typeface="Calibri"/>
              </a:rPr>
              <a:t> RSP</a:t>
            </a:r>
          </a:p>
          <a:p>
            <a:pPr lvl="1">
              <a:buFont typeface="Courier New" panose="020B0604020202020204" pitchFamily="34" charset="0"/>
              <a:buChar char="o"/>
            </a:pPr>
            <a:endParaRPr lang="es-ES" sz="2200">
              <a:ea typeface="Calibri"/>
              <a:cs typeface="Calibri"/>
            </a:endParaRPr>
          </a:p>
          <a:p>
            <a:r>
              <a:rPr lang="es-ES" sz="2200" dirty="0" err="1">
                <a:ea typeface="Calibri"/>
                <a:cs typeface="Calibri"/>
              </a:rPr>
              <a:t>Supplement</a:t>
            </a:r>
            <a:r>
              <a:rPr lang="es-ES" sz="2200" dirty="0">
                <a:ea typeface="Calibri"/>
                <a:cs typeface="Calibri"/>
              </a:rPr>
              <a:t> 02: NC --&gt; NRB --&gt; HFNC --&gt; CPAP/</a:t>
            </a:r>
            <a:r>
              <a:rPr lang="es-ES" sz="2200" dirty="0" err="1">
                <a:ea typeface="Calibri"/>
                <a:cs typeface="Calibri"/>
              </a:rPr>
              <a:t>BiPAP</a:t>
            </a:r>
            <a:r>
              <a:rPr lang="es-ES" sz="2200" dirty="0">
                <a:ea typeface="Calibri"/>
                <a:cs typeface="Calibri"/>
              </a:rPr>
              <a:t> --&gt; </a:t>
            </a:r>
            <a:r>
              <a:rPr lang="es-ES" sz="2200" dirty="0" err="1">
                <a:ea typeface="Calibri"/>
                <a:cs typeface="Calibri"/>
              </a:rPr>
              <a:t>intubate</a:t>
            </a:r>
            <a:endParaRPr lang="es-ES" sz="2200" dirty="0">
              <a:ea typeface="Calibri"/>
              <a:cs typeface="Calibri"/>
            </a:endParaRPr>
          </a:p>
          <a:p>
            <a:pPr lvl="1">
              <a:buFont typeface="Courier New" panose="020B0604020202020204" pitchFamily="34" charset="0"/>
              <a:buChar char="o"/>
            </a:pPr>
            <a:r>
              <a:rPr lang="es-ES" sz="2200" dirty="0">
                <a:ea typeface="Calibri"/>
                <a:cs typeface="Calibri"/>
              </a:rPr>
              <a:t>CONFIRM CODE STATUS</a:t>
            </a:r>
          </a:p>
          <a:p>
            <a:pPr lvl="1">
              <a:buFont typeface="Courier New" panose="020B0604020202020204" pitchFamily="34" charset="0"/>
              <a:buChar char="o"/>
            </a:pPr>
            <a:endParaRPr lang="es-ES" sz="2200" dirty="0">
              <a:ea typeface="Calibri"/>
              <a:cs typeface="Calibri"/>
            </a:endParaRPr>
          </a:p>
          <a:p>
            <a:r>
              <a:rPr lang="es-ES" sz="2600" dirty="0" err="1">
                <a:ea typeface="Calibri"/>
                <a:cs typeface="Calibri"/>
              </a:rPr>
              <a:t>interventions</a:t>
            </a:r>
            <a:r>
              <a:rPr lang="es-ES" sz="2600" dirty="0">
                <a:ea typeface="Calibri"/>
                <a:cs typeface="Calibri"/>
              </a:rPr>
              <a:t>: ABX, </a:t>
            </a:r>
            <a:r>
              <a:rPr lang="es-ES" sz="2600" dirty="0" err="1">
                <a:ea typeface="Calibri"/>
                <a:cs typeface="Calibri"/>
              </a:rPr>
              <a:t>lasix</a:t>
            </a:r>
            <a:r>
              <a:rPr lang="es-ES" sz="2600" dirty="0">
                <a:ea typeface="Calibri"/>
                <a:cs typeface="Calibri"/>
              </a:rPr>
              <a:t>/</a:t>
            </a:r>
            <a:r>
              <a:rPr lang="es-ES" sz="2600" dirty="0" err="1">
                <a:ea typeface="Calibri"/>
                <a:cs typeface="Calibri"/>
              </a:rPr>
              <a:t>bumex</a:t>
            </a:r>
            <a:r>
              <a:rPr lang="es-ES" sz="2600" dirty="0">
                <a:ea typeface="Calibri"/>
                <a:cs typeface="Calibri"/>
              </a:rPr>
              <a:t>, </a:t>
            </a:r>
            <a:r>
              <a:rPr lang="es-ES" sz="2600" dirty="0" err="1">
                <a:ea typeface="Calibri"/>
                <a:cs typeface="Calibri"/>
              </a:rPr>
              <a:t>albuterol</a:t>
            </a:r>
            <a:r>
              <a:rPr lang="es-ES" sz="2600" dirty="0">
                <a:ea typeface="Calibri"/>
                <a:cs typeface="Calibri"/>
              </a:rPr>
              <a:t>/</a:t>
            </a:r>
            <a:r>
              <a:rPr lang="es-ES" sz="2600" dirty="0" err="1">
                <a:ea typeface="Calibri"/>
                <a:cs typeface="Calibri"/>
              </a:rPr>
              <a:t>duonebs</a:t>
            </a:r>
            <a:r>
              <a:rPr lang="es-ES" sz="2600" dirty="0">
                <a:ea typeface="Calibri"/>
                <a:cs typeface="Calibri"/>
              </a:rPr>
              <a:t>, </a:t>
            </a:r>
            <a:r>
              <a:rPr lang="es-ES" sz="2600" dirty="0" err="1">
                <a:ea typeface="Calibri"/>
                <a:cs typeface="Calibri"/>
              </a:rPr>
              <a:t>steroids</a:t>
            </a:r>
            <a:r>
              <a:rPr lang="es-ES" sz="2600" dirty="0">
                <a:ea typeface="Calibri"/>
                <a:cs typeface="Calibri"/>
              </a:rPr>
              <a:t>, CPT, </a:t>
            </a:r>
            <a:r>
              <a:rPr lang="es-ES" sz="2600" dirty="0" err="1">
                <a:ea typeface="Calibri"/>
                <a:cs typeface="Calibri"/>
              </a:rPr>
              <a:t>suction</a:t>
            </a:r>
            <a:endParaRPr lang="es-ES" sz="2600" dirty="0">
              <a:ea typeface="Calibri"/>
              <a:cs typeface="Calibri"/>
            </a:endParaRPr>
          </a:p>
          <a:p>
            <a:endParaRPr lang="es-ES" sz="2200">
              <a:ea typeface="Calibri"/>
              <a:cs typeface="Calibri"/>
            </a:endParaRPr>
          </a:p>
        </p:txBody>
      </p:sp>
    </p:spTree>
    <p:extLst>
      <p:ext uri="{BB962C8B-B14F-4D97-AF65-F5344CB8AC3E}">
        <p14:creationId xmlns:p14="http://schemas.microsoft.com/office/powerpoint/2010/main" val="4003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B94713-2D35-1FD1-5946-032283D20C4D}"/>
              </a:ext>
            </a:extLst>
          </p:cNvPr>
          <p:cNvSpPr>
            <a:spLocks noGrp="1"/>
          </p:cNvSpPr>
          <p:nvPr>
            <p:ph type="title"/>
          </p:nvPr>
        </p:nvSpPr>
        <p:spPr>
          <a:xfrm>
            <a:off x="838200" y="365125"/>
            <a:ext cx="10515600" cy="1325563"/>
          </a:xfrm>
        </p:spPr>
        <p:txBody>
          <a:bodyPr>
            <a:normAutofit/>
          </a:bodyPr>
          <a:lstStyle/>
          <a:p>
            <a:r>
              <a:rPr lang="en-US">
                <a:ea typeface="Calibri Light"/>
                <a:cs typeface="Calibri Light"/>
              </a:rPr>
              <a:t>Acute AMS</a:t>
            </a:r>
            <a:endParaRPr lang="en-US" err="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D9BED7-E579-12EA-0001-A810F6A03D01}"/>
              </a:ext>
            </a:extLst>
          </p:cNvPr>
          <p:cNvSpPr>
            <a:spLocks noGrp="1"/>
          </p:cNvSpPr>
          <p:nvPr>
            <p:ph idx="1"/>
          </p:nvPr>
        </p:nvSpPr>
        <p:spPr>
          <a:xfrm>
            <a:off x="1004427" y="1520005"/>
            <a:ext cx="10507056" cy="4383538"/>
          </a:xfrm>
        </p:spPr>
        <p:txBody>
          <a:bodyPr vert="horz" lIns="91440" tIns="45720" rIns="91440" bIns="45720" rtlCol="0" anchor="t">
            <a:normAutofit fontScale="85000" lnSpcReduction="20000"/>
          </a:bodyPr>
          <a:lstStyle/>
          <a:p>
            <a:r>
              <a:rPr lang="es-ES" err="1">
                <a:ea typeface="Calibri"/>
                <a:cs typeface="Calibri"/>
              </a:rPr>
              <a:t>preliminary</a:t>
            </a:r>
            <a:r>
              <a:rPr lang="es-ES">
                <a:ea typeface="Calibri"/>
                <a:cs typeface="Calibri"/>
              </a:rPr>
              <a:t> </a:t>
            </a:r>
            <a:r>
              <a:rPr lang="es-ES" err="1">
                <a:ea typeface="Calibri"/>
                <a:cs typeface="Calibri"/>
              </a:rPr>
              <a:t>differential</a:t>
            </a:r>
            <a:r>
              <a:rPr lang="es-ES">
                <a:ea typeface="Calibri"/>
                <a:cs typeface="Calibri"/>
              </a:rPr>
              <a:t>:</a:t>
            </a:r>
          </a:p>
          <a:p>
            <a:pPr lvl="1">
              <a:buFont typeface="Courier New" panose="020B0604020202020204" pitchFamily="34" charset="0"/>
              <a:buChar char="o"/>
            </a:pPr>
            <a:r>
              <a:rPr lang="es-ES">
                <a:ea typeface="Calibri"/>
                <a:cs typeface="Calibri"/>
              </a:rPr>
              <a:t>delirium, </a:t>
            </a:r>
            <a:r>
              <a:rPr lang="es-ES" err="1">
                <a:ea typeface="Calibri"/>
                <a:cs typeface="Calibri"/>
              </a:rPr>
              <a:t>stroke</a:t>
            </a:r>
            <a:r>
              <a:rPr lang="es-ES">
                <a:ea typeface="Calibri"/>
                <a:cs typeface="Calibri"/>
              </a:rPr>
              <a:t>, C02 </a:t>
            </a:r>
            <a:r>
              <a:rPr lang="es-ES" err="1">
                <a:ea typeface="Calibri"/>
                <a:cs typeface="Calibri"/>
              </a:rPr>
              <a:t>retention</a:t>
            </a:r>
            <a:r>
              <a:rPr lang="es-ES">
                <a:ea typeface="Calibri"/>
                <a:cs typeface="Calibri"/>
              </a:rPr>
              <a:t>, </a:t>
            </a:r>
            <a:r>
              <a:rPr lang="es-ES" err="1">
                <a:ea typeface="Calibri"/>
                <a:cs typeface="Calibri"/>
              </a:rPr>
              <a:t>seizure</a:t>
            </a:r>
            <a:r>
              <a:rPr lang="es-ES">
                <a:ea typeface="Calibri"/>
                <a:cs typeface="Calibri"/>
              </a:rPr>
              <a:t>, </a:t>
            </a:r>
            <a:r>
              <a:rPr lang="es-ES" err="1">
                <a:ea typeface="Calibri"/>
                <a:cs typeface="Calibri"/>
              </a:rPr>
              <a:t>metabolic</a:t>
            </a:r>
            <a:r>
              <a:rPr lang="es-ES">
                <a:ea typeface="Calibri"/>
                <a:cs typeface="Calibri"/>
              </a:rPr>
              <a:t> </a:t>
            </a:r>
            <a:r>
              <a:rPr lang="es-ES" err="1">
                <a:ea typeface="Calibri"/>
                <a:cs typeface="Calibri"/>
              </a:rPr>
              <a:t>derangement</a:t>
            </a:r>
            <a:r>
              <a:rPr lang="es-ES">
                <a:ea typeface="Calibri"/>
                <a:cs typeface="Calibri"/>
              </a:rPr>
              <a:t>, </a:t>
            </a:r>
            <a:r>
              <a:rPr lang="es-ES" err="1">
                <a:ea typeface="Calibri"/>
                <a:cs typeface="Calibri"/>
              </a:rPr>
              <a:t>withdrawal</a:t>
            </a:r>
            <a:r>
              <a:rPr lang="es-ES">
                <a:ea typeface="Calibri"/>
                <a:cs typeface="Calibri"/>
              </a:rPr>
              <a:t>/</a:t>
            </a:r>
            <a:r>
              <a:rPr lang="es-ES" err="1">
                <a:ea typeface="Calibri"/>
                <a:cs typeface="Calibri"/>
              </a:rPr>
              <a:t>overdose</a:t>
            </a:r>
            <a:r>
              <a:rPr lang="es-ES">
                <a:ea typeface="Calibri"/>
                <a:cs typeface="Calibri"/>
              </a:rPr>
              <a:t>, </a:t>
            </a:r>
            <a:r>
              <a:rPr lang="es-ES" err="1">
                <a:ea typeface="Calibri"/>
                <a:cs typeface="Calibri"/>
              </a:rPr>
              <a:t>urinary</a:t>
            </a:r>
            <a:r>
              <a:rPr lang="es-ES">
                <a:ea typeface="Calibri"/>
                <a:cs typeface="Calibri"/>
              </a:rPr>
              <a:t> </a:t>
            </a:r>
            <a:r>
              <a:rPr lang="es-ES" err="1">
                <a:ea typeface="Calibri"/>
                <a:cs typeface="Calibri"/>
              </a:rPr>
              <a:t>retention</a:t>
            </a:r>
            <a:r>
              <a:rPr lang="es-ES">
                <a:ea typeface="Calibri"/>
                <a:cs typeface="Calibri"/>
              </a:rPr>
              <a:t>, </a:t>
            </a:r>
            <a:r>
              <a:rPr lang="es-ES" err="1">
                <a:ea typeface="Calibri"/>
                <a:cs typeface="Calibri"/>
              </a:rPr>
              <a:t>clinical</a:t>
            </a:r>
            <a:r>
              <a:rPr lang="es-ES">
                <a:ea typeface="Calibri"/>
                <a:cs typeface="Calibri"/>
              </a:rPr>
              <a:t> </a:t>
            </a:r>
            <a:r>
              <a:rPr lang="es-ES" err="1">
                <a:ea typeface="Calibri"/>
                <a:cs typeface="Calibri"/>
              </a:rPr>
              <a:t>worsening</a:t>
            </a:r>
            <a:r>
              <a:rPr lang="es-ES">
                <a:ea typeface="Calibri"/>
                <a:cs typeface="Calibri"/>
              </a:rPr>
              <a:t> (</a:t>
            </a:r>
            <a:r>
              <a:rPr lang="es-ES" err="1">
                <a:ea typeface="Calibri"/>
                <a:cs typeface="Calibri"/>
              </a:rPr>
              <a:t>with</a:t>
            </a:r>
            <a:r>
              <a:rPr lang="es-ES">
                <a:ea typeface="Calibri"/>
                <a:cs typeface="Calibri"/>
              </a:rPr>
              <a:t> </a:t>
            </a:r>
            <a:r>
              <a:rPr lang="es-ES" err="1">
                <a:ea typeface="Calibri"/>
                <a:cs typeface="Calibri"/>
              </a:rPr>
              <a:t>underlying</a:t>
            </a:r>
            <a:r>
              <a:rPr lang="es-ES">
                <a:ea typeface="Calibri"/>
                <a:cs typeface="Calibri"/>
              </a:rPr>
              <a:t> neuro </a:t>
            </a:r>
            <a:r>
              <a:rPr lang="es-ES" err="1">
                <a:ea typeface="Calibri"/>
                <a:cs typeface="Calibri"/>
              </a:rPr>
              <a:t>issue</a:t>
            </a:r>
            <a:r>
              <a:rPr lang="es-ES">
                <a:ea typeface="Calibri"/>
                <a:cs typeface="Calibri"/>
              </a:rPr>
              <a:t>)</a:t>
            </a:r>
          </a:p>
          <a:p>
            <a:pPr lvl="1">
              <a:buFont typeface="Courier New" panose="020B0604020202020204" pitchFamily="34" charset="0"/>
              <a:buChar char="o"/>
            </a:pPr>
            <a:endParaRPr lang="es-ES">
              <a:ea typeface="Calibri"/>
              <a:cs typeface="Calibri"/>
            </a:endParaRPr>
          </a:p>
          <a:p>
            <a:r>
              <a:rPr lang="es-ES">
                <a:ea typeface="Calibri"/>
                <a:cs typeface="Calibri"/>
              </a:rPr>
              <a:t>Chart </a:t>
            </a:r>
            <a:r>
              <a:rPr lang="es-ES" err="1">
                <a:ea typeface="Calibri"/>
                <a:cs typeface="Calibri"/>
              </a:rPr>
              <a:t>check</a:t>
            </a:r>
            <a:r>
              <a:rPr lang="es-ES">
                <a:ea typeface="Calibri"/>
                <a:cs typeface="Calibri"/>
              </a:rPr>
              <a:t>: </a:t>
            </a:r>
            <a:r>
              <a:rPr lang="es-ES" err="1">
                <a:ea typeface="Calibri"/>
                <a:cs typeface="Calibri"/>
              </a:rPr>
              <a:t>underlying</a:t>
            </a:r>
            <a:r>
              <a:rPr lang="es-ES">
                <a:ea typeface="Calibri"/>
                <a:cs typeface="Calibri"/>
              </a:rPr>
              <a:t> </a:t>
            </a:r>
            <a:r>
              <a:rPr lang="es-ES" err="1">
                <a:ea typeface="Calibri"/>
                <a:cs typeface="Calibri"/>
              </a:rPr>
              <a:t>issues</a:t>
            </a:r>
            <a:r>
              <a:rPr lang="es-ES">
                <a:ea typeface="Calibri"/>
                <a:cs typeface="Calibri"/>
              </a:rPr>
              <a:t> (</a:t>
            </a:r>
            <a:r>
              <a:rPr lang="es-ES" err="1">
                <a:ea typeface="Calibri"/>
                <a:cs typeface="Calibri"/>
              </a:rPr>
              <a:t>cirrhosis</a:t>
            </a:r>
            <a:r>
              <a:rPr lang="es-ES">
                <a:ea typeface="Calibri"/>
                <a:cs typeface="Calibri"/>
              </a:rPr>
              <a:t>, </a:t>
            </a:r>
            <a:r>
              <a:rPr lang="es-ES" err="1">
                <a:ea typeface="Calibri"/>
                <a:cs typeface="Calibri"/>
              </a:rPr>
              <a:t>hx</a:t>
            </a:r>
            <a:r>
              <a:rPr lang="es-ES">
                <a:ea typeface="Calibri"/>
                <a:cs typeface="Calibri"/>
              </a:rPr>
              <a:t> </a:t>
            </a:r>
            <a:r>
              <a:rPr lang="es-ES" err="1">
                <a:ea typeface="Calibri"/>
                <a:cs typeface="Calibri"/>
              </a:rPr>
              <a:t>stroke</a:t>
            </a:r>
            <a:r>
              <a:rPr lang="es-ES">
                <a:ea typeface="Calibri"/>
                <a:cs typeface="Calibri"/>
              </a:rPr>
              <a:t>, </a:t>
            </a:r>
            <a:r>
              <a:rPr lang="es-ES" err="1">
                <a:ea typeface="Calibri"/>
                <a:cs typeface="Calibri"/>
              </a:rPr>
              <a:t>hx</a:t>
            </a:r>
            <a:r>
              <a:rPr lang="es-ES">
                <a:ea typeface="Calibri"/>
                <a:cs typeface="Calibri"/>
              </a:rPr>
              <a:t> </a:t>
            </a:r>
            <a:r>
              <a:rPr lang="es-ES" err="1">
                <a:ea typeface="Calibri"/>
                <a:cs typeface="Calibri"/>
              </a:rPr>
              <a:t>epilepsy</a:t>
            </a:r>
            <a:r>
              <a:rPr lang="es-ES">
                <a:ea typeface="Calibri"/>
                <a:cs typeface="Calibri"/>
              </a:rPr>
              <a:t>, </a:t>
            </a:r>
            <a:r>
              <a:rPr lang="es-ES" err="1">
                <a:ea typeface="Calibri"/>
                <a:cs typeface="Calibri"/>
              </a:rPr>
              <a:t>etoh</a:t>
            </a:r>
            <a:r>
              <a:rPr lang="es-ES">
                <a:ea typeface="Calibri"/>
                <a:cs typeface="Calibri"/>
              </a:rPr>
              <a:t> use), </a:t>
            </a:r>
            <a:r>
              <a:rPr lang="es-ES" err="1">
                <a:ea typeface="Calibri"/>
                <a:cs typeface="Calibri"/>
              </a:rPr>
              <a:t>recent</a:t>
            </a:r>
            <a:r>
              <a:rPr lang="es-ES">
                <a:ea typeface="Calibri"/>
                <a:cs typeface="Calibri"/>
              </a:rPr>
              <a:t> </a:t>
            </a:r>
            <a:r>
              <a:rPr lang="es-ES" err="1">
                <a:ea typeface="Calibri"/>
                <a:cs typeface="Calibri"/>
              </a:rPr>
              <a:t>meds</a:t>
            </a:r>
          </a:p>
          <a:p>
            <a:endParaRPr lang="es-ES">
              <a:ea typeface="Calibri"/>
              <a:cs typeface="Calibri"/>
            </a:endParaRPr>
          </a:p>
          <a:p>
            <a:r>
              <a:rPr lang="es-ES" err="1">
                <a:ea typeface="Calibri"/>
                <a:cs typeface="Calibri"/>
              </a:rPr>
              <a:t>diagnostics</a:t>
            </a:r>
            <a:r>
              <a:rPr lang="es-ES">
                <a:ea typeface="Calibri"/>
                <a:cs typeface="Calibri"/>
              </a:rPr>
              <a:t>: ABG/VBG, pan-culture, CT head, </a:t>
            </a:r>
            <a:r>
              <a:rPr lang="es-ES" err="1">
                <a:ea typeface="Calibri"/>
                <a:cs typeface="Calibri"/>
              </a:rPr>
              <a:t>glc</a:t>
            </a:r>
            <a:r>
              <a:rPr lang="es-ES">
                <a:ea typeface="Calibri"/>
                <a:cs typeface="Calibri"/>
              </a:rPr>
              <a:t>, UDS</a:t>
            </a:r>
          </a:p>
          <a:p>
            <a:pPr lvl="1">
              <a:buFont typeface="Courier New" panose="020B0604020202020204" pitchFamily="34" charset="0"/>
              <a:buChar char="o"/>
            </a:pPr>
            <a:r>
              <a:rPr lang="es-ES" err="1">
                <a:ea typeface="Calibri"/>
                <a:cs typeface="Calibri"/>
              </a:rPr>
              <a:t>Labs</a:t>
            </a:r>
            <a:r>
              <a:rPr lang="es-ES">
                <a:ea typeface="Calibri"/>
                <a:cs typeface="Calibri"/>
              </a:rPr>
              <a:t>: CBC, CMP, Mg, </a:t>
            </a:r>
            <a:r>
              <a:rPr lang="es-ES" err="1">
                <a:ea typeface="Calibri"/>
                <a:cs typeface="Calibri"/>
              </a:rPr>
              <a:t>Phos</a:t>
            </a:r>
            <a:r>
              <a:rPr lang="es-ES">
                <a:ea typeface="Calibri"/>
                <a:cs typeface="Calibri"/>
              </a:rPr>
              <a:t>, LA, </a:t>
            </a:r>
            <a:r>
              <a:rPr lang="es-ES" err="1">
                <a:ea typeface="Calibri"/>
                <a:cs typeface="Calibri"/>
              </a:rPr>
              <a:t>procal</a:t>
            </a:r>
            <a:r>
              <a:rPr lang="es-ES">
                <a:ea typeface="Calibri"/>
                <a:cs typeface="Calibri"/>
              </a:rPr>
              <a:t>, </a:t>
            </a:r>
            <a:r>
              <a:rPr lang="es-ES" err="1">
                <a:ea typeface="Calibri"/>
                <a:cs typeface="Calibri"/>
              </a:rPr>
              <a:t>ammonia</a:t>
            </a:r>
            <a:endParaRPr lang="es-ES">
              <a:ea typeface="Calibri"/>
              <a:cs typeface="Calibri"/>
            </a:endParaRPr>
          </a:p>
          <a:p>
            <a:endParaRPr lang="es-ES">
              <a:ea typeface="Calibri"/>
              <a:cs typeface="Calibri"/>
            </a:endParaRPr>
          </a:p>
          <a:p>
            <a:r>
              <a:rPr lang="es-ES">
                <a:ea typeface="Calibri"/>
                <a:cs typeface="Calibri"/>
              </a:rPr>
              <a:t>GCS (&lt; 8, </a:t>
            </a:r>
            <a:r>
              <a:rPr lang="es-ES" err="1">
                <a:ea typeface="Calibri"/>
                <a:cs typeface="Calibri"/>
              </a:rPr>
              <a:t>intubate</a:t>
            </a:r>
            <a:r>
              <a:rPr lang="es-ES">
                <a:ea typeface="Calibri"/>
                <a:cs typeface="Calibri"/>
              </a:rPr>
              <a:t>) --&gt; </a:t>
            </a:r>
            <a:r>
              <a:rPr lang="es-ES" err="1">
                <a:ea typeface="Calibri"/>
                <a:cs typeface="Calibri"/>
              </a:rPr>
              <a:t>confirm</a:t>
            </a:r>
            <a:r>
              <a:rPr lang="es-ES">
                <a:ea typeface="Calibri"/>
                <a:cs typeface="Calibri"/>
              </a:rPr>
              <a:t> </a:t>
            </a:r>
            <a:r>
              <a:rPr lang="es-ES" err="1">
                <a:ea typeface="Calibri"/>
                <a:cs typeface="Calibri"/>
              </a:rPr>
              <a:t>code</a:t>
            </a:r>
            <a:r>
              <a:rPr lang="es-ES">
                <a:ea typeface="Calibri"/>
                <a:cs typeface="Calibri"/>
              </a:rPr>
              <a:t> status</a:t>
            </a:r>
          </a:p>
          <a:p>
            <a:pPr lvl="1">
              <a:buFont typeface="Courier New" panose="020B0604020202020204" pitchFamily="34" charset="0"/>
              <a:buChar char="o"/>
            </a:pPr>
            <a:r>
              <a:rPr lang="es-ES" err="1">
                <a:ea typeface="Calibri"/>
                <a:cs typeface="Calibri"/>
              </a:rPr>
              <a:t>Physical</a:t>
            </a:r>
            <a:r>
              <a:rPr lang="es-ES">
                <a:ea typeface="Calibri"/>
                <a:cs typeface="Calibri"/>
              </a:rPr>
              <a:t> </a:t>
            </a:r>
            <a:r>
              <a:rPr lang="es-ES" err="1">
                <a:ea typeface="Calibri"/>
                <a:cs typeface="Calibri"/>
              </a:rPr>
              <a:t>exam</a:t>
            </a:r>
            <a:r>
              <a:rPr lang="es-ES">
                <a:ea typeface="Calibri"/>
                <a:cs typeface="Calibri"/>
              </a:rPr>
              <a:t> (focal </a:t>
            </a:r>
            <a:r>
              <a:rPr lang="es-ES" err="1">
                <a:ea typeface="Calibri"/>
                <a:cs typeface="Calibri"/>
              </a:rPr>
              <a:t>deficits</a:t>
            </a:r>
            <a:r>
              <a:rPr lang="es-ES">
                <a:ea typeface="Calibri"/>
                <a:cs typeface="Calibri"/>
              </a:rPr>
              <a:t>) --&gt; CODE STROKE</a:t>
            </a:r>
          </a:p>
          <a:p>
            <a:pPr lvl="1">
              <a:buFont typeface="Courier New" panose="020B0604020202020204" pitchFamily="34" charset="0"/>
              <a:buChar char="o"/>
            </a:pPr>
            <a:r>
              <a:rPr lang="es-ES" err="1">
                <a:ea typeface="Calibri"/>
                <a:cs typeface="Calibri"/>
              </a:rPr>
              <a:t>Consider</a:t>
            </a:r>
            <a:r>
              <a:rPr lang="es-ES">
                <a:ea typeface="Calibri"/>
                <a:cs typeface="Calibri"/>
              </a:rPr>
              <a:t> </a:t>
            </a:r>
            <a:r>
              <a:rPr lang="es-ES" err="1">
                <a:ea typeface="Calibri"/>
                <a:cs typeface="Calibri"/>
              </a:rPr>
              <a:t>narcan</a:t>
            </a:r>
            <a:endParaRPr lang="es-ES">
              <a:ea typeface="Calibri"/>
              <a:cs typeface="Calibri"/>
            </a:endParaRPr>
          </a:p>
          <a:p>
            <a:pPr lvl="1">
              <a:buFont typeface="Courier New" panose="020B0604020202020204" pitchFamily="34" charset="0"/>
              <a:buChar char="o"/>
            </a:pPr>
            <a:endParaRPr lang="es-ES">
              <a:ea typeface="Calibri"/>
              <a:cs typeface="Calibri"/>
            </a:endParaRPr>
          </a:p>
          <a:p>
            <a:endParaRPr lang="es-ES">
              <a:ea typeface="Calibri"/>
              <a:cs typeface="Calibri"/>
            </a:endParaRPr>
          </a:p>
          <a:p>
            <a:endParaRPr lang="es-ES">
              <a:ea typeface="Calibri"/>
              <a:cs typeface="Calibri"/>
            </a:endParaRPr>
          </a:p>
        </p:txBody>
      </p:sp>
    </p:spTree>
    <p:extLst>
      <p:ext uri="{BB962C8B-B14F-4D97-AF65-F5344CB8AC3E}">
        <p14:creationId xmlns:p14="http://schemas.microsoft.com/office/powerpoint/2010/main" val="246524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B94713-2D35-1FD1-5946-032283D20C4D}"/>
              </a:ext>
            </a:extLst>
          </p:cNvPr>
          <p:cNvSpPr>
            <a:spLocks noGrp="1"/>
          </p:cNvSpPr>
          <p:nvPr>
            <p:ph type="title"/>
          </p:nvPr>
        </p:nvSpPr>
        <p:spPr>
          <a:xfrm>
            <a:off x="838200" y="365125"/>
            <a:ext cx="10515600" cy="1325563"/>
          </a:xfrm>
        </p:spPr>
        <p:txBody>
          <a:bodyPr>
            <a:normAutofit/>
          </a:bodyPr>
          <a:lstStyle/>
          <a:p>
            <a:r>
              <a:rPr lang="en-US">
                <a:ea typeface="Calibri Light"/>
                <a:cs typeface="Calibri Light"/>
              </a:rPr>
              <a:t>HTN &gt; 180/120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D9BED7-E579-12EA-0001-A810F6A03D01}"/>
              </a:ext>
            </a:extLst>
          </p:cNvPr>
          <p:cNvSpPr>
            <a:spLocks noGrp="1"/>
          </p:cNvSpPr>
          <p:nvPr>
            <p:ph idx="1"/>
          </p:nvPr>
        </p:nvSpPr>
        <p:spPr>
          <a:xfrm>
            <a:off x="1004427" y="1520005"/>
            <a:ext cx="10507056" cy="4383538"/>
          </a:xfrm>
        </p:spPr>
        <p:txBody>
          <a:bodyPr vert="horz" lIns="91440" tIns="45720" rIns="91440" bIns="45720" rtlCol="0" anchor="t">
            <a:normAutofit fontScale="70000" lnSpcReduction="20000"/>
          </a:bodyPr>
          <a:lstStyle/>
          <a:p>
            <a:r>
              <a:rPr lang="es-ES" dirty="0" err="1">
                <a:ea typeface="Calibri"/>
                <a:cs typeface="Calibri"/>
              </a:rPr>
              <a:t>Cycle</a:t>
            </a:r>
            <a:r>
              <a:rPr lang="es-ES" dirty="0">
                <a:ea typeface="Calibri"/>
                <a:cs typeface="Calibri"/>
              </a:rPr>
              <a:t> </a:t>
            </a:r>
            <a:r>
              <a:rPr lang="es-ES" dirty="0" err="1">
                <a:ea typeface="Calibri"/>
                <a:cs typeface="Calibri"/>
              </a:rPr>
              <a:t>blood</a:t>
            </a:r>
            <a:r>
              <a:rPr lang="es-ES" dirty="0">
                <a:ea typeface="Calibri"/>
                <a:cs typeface="Calibri"/>
              </a:rPr>
              <a:t> </a:t>
            </a:r>
            <a:r>
              <a:rPr lang="es-ES" dirty="0" err="1">
                <a:ea typeface="Calibri"/>
                <a:cs typeface="Calibri"/>
              </a:rPr>
              <a:t>pressure</a:t>
            </a:r>
            <a:endParaRPr lang="es-ES" dirty="0">
              <a:ea typeface="Calibri"/>
              <a:cs typeface="Calibri"/>
            </a:endParaRPr>
          </a:p>
          <a:p>
            <a:r>
              <a:rPr lang="es-ES" dirty="0">
                <a:ea typeface="Calibri"/>
                <a:cs typeface="Calibri"/>
              </a:rPr>
              <a:t>Chart: </a:t>
            </a:r>
            <a:r>
              <a:rPr lang="es-ES" dirty="0" err="1">
                <a:ea typeface="Calibri"/>
                <a:cs typeface="Calibri"/>
              </a:rPr>
              <a:t>baseline</a:t>
            </a:r>
            <a:r>
              <a:rPr lang="es-ES" dirty="0">
                <a:ea typeface="Calibri"/>
                <a:cs typeface="Calibri"/>
              </a:rPr>
              <a:t> BP, </a:t>
            </a:r>
            <a:r>
              <a:rPr lang="es-ES" dirty="0" err="1">
                <a:ea typeface="Calibri"/>
                <a:cs typeface="Calibri"/>
              </a:rPr>
              <a:t>current</a:t>
            </a:r>
            <a:r>
              <a:rPr lang="es-ES" dirty="0">
                <a:ea typeface="Calibri"/>
                <a:cs typeface="Calibri"/>
              </a:rPr>
              <a:t> </a:t>
            </a:r>
            <a:r>
              <a:rPr lang="es-ES" dirty="0" err="1">
                <a:ea typeface="Calibri"/>
                <a:cs typeface="Calibri"/>
              </a:rPr>
              <a:t>meds</a:t>
            </a:r>
            <a:r>
              <a:rPr lang="es-ES" dirty="0">
                <a:ea typeface="Calibri"/>
                <a:cs typeface="Calibri"/>
              </a:rPr>
              <a:t>, </a:t>
            </a:r>
            <a:r>
              <a:rPr lang="es-ES" dirty="0" err="1">
                <a:ea typeface="Calibri"/>
                <a:cs typeface="Calibri"/>
              </a:rPr>
              <a:t>held</a:t>
            </a:r>
            <a:r>
              <a:rPr lang="es-ES" dirty="0">
                <a:ea typeface="Calibri"/>
                <a:cs typeface="Calibri"/>
              </a:rPr>
              <a:t> </a:t>
            </a:r>
            <a:r>
              <a:rPr lang="es-ES" dirty="0" err="1">
                <a:ea typeface="Calibri"/>
                <a:cs typeface="Calibri"/>
              </a:rPr>
              <a:t>meds</a:t>
            </a:r>
            <a:r>
              <a:rPr lang="es-ES" dirty="0">
                <a:ea typeface="Calibri"/>
                <a:cs typeface="Calibri"/>
              </a:rPr>
              <a:t>, timing </a:t>
            </a:r>
            <a:r>
              <a:rPr lang="es-ES" dirty="0" err="1">
                <a:ea typeface="Calibri"/>
                <a:cs typeface="Calibri"/>
              </a:rPr>
              <a:t>of</a:t>
            </a:r>
            <a:r>
              <a:rPr lang="es-ES" dirty="0">
                <a:ea typeface="Calibri"/>
                <a:cs typeface="Calibri"/>
              </a:rPr>
              <a:t> </a:t>
            </a:r>
            <a:r>
              <a:rPr lang="es-ES" dirty="0" err="1">
                <a:ea typeface="Calibri"/>
                <a:cs typeface="Calibri"/>
              </a:rPr>
              <a:t>meds</a:t>
            </a:r>
            <a:endParaRPr lang="es-ES" dirty="0">
              <a:ea typeface="Calibri"/>
              <a:cs typeface="Calibri"/>
            </a:endParaRPr>
          </a:p>
          <a:p>
            <a:endParaRPr lang="es-ES">
              <a:ea typeface="Calibri"/>
              <a:cs typeface="Calibri"/>
            </a:endParaRPr>
          </a:p>
          <a:p>
            <a:pPr lvl="1">
              <a:buFont typeface="Courier New" panose="020B0604020202020204" pitchFamily="34" charset="0"/>
              <a:buChar char="o"/>
            </a:pPr>
            <a:endParaRPr lang="es-ES">
              <a:ea typeface="Calibri"/>
              <a:cs typeface="Calibri"/>
            </a:endParaRPr>
          </a:p>
          <a:p>
            <a:r>
              <a:rPr lang="es-ES" dirty="0" err="1">
                <a:ea typeface="Calibri"/>
                <a:cs typeface="Calibri"/>
              </a:rPr>
              <a:t>Labs</a:t>
            </a:r>
            <a:r>
              <a:rPr lang="es-ES" dirty="0">
                <a:ea typeface="Calibri"/>
                <a:cs typeface="Calibri"/>
              </a:rPr>
              <a:t>: ASSESS </a:t>
            </a:r>
            <a:r>
              <a:rPr lang="es-ES" dirty="0" err="1">
                <a:ea typeface="Calibri"/>
                <a:cs typeface="Calibri"/>
              </a:rPr>
              <a:t>for</a:t>
            </a:r>
            <a:r>
              <a:rPr lang="es-ES" dirty="0">
                <a:ea typeface="Calibri"/>
                <a:cs typeface="Calibri"/>
              </a:rPr>
              <a:t> </a:t>
            </a:r>
            <a:r>
              <a:rPr lang="es-ES" dirty="0" err="1">
                <a:ea typeface="Calibri"/>
                <a:cs typeface="Calibri"/>
              </a:rPr>
              <a:t>end</a:t>
            </a:r>
            <a:r>
              <a:rPr lang="es-ES" dirty="0">
                <a:ea typeface="Calibri"/>
                <a:cs typeface="Calibri"/>
              </a:rPr>
              <a:t> </a:t>
            </a:r>
            <a:r>
              <a:rPr lang="es-ES" dirty="0" err="1">
                <a:ea typeface="Calibri"/>
                <a:cs typeface="Calibri"/>
              </a:rPr>
              <a:t>organ</a:t>
            </a:r>
            <a:r>
              <a:rPr lang="es-ES" dirty="0">
                <a:ea typeface="Calibri"/>
                <a:cs typeface="Calibri"/>
              </a:rPr>
              <a:t> </a:t>
            </a:r>
            <a:r>
              <a:rPr lang="es-ES" dirty="0" err="1">
                <a:ea typeface="Calibri"/>
                <a:cs typeface="Calibri"/>
              </a:rPr>
              <a:t>damage</a:t>
            </a:r>
            <a:endParaRPr lang="es-ES" dirty="0">
              <a:ea typeface="Calibri"/>
              <a:cs typeface="Calibri"/>
            </a:endParaRPr>
          </a:p>
          <a:p>
            <a:pPr lvl="1">
              <a:buFont typeface="Courier New" panose="020B0604020202020204" pitchFamily="34" charset="0"/>
              <a:buChar char="o"/>
            </a:pPr>
            <a:r>
              <a:rPr lang="es-ES" dirty="0" err="1">
                <a:ea typeface="Calibri"/>
                <a:cs typeface="Calibri"/>
              </a:rPr>
              <a:t>Diagnostics</a:t>
            </a:r>
            <a:r>
              <a:rPr lang="es-ES" dirty="0">
                <a:ea typeface="Calibri"/>
                <a:cs typeface="Calibri"/>
              </a:rPr>
              <a:t>: CBC, CMP, Mg, </a:t>
            </a:r>
            <a:r>
              <a:rPr lang="es-ES" dirty="0" err="1">
                <a:ea typeface="Calibri"/>
                <a:cs typeface="Calibri"/>
              </a:rPr>
              <a:t>Phos</a:t>
            </a:r>
            <a:r>
              <a:rPr lang="es-ES" dirty="0">
                <a:ea typeface="Calibri"/>
                <a:cs typeface="Calibri"/>
              </a:rPr>
              <a:t>, LA, CXR [</a:t>
            </a:r>
            <a:r>
              <a:rPr lang="es-ES" dirty="0" err="1">
                <a:ea typeface="Calibri"/>
                <a:cs typeface="Calibri"/>
              </a:rPr>
              <a:t>consider</a:t>
            </a:r>
            <a:r>
              <a:rPr lang="es-ES" dirty="0">
                <a:ea typeface="Calibri"/>
                <a:cs typeface="Calibri"/>
              </a:rPr>
              <a:t>: CT head, EKG, CT </a:t>
            </a:r>
            <a:r>
              <a:rPr lang="es-ES" dirty="0" err="1">
                <a:ea typeface="Calibri"/>
                <a:cs typeface="Calibri"/>
              </a:rPr>
              <a:t>angio</a:t>
            </a:r>
            <a:r>
              <a:rPr lang="es-ES" dirty="0">
                <a:ea typeface="Calibri"/>
                <a:cs typeface="Calibri"/>
              </a:rPr>
              <a:t> </a:t>
            </a:r>
            <a:r>
              <a:rPr lang="es-ES" dirty="0" err="1">
                <a:ea typeface="Calibri"/>
                <a:cs typeface="Calibri"/>
              </a:rPr>
              <a:t>thorax</a:t>
            </a:r>
            <a:r>
              <a:rPr lang="es-ES" dirty="0">
                <a:ea typeface="Calibri"/>
                <a:cs typeface="Calibri"/>
              </a:rPr>
              <a:t>]</a:t>
            </a:r>
          </a:p>
          <a:p>
            <a:pPr lvl="1">
              <a:buFont typeface="Courier New" panose="020B0604020202020204" pitchFamily="34" charset="0"/>
              <a:buChar char="o"/>
            </a:pPr>
            <a:r>
              <a:rPr lang="es-ES" dirty="0">
                <a:ea typeface="+mn-lt"/>
                <a:cs typeface="+mn-lt"/>
              </a:rPr>
              <a:t>END ORGAN</a:t>
            </a:r>
          </a:p>
          <a:p>
            <a:pPr lvl="2">
              <a:buFont typeface="Wingdings" panose="020B0604020202020204" pitchFamily="34" charset="0"/>
              <a:buChar char="§"/>
            </a:pPr>
            <a:r>
              <a:rPr lang="es-ES" dirty="0">
                <a:ea typeface="+mn-lt"/>
                <a:cs typeface="+mn-lt"/>
              </a:rPr>
              <a:t>Neuro: HTN </a:t>
            </a:r>
            <a:r>
              <a:rPr lang="es-ES" dirty="0" err="1">
                <a:ea typeface="+mn-lt"/>
                <a:cs typeface="+mn-lt"/>
              </a:rPr>
              <a:t>encephalopathy</a:t>
            </a:r>
            <a:r>
              <a:rPr lang="es-ES" dirty="0">
                <a:ea typeface="+mn-lt"/>
                <a:cs typeface="+mn-lt"/>
              </a:rPr>
              <a:t> (severe HA, </a:t>
            </a:r>
            <a:r>
              <a:rPr lang="es-ES" dirty="0" err="1">
                <a:ea typeface="+mn-lt"/>
                <a:cs typeface="+mn-lt"/>
              </a:rPr>
              <a:t>seizure</a:t>
            </a:r>
            <a:r>
              <a:rPr lang="es-ES" dirty="0">
                <a:ea typeface="+mn-lt"/>
                <a:cs typeface="+mn-lt"/>
              </a:rPr>
              <a:t>, AMS), PRES, TIA, CVA (SAH, ICH); </a:t>
            </a:r>
            <a:r>
              <a:rPr lang="es-ES" dirty="0" err="1">
                <a:ea typeface="+mn-lt"/>
                <a:cs typeface="+mn-lt"/>
              </a:rPr>
              <a:t>Retinopathy</a:t>
            </a:r>
            <a:r>
              <a:rPr lang="es-ES" dirty="0">
                <a:ea typeface="+mn-lt"/>
                <a:cs typeface="+mn-lt"/>
              </a:rPr>
              <a:t>: </a:t>
            </a:r>
            <a:r>
              <a:rPr lang="es-ES" dirty="0" err="1">
                <a:ea typeface="+mn-lt"/>
                <a:cs typeface="+mn-lt"/>
              </a:rPr>
              <a:t>papilledema</a:t>
            </a:r>
            <a:r>
              <a:rPr lang="es-ES" dirty="0">
                <a:ea typeface="+mn-lt"/>
                <a:cs typeface="+mn-lt"/>
              </a:rPr>
              <a:t>, </a:t>
            </a:r>
            <a:r>
              <a:rPr lang="es-ES" dirty="0" err="1">
                <a:ea typeface="+mn-lt"/>
                <a:cs typeface="+mn-lt"/>
              </a:rPr>
              <a:t>hemorrhage</a:t>
            </a:r>
            <a:r>
              <a:rPr lang="es-ES" dirty="0">
                <a:ea typeface="+mn-lt"/>
                <a:cs typeface="+mn-lt"/>
              </a:rPr>
              <a:t>; </a:t>
            </a:r>
            <a:r>
              <a:rPr lang="es-ES" dirty="0" err="1">
                <a:ea typeface="+mn-lt"/>
                <a:cs typeface="+mn-lt"/>
              </a:rPr>
              <a:t>Resp</a:t>
            </a:r>
            <a:r>
              <a:rPr lang="es-ES" dirty="0">
                <a:ea typeface="+mn-lt"/>
                <a:cs typeface="+mn-lt"/>
              </a:rPr>
              <a:t>/CV: </a:t>
            </a:r>
            <a:r>
              <a:rPr lang="es-ES" dirty="0" err="1">
                <a:ea typeface="+mn-lt"/>
                <a:cs typeface="+mn-lt"/>
              </a:rPr>
              <a:t>pulm</a:t>
            </a:r>
            <a:r>
              <a:rPr lang="es-ES" dirty="0">
                <a:ea typeface="+mn-lt"/>
                <a:cs typeface="+mn-lt"/>
              </a:rPr>
              <a:t> edema, MI, +</a:t>
            </a:r>
            <a:r>
              <a:rPr lang="es-ES" dirty="0" err="1">
                <a:ea typeface="+mn-lt"/>
                <a:cs typeface="+mn-lt"/>
              </a:rPr>
              <a:t>cTn</a:t>
            </a:r>
            <a:r>
              <a:rPr lang="es-ES" dirty="0">
                <a:ea typeface="+mn-lt"/>
                <a:cs typeface="+mn-lt"/>
              </a:rPr>
              <a:t>, angina, </a:t>
            </a:r>
            <a:r>
              <a:rPr lang="es-ES" dirty="0" err="1">
                <a:ea typeface="+mn-lt"/>
                <a:cs typeface="+mn-lt"/>
              </a:rPr>
              <a:t>Ao</a:t>
            </a:r>
            <a:r>
              <a:rPr lang="es-ES" dirty="0">
                <a:ea typeface="+mn-lt"/>
                <a:cs typeface="+mn-lt"/>
              </a:rPr>
              <a:t> </a:t>
            </a:r>
            <a:r>
              <a:rPr lang="es-ES" dirty="0" err="1">
                <a:ea typeface="+mn-lt"/>
                <a:cs typeface="+mn-lt"/>
              </a:rPr>
              <a:t>dissection</a:t>
            </a:r>
            <a:r>
              <a:rPr lang="es-ES" dirty="0">
                <a:ea typeface="+mn-lt"/>
                <a:cs typeface="+mn-lt"/>
              </a:rPr>
              <a:t>; Heme: MAHA; Renal: AKI, hematuria</a:t>
            </a:r>
            <a:endParaRPr lang="es-ES" dirty="0">
              <a:ea typeface="Calibri"/>
              <a:cs typeface="Calibri"/>
            </a:endParaRPr>
          </a:p>
          <a:p>
            <a:pPr lvl="1">
              <a:buFont typeface="Courier New" panose="020B0604020202020204" pitchFamily="34" charset="0"/>
              <a:buChar char="o"/>
            </a:pPr>
            <a:endParaRPr lang="es-ES">
              <a:ea typeface="Calibri"/>
              <a:cs typeface="Calibri"/>
            </a:endParaRPr>
          </a:p>
          <a:p>
            <a:pPr lvl="1">
              <a:buFont typeface="Courier New" panose="020B0604020202020204" pitchFamily="34" charset="0"/>
              <a:buChar char="o"/>
            </a:pPr>
            <a:endParaRPr lang="es-ES">
              <a:ea typeface="Calibri"/>
              <a:cs typeface="Calibri"/>
            </a:endParaRPr>
          </a:p>
          <a:p>
            <a:r>
              <a:rPr lang="es-ES" dirty="0">
                <a:ea typeface="Calibri"/>
                <a:cs typeface="Calibri"/>
              </a:rPr>
              <a:t>TREATMENT</a:t>
            </a:r>
          </a:p>
          <a:p>
            <a:pPr lvl="1">
              <a:buFont typeface="Courier New" panose="020B0604020202020204" pitchFamily="34" charset="0"/>
              <a:buChar char="o"/>
            </a:pPr>
            <a:r>
              <a:rPr lang="es-ES" dirty="0" err="1">
                <a:ea typeface="Calibri"/>
                <a:cs typeface="Calibri"/>
              </a:rPr>
              <a:t>Treat</a:t>
            </a:r>
            <a:r>
              <a:rPr lang="es-ES" dirty="0">
                <a:ea typeface="Calibri"/>
                <a:cs typeface="Calibri"/>
              </a:rPr>
              <a:t> </a:t>
            </a:r>
            <a:r>
              <a:rPr lang="es-ES" dirty="0" err="1">
                <a:ea typeface="Calibri"/>
                <a:cs typeface="Calibri"/>
              </a:rPr>
              <a:t>underlying</a:t>
            </a:r>
            <a:r>
              <a:rPr lang="es-ES" dirty="0">
                <a:ea typeface="Calibri"/>
                <a:cs typeface="Calibri"/>
              </a:rPr>
              <a:t> cause: </a:t>
            </a:r>
            <a:r>
              <a:rPr lang="es-ES" dirty="0" err="1">
                <a:ea typeface="Calibri"/>
                <a:cs typeface="Calibri"/>
              </a:rPr>
              <a:t>pain</a:t>
            </a:r>
            <a:r>
              <a:rPr lang="es-ES" dirty="0">
                <a:ea typeface="Calibri"/>
                <a:cs typeface="Calibri"/>
              </a:rPr>
              <a:t>, </a:t>
            </a:r>
            <a:r>
              <a:rPr lang="es-ES" dirty="0" err="1">
                <a:ea typeface="Calibri"/>
                <a:cs typeface="Calibri"/>
              </a:rPr>
              <a:t>anxiety</a:t>
            </a:r>
            <a:r>
              <a:rPr lang="es-ES" dirty="0">
                <a:ea typeface="Calibri"/>
                <a:cs typeface="Calibri"/>
              </a:rPr>
              <a:t>, </a:t>
            </a:r>
            <a:r>
              <a:rPr lang="es-ES" dirty="0" err="1">
                <a:ea typeface="Calibri"/>
                <a:cs typeface="Calibri"/>
              </a:rPr>
              <a:t>etc</a:t>
            </a:r>
            <a:endParaRPr lang="es-ES" dirty="0">
              <a:ea typeface="Calibri"/>
              <a:cs typeface="Calibri"/>
            </a:endParaRPr>
          </a:p>
          <a:p>
            <a:pPr lvl="1">
              <a:buFont typeface="Courier New" panose="020B0604020202020204" pitchFamily="34" charset="0"/>
              <a:buChar char="o"/>
            </a:pPr>
            <a:r>
              <a:rPr lang="es-ES" dirty="0" err="1">
                <a:ea typeface="Calibri"/>
                <a:cs typeface="Calibri"/>
              </a:rPr>
              <a:t>If</a:t>
            </a:r>
            <a:r>
              <a:rPr lang="es-ES" dirty="0">
                <a:ea typeface="Calibri"/>
                <a:cs typeface="Calibri"/>
              </a:rPr>
              <a:t> </a:t>
            </a:r>
            <a:r>
              <a:rPr lang="es-ES" b="1" dirty="0" err="1">
                <a:ea typeface="Calibri"/>
                <a:cs typeface="Calibri"/>
              </a:rPr>
              <a:t>uncontrolled</a:t>
            </a:r>
            <a:r>
              <a:rPr lang="es-ES" b="1" dirty="0">
                <a:ea typeface="Calibri"/>
                <a:cs typeface="Calibri"/>
              </a:rPr>
              <a:t> HTN</a:t>
            </a:r>
            <a:r>
              <a:rPr lang="es-ES" dirty="0">
                <a:ea typeface="Calibri"/>
                <a:cs typeface="Calibri"/>
              </a:rPr>
              <a:t> --&gt; control </a:t>
            </a:r>
            <a:r>
              <a:rPr lang="es-ES" dirty="0" err="1">
                <a:ea typeface="Calibri"/>
                <a:cs typeface="Calibri"/>
              </a:rPr>
              <a:t>it</a:t>
            </a:r>
            <a:r>
              <a:rPr lang="es-ES" dirty="0">
                <a:ea typeface="Calibri"/>
                <a:cs typeface="Calibri"/>
              </a:rPr>
              <a:t> </a:t>
            </a:r>
          </a:p>
          <a:p>
            <a:pPr lvl="3"/>
            <a:r>
              <a:rPr lang="es-ES" dirty="0" err="1">
                <a:ea typeface="Calibri"/>
                <a:cs typeface="Calibri"/>
              </a:rPr>
              <a:t>add</a:t>
            </a:r>
            <a:r>
              <a:rPr lang="es-ES" dirty="0">
                <a:ea typeface="Calibri"/>
                <a:cs typeface="Calibri"/>
              </a:rPr>
              <a:t> a </a:t>
            </a:r>
            <a:r>
              <a:rPr lang="es-ES" dirty="0" err="1">
                <a:ea typeface="Calibri"/>
                <a:cs typeface="Calibri"/>
              </a:rPr>
              <a:t>med</a:t>
            </a:r>
            <a:r>
              <a:rPr lang="es-ES" dirty="0">
                <a:ea typeface="Calibri"/>
                <a:cs typeface="Calibri"/>
              </a:rPr>
              <a:t>, </a:t>
            </a:r>
            <a:r>
              <a:rPr lang="es-ES" dirty="0" err="1">
                <a:ea typeface="Calibri"/>
                <a:cs typeface="Calibri"/>
              </a:rPr>
              <a:t>increase</a:t>
            </a:r>
            <a:r>
              <a:rPr lang="es-ES" dirty="0">
                <a:ea typeface="Calibri"/>
                <a:cs typeface="Calibri"/>
              </a:rPr>
              <a:t> </a:t>
            </a:r>
            <a:r>
              <a:rPr lang="es-ES" dirty="0" err="1">
                <a:ea typeface="Calibri"/>
                <a:cs typeface="Calibri"/>
              </a:rPr>
              <a:t>dose</a:t>
            </a:r>
            <a:r>
              <a:rPr lang="es-ES" dirty="0">
                <a:ea typeface="Calibri"/>
                <a:cs typeface="Calibri"/>
              </a:rPr>
              <a:t> </a:t>
            </a:r>
            <a:r>
              <a:rPr lang="es-ES" dirty="0" err="1">
                <a:ea typeface="Calibri"/>
                <a:cs typeface="Calibri"/>
              </a:rPr>
              <a:t>of</a:t>
            </a:r>
            <a:r>
              <a:rPr lang="es-ES" dirty="0">
                <a:ea typeface="Calibri"/>
                <a:cs typeface="Calibri"/>
              </a:rPr>
              <a:t> </a:t>
            </a:r>
            <a:r>
              <a:rPr lang="es-ES" dirty="0" err="1">
                <a:ea typeface="Calibri"/>
                <a:cs typeface="Calibri"/>
              </a:rPr>
              <a:t>current</a:t>
            </a:r>
            <a:r>
              <a:rPr lang="es-ES" dirty="0">
                <a:ea typeface="Calibri"/>
                <a:cs typeface="Calibri"/>
              </a:rPr>
              <a:t> </a:t>
            </a:r>
            <a:r>
              <a:rPr lang="es-ES" dirty="0" err="1">
                <a:ea typeface="Calibri"/>
                <a:cs typeface="Calibri"/>
              </a:rPr>
              <a:t>med</a:t>
            </a:r>
            <a:endParaRPr lang="es-ES" dirty="0">
              <a:ea typeface="Calibri"/>
              <a:cs typeface="Calibri"/>
            </a:endParaRPr>
          </a:p>
          <a:p>
            <a:pPr lvl="1">
              <a:buFont typeface="Courier New" panose="020B0604020202020204" pitchFamily="34" charset="0"/>
              <a:buChar char="o"/>
            </a:pPr>
            <a:r>
              <a:rPr lang="es-ES" dirty="0" err="1">
                <a:ea typeface="Calibri"/>
                <a:cs typeface="Calibri"/>
              </a:rPr>
              <a:t>If</a:t>
            </a:r>
            <a:r>
              <a:rPr lang="es-ES" dirty="0">
                <a:ea typeface="Calibri"/>
                <a:cs typeface="Calibri"/>
              </a:rPr>
              <a:t> </a:t>
            </a:r>
            <a:r>
              <a:rPr lang="es-ES" b="1" dirty="0">
                <a:ea typeface="Calibri"/>
                <a:cs typeface="Calibri"/>
              </a:rPr>
              <a:t>HTN </a:t>
            </a:r>
            <a:r>
              <a:rPr lang="es-ES" b="1" dirty="0" err="1">
                <a:ea typeface="Calibri"/>
                <a:cs typeface="Calibri"/>
              </a:rPr>
              <a:t>emergency</a:t>
            </a:r>
            <a:r>
              <a:rPr lang="es-ES" dirty="0">
                <a:ea typeface="Calibri"/>
                <a:cs typeface="Calibri"/>
              </a:rPr>
              <a:t> (</a:t>
            </a:r>
            <a:r>
              <a:rPr lang="es-ES" dirty="0" err="1">
                <a:ea typeface="Calibri"/>
                <a:cs typeface="Calibri"/>
              </a:rPr>
              <a:t>end</a:t>
            </a:r>
            <a:r>
              <a:rPr lang="es-ES" dirty="0">
                <a:ea typeface="Calibri"/>
                <a:cs typeface="Calibri"/>
              </a:rPr>
              <a:t> </a:t>
            </a:r>
            <a:r>
              <a:rPr lang="es-ES" dirty="0" err="1">
                <a:ea typeface="Calibri"/>
                <a:cs typeface="Calibri"/>
              </a:rPr>
              <a:t>organ</a:t>
            </a:r>
            <a:r>
              <a:rPr lang="es-ES" dirty="0">
                <a:ea typeface="Calibri"/>
                <a:cs typeface="Calibri"/>
              </a:rPr>
              <a:t> </a:t>
            </a:r>
            <a:r>
              <a:rPr lang="es-ES" dirty="0" err="1">
                <a:ea typeface="Calibri"/>
                <a:cs typeface="Calibri"/>
              </a:rPr>
              <a:t>damange</a:t>
            </a:r>
            <a:r>
              <a:rPr lang="es-ES" dirty="0">
                <a:ea typeface="Calibri"/>
                <a:cs typeface="Calibri"/>
              </a:rPr>
              <a:t>) --&gt; ICU </a:t>
            </a:r>
            <a:r>
              <a:rPr lang="es-ES" dirty="0" err="1">
                <a:ea typeface="Calibri"/>
                <a:cs typeface="Calibri"/>
              </a:rPr>
              <a:t>upgrade</a:t>
            </a:r>
            <a:r>
              <a:rPr lang="es-ES" dirty="0">
                <a:ea typeface="Calibri"/>
                <a:cs typeface="Calibri"/>
              </a:rPr>
              <a:t> </a:t>
            </a:r>
            <a:r>
              <a:rPr lang="es-ES" dirty="0" err="1">
                <a:ea typeface="Calibri"/>
                <a:cs typeface="Calibri"/>
              </a:rPr>
              <a:t>for</a:t>
            </a:r>
            <a:r>
              <a:rPr lang="es-ES" dirty="0">
                <a:ea typeface="Calibri"/>
                <a:cs typeface="Calibri"/>
              </a:rPr>
              <a:t> </a:t>
            </a:r>
            <a:r>
              <a:rPr lang="es-ES" dirty="0" err="1">
                <a:ea typeface="Calibri"/>
                <a:cs typeface="Calibri"/>
              </a:rPr>
              <a:t>gtt</a:t>
            </a:r>
            <a:endParaRPr lang="es-ES" dirty="0">
              <a:ea typeface="Calibri"/>
              <a:cs typeface="Calibri"/>
            </a:endParaRPr>
          </a:p>
          <a:p>
            <a:endParaRPr lang="es-ES">
              <a:ea typeface="Calibri"/>
              <a:cs typeface="Calibri"/>
            </a:endParaRPr>
          </a:p>
        </p:txBody>
      </p:sp>
    </p:spTree>
    <p:extLst>
      <p:ext uri="{BB962C8B-B14F-4D97-AF65-F5344CB8AC3E}">
        <p14:creationId xmlns:p14="http://schemas.microsoft.com/office/powerpoint/2010/main" val="163956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D3AC-F396-AF43-8863-1AEB9E8EBF27}"/>
              </a:ext>
            </a:extLst>
          </p:cNvPr>
          <p:cNvSpPr>
            <a:spLocks noGrp="1"/>
          </p:cNvSpPr>
          <p:nvPr>
            <p:ph type="title"/>
          </p:nvPr>
        </p:nvSpPr>
        <p:spPr/>
        <p:txBody>
          <a:bodyPr/>
          <a:lstStyle/>
          <a:p>
            <a:r>
              <a:rPr lang="en-US">
                <a:ea typeface="Calibri Light"/>
                <a:cs typeface="Calibri Light"/>
              </a:rPr>
              <a:t>Tachy-/Bradycardia</a:t>
            </a:r>
            <a:endParaRPr lang="en-US"/>
          </a:p>
        </p:txBody>
      </p:sp>
      <p:sp>
        <p:nvSpPr>
          <p:cNvPr id="3" name="Content Placeholder 2">
            <a:extLst>
              <a:ext uri="{FF2B5EF4-FFF2-40B4-BE49-F238E27FC236}">
                <a16:creationId xmlns:a16="http://schemas.microsoft.com/office/drawing/2014/main" id="{1B5F3DC0-25C6-2ADC-6866-95342BD9DFD1}"/>
              </a:ext>
            </a:extLst>
          </p:cNvPr>
          <p:cNvSpPr>
            <a:spLocks noGrp="1"/>
          </p:cNvSpPr>
          <p:nvPr>
            <p:ph idx="1"/>
          </p:nvPr>
        </p:nvSpPr>
        <p:spPr>
          <a:xfrm>
            <a:off x="838200" y="1825625"/>
            <a:ext cx="10515600" cy="4700879"/>
          </a:xfrm>
        </p:spPr>
        <p:txBody>
          <a:bodyPr vert="horz" lIns="91440" tIns="45720" rIns="91440" bIns="45720" rtlCol="0" anchor="t">
            <a:normAutofit fontScale="92500" lnSpcReduction="20000"/>
          </a:bodyPr>
          <a:lstStyle/>
          <a:p>
            <a:r>
              <a:rPr lang="en-US">
                <a:ea typeface="Calibri"/>
                <a:cs typeface="Calibri"/>
              </a:rPr>
              <a:t>Preliminary differential diagnoses:</a:t>
            </a:r>
          </a:p>
          <a:p>
            <a:pPr lvl="1">
              <a:buFont typeface="Courier New" panose="020B0604020202020204" pitchFamily="34" charset="0"/>
              <a:buChar char="o"/>
            </a:pPr>
            <a:r>
              <a:rPr lang="en-US" err="1">
                <a:ea typeface="Calibri"/>
                <a:cs typeface="Calibri"/>
              </a:rPr>
              <a:t>Tachy</a:t>
            </a:r>
            <a:r>
              <a:rPr lang="en-US">
                <a:ea typeface="Calibri" panose="020F0502020204030204"/>
                <a:cs typeface="Calibri" panose="020F0502020204030204"/>
              </a:rPr>
              <a:t> – Atrial Fibrillation/Flutter with RVR, Physiologic response to hypovolemia/sepsis, Substance withdrawal, Pulmonary Embolism</a:t>
            </a:r>
          </a:p>
          <a:p>
            <a:pPr lvl="1">
              <a:buFont typeface="Courier New" panose="020B0604020202020204" pitchFamily="34" charset="0"/>
              <a:buChar char="o"/>
            </a:pPr>
            <a:r>
              <a:rPr lang="en-US">
                <a:ea typeface="Calibri" panose="020F0502020204030204"/>
                <a:cs typeface="Calibri" panose="020F0502020204030204"/>
              </a:rPr>
              <a:t>Brady – Heart block, Sinus Bradycardia, Junctional escape rhythm, A. Fib with SVR, A. Flutter with variable block</a:t>
            </a:r>
          </a:p>
          <a:p>
            <a:r>
              <a:rPr lang="en-US">
                <a:ea typeface="Calibri" panose="020F0502020204030204"/>
                <a:cs typeface="Calibri" panose="020F0502020204030204"/>
              </a:rPr>
              <a:t>Chart review</a:t>
            </a:r>
          </a:p>
          <a:p>
            <a:pPr lvl="1">
              <a:buFont typeface="Courier New" panose="020B0604020202020204" pitchFamily="34" charset="0"/>
              <a:buChar char="o"/>
            </a:pPr>
            <a:r>
              <a:rPr lang="en-US">
                <a:ea typeface="Calibri" panose="020F0502020204030204"/>
                <a:cs typeface="Calibri" panose="020F0502020204030204"/>
              </a:rPr>
              <a:t>Baseline HR and BP throughout hospitalization, baseline EKG, HR modifying medications</a:t>
            </a:r>
          </a:p>
          <a:p>
            <a:r>
              <a:rPr lang="en-US">
                <a:ea typeface="Calibri" panose="020F0502020204030204"/>
                <a:cs typeface="Calibri" panose="020F0502020204030204"/>
              </a:rPr>
              <a:t>Orders:</a:t>
            </a:r>
          </a:p>
          <a:p>
            <a:pPr lvl="1">
              <a:buFont typeface="Courier New" panose="020B0604020202020204" pitchFamily="34" charset="0"/>
              <a:buChar char="o"/>
            </a:pPr>
            <a:r>
              <a:rPr lang="en-US">
                <a:ea typeface="Calibri" panose="020F0502020204030204"/>
                <a:cs typeface="Calibri" panose="020F0502020204030204"/>
              </a:rPr>
              <a:t>EKG!!!</a:t>
            </a:r>
          </a:p>
          <a:p>
            <a:pPr lvl="1">
              <a:buFont typeface="Courier New" panose="020B0604020202020204" pitchFamily="34" charset="0"/>
              <a:buChar char="o"/>
            </a:pPr>
            <a:r>
              <a:rPr lang="en-US">
                <a:ea typeface="Calibri" panose="020F0502020204030204"/>
                <a:cs typeface="Calibri" panose="020F0502020204030204"/>
              </a:rPr>
              <a:t>CBC, CMP, Mg, Phos</a:t>
            </a:r>
          </a:p>
          <a:p>
            <a:pPr lvl="1">
              <a:buFont typeface="Courier New" panose="020B0604020202020204" pitchFamily="34" charset="0"/>
              <a:buChar char="o"/>
            </a:pPr>
            <a:r>
              <a:rPr lang="en-US">
                <a:ea typeface="Calibri" panose="020F0502020204030204"/>
                <a:cs typeface="Calibri" panose="020F0502020204030204"/>
              </a:rPr>
              <a:t>If chest pain, SOB, or presyncope – Troponin</a:t>
            </a:r>
          </a:p>
          <a:p>
            <a:pPr lvl="1">
              <a:buFont typeface="Courier New" panose="020B0604020202020204" pitchFamily="34" charset="0"/>
              <a:buChar char="o"/>
            </a:pPr>
            <a:r>
              <a:rPr lang="en-US" err="1">
                <a:ea typeface="Calibri" panose="020F0502020204030204"/>
                <a:cs typeface="Calibri" panose="020F0502020204030204"/>
              </a:rPr>
              <a:t>Tachy</a:t>
            </a:r>
            <a:r>
              <a:rPr lang="en-US">
                <a:ea typeface="Calibri" panose="020F0502020204030204"/>
                <a:cs typeface="Calibri" panose="020F0502020204030204"/>
              </a:rPr>
              <a:t> – adenosine (underlying rhythm)</a:t>
            </a:r>
          </a:p>
          <a:p>
            <a:pPr lvl="1">
              <a:buFont typeface="Courier New" panose="020B0604020202020204" pitchFamily="34" charset="0"/>
              <a:buChar char="o"/>
            </a:pPr>
            <a:r>
              <a:rPr lang="en-US">
                <a:ea typeface="Calibri" panose="020F0502020204030204"/>
                <a:cs typeface="Calibri" panose="020F0502020204030204"/>
              </a:rPr>
              <a:t>Brady – atropine (can be placed at bedside if patient is stable)</a:t>
            </a:r>
          </a:p>
          <a:p>
            <a:pPr lvl="1">
              <a:buFont typeface="Courier New" panose="020B0604020202020204" pitchFamily="34" charset="0"/>
              <a:buChar char="o"/>
            </a:pPr>
            <a:r>
              <a:rPr lang="en-US">
                <a:ea typeface="Calibri" panose="020F0502020204030204"/>
                <a:cs typeface="Calibri" panose="020F0502020204030204"/>
              </a:rPr>
              <a:t>Place pads</a:t>
            </a: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76916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B682-5D55-CAE0-6E28-5088FD8C2E04}"/>
              </a:ext>
            </a:extLst>
          </p:cNvPr>
          <p:cNvSpPr>
            <a:spLocks noGrp="1"/>
          </p:cNvSpPr>
          <p:nvPr>
            <p:ph type="title"/>
          </p:nvPr>
        </p:nvSpPr>
        <p:spPr/>
        <p:txBody>
          <a:bodyPr/>
          <a:lstStyle/>
          <a:p>
            <a:r>
              <a:rPr lang="en-US">
                <a:ea typeface="Calibri Light"/>
                <a:cs typeface="Calibri Light"/>
              </a:rPr>
              <a:t>Chest pain</a:t>
            </a:r>
            <a:endParaRPr lang="en-US"/>
          </a:p>
        </p:txBody>
      </p:sp>
      <p:sp>
        <p:nvSpPr>
          <p:cNvPr id="3" name="Content Placeholder 2">
            <a:extLst>
              <a:ext uri="{FF2B5EF4-FFF2-40B4-BE49-F238E27FC236}">
                <a16:creationId xmlns:a16="http://schemas.microsoft.com/office/drawing/2014/main" id="{23CA0E0C-C543-2D26-BCCD-C9BAE7803F20}"/>
              </a:ext>
            </a:extLst>
          </p:cNvPr>
          <p:cNvSpPr>
            <a:spLocks noGrp="1"/>
          </p:cNvSpPr>
          <p:nvPr>
            <p:ph idx="1"/>
          </p:nvPr>
        </p:nvSpPr>
        <p:spPr/>
        <p:txBody>
          <a:bodyPr vert="horz" lIns="91440" tIns="45720" rIns="91440" bIns="45720" rtlCol="0" anchor="t">
            <a:normAutofit lnSpcReduction="10000"/>
          </a:bodyPr>
          <a:lstStyle/>
          <a:p>
            <a:r>
              <a:rPr lang="en-US">
                <a:ea typeface="Calibri"/>
                <a:cs typeface="Calibri"/>
              </a:rPr>
              <a:t>Primary differential diagnoses: Acute Coronary Syndrome, PE, Acute pericarditis, Costochondritis (reproducible??), Generalized Anxiety Disorder</a:t>
            </a:r>
          </a:p>
          <a:p>
            <a:r>
              <a:rPr lang="en-US">
                <a:ea typeface="Calibri"/>
                <a:cs typeface="Calibri"/>
              </a:rPr>
              <a:t>Chart review:</a:t>
            </a:r>
          </a:p>
          <a:p>
            <a:pPr lvl="1">
              <a:buFont typeface="Courier New" panose="020B0604020202020204" pitchFamily="34" charset="0"/>
              <a:buChar char="o"/>
            </a:pPr>
            <a:r>
              <a:rPr lang="en-US">
                <a:ea typeface="Calibri"/>
                <a:cs typeface="Calibri"/>
              </a:rPr>
              <a:t>Baseline EKG (important for comparison), vital signs, cardiac </a:t>
            </a:r>
            <a:r>
              <a:rPr lang="en-US" err="1">
                <a:ea typeface="Calibri"/>
                <a:cs typeface="Calibri"/>
              </a:rPr>
              <a:t>hx</a:t>
            </a:r>
          </a:p>
          <a:p>
            <a:r>
              <a:rPr lang="en-US">
                <a:ea typeface="Calibri"/>
                <a:cs typeface="Calibri"/>
              </a:rPr>
              <a:t>Orders:</a:t>
            </a:r>
          </a:p>
          <a:p>
            <a:pPr lvl="1">
              <a:buFont typeface="Courier New" panose="020B0604020202020204" pitchFamily="34" charset="0"/>
              <a:buChar char="o"/>
            </a:pPr>
            <a:r>
              <a:rPr lang="en-US">
                <a:ea typeface="Calibri"/>
                <a:cs typeface="Calibri"/>
              </a:rPr>
              <a:t>EKG and Troponin</a:t>
            </a:r>
          </a:p>
          <a:p>
            <a:pPr lvl="1">
              <a:buFont typeface="Courier New" panose="020B0604020202020204" pitchFamily="34" charset="0"/>
              <a:buChar char="o"/>
            </a:pPr>
            <a:r>
              <a:rPr lang="en-US">
                <a:ea typeface="Calibri"/>
                <a:cs typeface="Calibri"/>
              </a:rPr>
              <a:t>Chest X-ray</a:t>
            </a:r>
          </a:p>
          <a:p>
            <a:pPr lvl="1">
              <a:buFont typeface="Courier New" panose="020B0604020202020204" pitchFamily="34" charset="0"/>
              <a:buChar char="o"/>
            </a:pPr>
            <a:r>
              <a:rPr lang="en-US">
                <a:ea typeface="Calibri"/>
                <a:cs typeface="Calibri"/>
              </a:rPr>
              <a:t>CBC, CMP, Mg, Phos</a:t>
            </a:r>
          </a:p>
          <a:p>
            <a:pPr lvl="1">
              <a:buFont typeface="Courier New" panose="020B0604020202020204" pitchFamily="34" charset="0"/>
              <a:buChar char="o"/>
            </a:pPr>
            <a:r>
              <a:rPr lang="en-US">
                <a:ea typeface="Calibri"/>
                <a:cs typeface="Calibri"/>
              </a:rPr>
              <a:t>If aligns with clinical suspicion, CTA chest</a:t>
            </a:r>
          </a:p>
          <a:p>
            <a:pPr lvl="1">
              <a:buFont typeface="Courier New" panose="020B0604020202020204" pitchFamily="34" charset="0"/>
              <a:buChar char="o"/>
            </a:pPr>
            <a:r>
              <a:rPr lang="en-US">
                <a:ea typeface="Calibri"/>
                <a:cs typeface="Calibri"/>
              </a:rPr>
              <a:t>Nitroglycerin (assuming stable vitals and no evidence of inferior MI on EKG)</a:t>
            </a:r>
          </a:p>
          <a:p>
            <a:pPr lvl="1">
              <a:buFont typeface="Courier New" panose="020B0604020202020204" pitchFamily="34" charset="0"/>
              <a:buChar char="o"/>
            </a:pPr>
            <a:endParaRPr lang="en-US">
              <a:ea typeface="Calibri"/>
              <a:cs typeface="Calibri"/>
            </a:endParaRPr>
          </a:p>
          <a:p>
            <a:pPr lvl="1">
              <a:buFont typeface="Courier New" panose="020B0604020202020204" pitchFamily="34" charset="0"/>
              <a:buChar char="o"/>
            </a:pPr>
            <a:endParaRPr lang="en-US">
              <a:ea typeface="Calibri"/>
              <a:cs typeface="Calibri"/>
            </a:endParaRPr>
          </a:p>
        </p:txBody>
      </p:sp>
    </p:spTree>
    <p:extLst>
      <p:ext uri="{BB962C8B-B14F-4D97-AF65-F5344CB8AC3E}">
        <p14:creationId xmlns:p14="http://schemas.microsoft.com/office/powerpoint/2010/main" val="3517600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D091-3537-6779-4B1B-62655C21C599}"/>
              </a:ext>
            </a:extLst>
          </p:cNvPr>
          <p:cNvSpPr>
            <a:spLocks noGrp="1"/>
          </p:cNvSpPr>
          <p:nvPr>
            <p:ph type="title"/>
          </p:nvPr>
        </p:nvSpPr>
        <p:spPr/>
        <p:txBody>
          <a:bodyPr/>
          <a:lstStyle/>
          <a:p>
            <a:r>
              <a:rPr lang="en-US">
                <a:ea typeface="Calibri Light"/>
                <a:cs typeface="Calibri Light"/>
              </a:rPr>
              <a:t>Acute bleed</a:t>
            </a:r>
            <a:endParaRPr lang="en-US"/>
          </a:p>
        </p:txBody>
      </p:sp>
      <p:sp>
        <p:nvSpPr>
          <p:cNvPr id="3" name="Content Placeholder 2">
            <a:extLst>
              <a:ext uri="{FF2B5EF4-FFF2-40B4-BE49-F238E27FC236}">
                <a16:creationId xmlns:a16="http://schemas.microsoft.com/office/drawing/2014/main" id="{18EA13B5-08C6-2875-DC04-80C19AF23676}"/>
              </a:ext>
            </a:extLst>
          </p:cNvPr>
          <p:cNvSpPr>
            <a:spLocks noGrp="1"/>
          </p:cNvSpPr>
          <p:nvPr>
            <p:ph idx="1"/>
          </p:nvPr>
        </p:nvSpPr>
        <p:spPr/>
        <p:txBody>
          <a:bodyPr vert="horz" lIns="91440" tIns="45720" rIns="91440" bIns="45720" rtlCol="0" anchor="t">
            <a:normAutofit/>
          </a:bodyPr>
          <a:lstStyle/>
          <a:p>
            <a:r>
              <a:rPr lang="en-US">
                <a:ea typeface="Calibri"/>
                <a:cs typeface="Calibri"/>
              </a:rPr>
              <a:t>Primary differential diagnoses: GI bleed, Epistaxis (can lose a greater amount of blood than you would thing), GU bleeding</a:t>
            </a:r>
          </a:p>
          <a:p>
            <a:r>
              <a:rPr lang="en-US">
                <a:ea typeface="Calibri"/>
                <a:cs typeface="Calibri"/>
              </a:rPr>
              <a:t>Chart review</a:t>
            </a:r>
          </a:p>
          <a:p>
            <a:pPr lvl="1">
              <a:buFont typeface="Courier New" panose="020B0604020202020204" pitchFamily="34" charset="0"/>
              <a:buChar char="o"/>
            </a:pPr>
            <a:r>
              <a:rPr lang="en-US">
                <a:ea typeface="Calibri"/>
                <a:cs typeface="Calibri"/>
              </a:rPr>
              <a:t>Evidence of liver cirrhosis, last Hb, last INR (if available), vital signs</a:t>
            </a:r>
          </a:p>
          <a:p>
            <a:r>
              <a:rPr lang="en-US">
                <a:ea typeface="Calibri"/>
                <a:cs typeface="Calibri"/>
              </a:rPr>
              <a:t>Orders</a:t>
            </a:r>
          </a:p>
          <a:p>
            <a:pPr lvl="1">
              <a:buFont typeface="Courier New" panose="020B0604020202020204" pitchFamily="34" charset="0"/>
              <a:buChar char="o"/>
            </a:pPr>
            <a:r>
              <a:rPr lang="en-US">
                <a:ea typeface="Calibri"/>
                <a:cs typeface="Calibri"/>
              </a:rPr>
              <a:t>If hypotensive, IV fluids and pressure bag</a:t>
            </a:r>
          </a:p>
          <a:p>
            <a:pPr lvl="1">
              <a:buFont typeface="Courier New" panose="020B0604020202020204" pitchFamily="34" charset="0"/>
              <a:buChar char="o"/>
            </a:pPr>
            <a:r>
              <a:rPr lang="en-US">
                <a:ea typeface="Calibri"/>
                <a:cs typeface="Calibri"/>
              </a:rPr>
              <a:t>CBC, CMP, Mg, Phos</a:t>
            </a:r>
          </a:p>
          <a:p>
            <a:pPr lvl="1">
              <a:buFont typeface="Courier New" panose="020B0604020202020204" pitchFamily="34" charset="0"/>
              <a:buChar char="o"/>
            </a:pPr>
            <a:r>
              <a:rPr lang="en-US">
                <a:ea typeface="Calibri"/>
                <a:cs typeface="Calibri"/>
              </a:rPr>
              <a:t>INR, Fibrinogen, TEG (highly important in liver </a:t>
            </a:r>
            <a:r>
              <a:rPr lang="en-US" err="1">
                <a:ea typeface="Calibri"/>
                <a:cs typeface="Calibri"/>
              </a:rPr>
              <a:t>cirrhotics</a:t>
            </a:r>
            <a:r>
              <a:rPr lang="en-US">
                <a:ea typeface="Calibri"/>
                <a:cs typeface="Calibri"/>
              </a:rPr>
              <a:t>)</a:t>
            </a:r>
          </a:p>
          <a:p>
            <a:pPr lvl="1">
              <a:buFont typeface="Courier New" panose="020B0604020202020204" pitchFamily="34" charset="0"/>
              <a:buChar char="o"/>
            </a:pPr>
            <a:r>
              <a:rPr lang="en-US">
                <a:ea typeface="Calibri"/>
                <a:cs typeface="Calibri"/>
              </a:rPr>
              <a:t>Appropriate consultants (GI, Urology, ENT, OB)</a:t>
            </a:r>
          </a:p>
        </p:txBody>
      </p:sp>
    </p:spTree>
    <p:extLst>
      <p:ext uri="{BB962C8B-B14F-4D97-AF65-F5344CB8AC3E}">
        <p14:creationId xmlns:p14="http://schemas.microsoft.com/office/powerpoint/2010/main" val="7497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B9A1B1-CF48-B690-5A58-6891F12BAF75}"/>
              </a:ext>
            </a:extLst>
          </p:cNvPr>
          <p:cNvSpPr>
            <a:spLocks noGrp="1"/>
          </p:cNvSpPr>
          <p:nvPr>
            <p:ph type="title"/>
          </p:nvPr>
        </p:nvSpPr>
        <p:spPr>
          <a:xfrm>
            <a:off x="838200" y="365125"/>
            <a:ext cx="10515600" cy="1325563"/>
          </a:xfrm>
        </p:spPr>
        <p:txBody>
          <a:bodyPr>
            <a:normAutofit/>
          </a:bodyPr>
          <a:lstStyle/>
          <a:p>
            <a:r>
              <a:rPr lang="en-US"/>
              <a:t>What is a rapid response?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3DD780-064D-323B-EC1B-2AC0DE93A4CD}"/>
              </a:ext>
            </a:extLst>
          </p:cNvPr>
          <p:cNvSpPr>
            <a:spLocks noGrp="1"/>
          </p:cNvSpPr>
          <p:nvPr>
            <p:ph idx="1"/>
          </p:nvPr>
        </p:nvSpPr>
        <p:spPr>
          <a:xfrm>
            <a:off x="1403131" y="1825625"/>
            <a:ext cx="9372600" cy="4351338"/>
          </a:xfrm>
        </p:spPr>
        <p:txBody>
          <a:bodyPr vert="horz" lIns="91440" tIns="45720" rIns="91440" bIns="45720" rtlCol="0" anchor="t">
            <a:normAutofit/>
          </a:bodyPr>
          <a:lstStyle/>
          <a:p>
            <a:r>
              <a:rPr lang="en-US" dirty="0"/>
              <a:t>Early recognition of a decompensating patient</a:t>
            </a:r>
            <a:endParaRPr lang="es-ES" dirty="0"/>
          </a:p>
          <a:p>
            <a:pPr lvl="1">
              <a:buFont typeface="Courier New" panose="020B0604020202020204" pitchFamily="34" charset="0"/>
              <a:buChar char="o"/>
            </a:pPr>
            <a:r>
              <a:rPr lang="en-US" dirty="0"/>
              <a:t>Patient needs exceeding capacity </a:t>
            </a:r>
            <a:endParaRPr lang="en-US" dirty="0">
              <a:ea typeface="Calibri"/>
              <a:cs typeface="Calibri"/>
            </a:endParaRPr>
          </a:p>
          <a:p>
            <a:pPr marL="457200" lvl="1" indent="0">
              <a:buNone/>
            </a:pPr>
            <a:endParaRPr lang="en-US">
              <a:ea typeface="Calibri"/>
              <a:cs typeface="Calibri"/>
            </a:endParaRPr>
          </a:p>
          <a:p>
            <a:endParaRPr lang="en-US">
              <a:ea typeface="Calibri"/>
              <a:cs typeface="Calibri"/>
            </a:endParaRPr>
          </a:p>
          <a:p>
            <a:r>
              <a:rPr lang="en-US" dirty="0"/>
              <a:t>Players: YOU, SWAT RN, RT</a:t>
            </a:r>
            <a:endParaRPr lang="en-US" dirty="0">
              <a:ea typeface="Calibri"/>
              <a:cs typeface="Calibri"/>
            </a:endParaRPr>
          </a:p>
          <a:p>
            <a:pPr lvl="1">
              <a:buFont typeface="Courier New" panose="020B0604020202020204" pitchFamily="34" charset="0"/>
              <a:buChar char="o"/>
            </a:pPr>
            <a:r>
              <a:rPr lang="en-US" err="1">
                <a:cs typeface="Calibri"/>
              </a:rPr>
              <a:t>Telestroke</a:t>
            </a:r>
            <a:endParaRPr lang="en-US">
              <a:ea typeface="Calibri"/>
              <a:cs typeface="Calibri"/>
            </a:endParaRPr>
          </a:p>
          <a:p>
            <a:pPr lvl="1">
              <a:buFont typeface="Courier New" panose="020B0604020202020204" pitchFamily="34" charset="0"/>
              <a:buChar char="o"/>
            </a:pPr>
            <a:r>
              <a:rPr lang="en-US" dirty="0">
                <a:cs typeface="Calibri"/>
              </a:rPr>
              <a:t>ICU team (if needed)</a:t>
            </a:r>
          </a:p>
          <a:p>
            <a:pPr lvl="2">
              <a:buFont typeface="Wingdings" panose="020B0604020202020204" pitchFamily="34" charset="0"/>
              <a:buChar char="§"/>
            </a:pPr>
            <a:r>
              <a:rPr lang="en-US" dirty="0">
                <a:ea typeface="Calibri"/>
                <a:cs typeface="Calibri"/>
              </a:rPr>
              <a:t>Of note: independent SWAT-ICU communication</a:t>
            </a:r>
          </a:p>
        </p:txBody>
      </p:sp>
    </p:spTree>
    <p:extLst>
      <p:ext uri="{BB962C8B-B14F-4D97-AF65-F5344CB8AC3E}">
        <p14:creationId xmlns:p14="http://schemas.microsoft.com/office/powerpoint/2010/main" val="45147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1464-7D1E-0EF0-A85C-30634992DE66}"/>
              </a:ext>
            </a:extLst>
          </p:cNvPr>
          <p:cNvSpPr>
            <a:spLocks noGrp="1"/>
          </p:cNvSpPr>
          <p:nvPr>
            <p:ph type="title"/>
          </p:nvPr>
        </p:nvSpPr>
        <p:spPr/>
        <p:txBody>
          <a:bodyPr/>
          <a:lstStyle/>
          <a:p>
            <a:r>
              <a:rPr lang="en-US">
                <a:ea typeface="Calibri Light"/>
                <a:cs typeface="Calibri Light"/>
              </a:rPr>
              <a:t>Mechanical falls/Syncope</a:t>
            </a:r>
            <a:endParaRPr lang="en-US"/>
          </a:p>
        </p:txBody>
      </p:sp>
      <p:sp>
        <p:nvSpPr>
          <p:cNvPr id="3" name="Content Placeholder 2">
            <a:extLst>
              <a:ext uri="{FF2B5EF4-FFF2-40B4-BE49-F238E27FC236}">
                <a16:creationId xmlns:a16="http://schemas.microsoft.com/office/drawing/2014/main" id="{F73A1695-2532-1C27-4127-FCEF9274A950}"/>
              </a:ext>
            </a:extLst>
          </p:cNvPr>
          <p:cNvSpPr>
            <a:spLocks noGrp="1"/>
          </p:cNvSpPr>
          <p:nvPr>
            <p:ph idx="1"/>
          </p:nvPr>
        </p:nvSpPr>
        <p:spPr/>
        <p:txBody>
          <a:bodyPr vert="horz" lIns="91440" tIns="45720" rIns="91440" bIns="45720" rtlCol="0" anchor="t">
            <a:normAutofit/>
          </a:bodyPr>
          <a:lstStyle/>
          <a:p>
            <a:r>
              <a:rPr lang="en-US" dirty="0">
                <a:ea typeface="Calibri"/>
                <a:cs typeface="Calibri"/>
              </a:rPr>
              <a:t>Primary differential diagnoses: mechanical falls, cardiac syncope, vasovagal syncope, orthostatic hypotension, breakthrough seizure</a:t>
            </a:r>
          </a:p>
          <a:p>
            <a:r>
              <a:rPr lang="en-US" dirty="0">
                <a:ea typeface="Calibri"/>
                <a:cs typeface="Calibri"/>
              </a:rPr>
              <a:t>Chart review</a:t>
            </a:r>
          </a:p>
          <a:p>
            <a:pPr lvl="1">
              <a:buFont typeface="Courier New" panose="020B0604020202020204" pitchFamily="34" charset="0"/>
              <a:buChar char="o"/>
            </a:pPr>
            <a:r>
              <a:rPr lang="en-US" dirty="0">
                <a:ea typeface="Calibri"/>
                <a:cs typeface="Calibri"/>
              </a:rPr>
              <a:t>Cardiac </a:t>
            </a:r>
            <a:r>
              <a:rPr lang="en-US" dirty="0" err="1">
                <a:ea typeface="Calibri"/>
                <a:cs typeface="Calibri"/>
              </a:rPr>
              <a:t>hx</a:t>
            </a:r>
            <a:r>
              <a:rPr lang="en-US" dirty="0">
                <a:ea typeface="Calibri" panose="020F0502020204030204"/>
                <a:cs typeface="Calibri" panose="020F0502020204030204"/>
              </a:rPr>
              <a:t>, vital signs, HR/BP-altering medications, tele or not?</a:t>
            </a:r>
          </a:p>
          <a:p>
            <a:r>
              <a:rPr lang="en-US" dirty="0">
                <a:ea typeface="Calibri" panose="020F0502020204030204"/>
                <a:cs typeface="Calibri" panose="020F0502020204030204"/>
              </a:rPr>
              <a:t>Orders</a:t>
            </a:r>
          </a:p>
          <a:p>
            <a:pPr lvl="1">
              <a:buFont typeface="Courier New" panose="020B0604020202020204" pitchFamily="34" charset="0"/>
              <a:buChar char="o"/>
            </a:pPr>
            <a:r>
              <a:rPr lang="en-US" dirty="0">
                <a:ea typeface="Calibri" panose="020F0502020204030204"/>
                <a:cs typeface="Calibri" panose="020F0502020204030204"/>
              </a:rPr>
              <a:t>Trauma assessment – ABCs, look for any ecchymoses, </a:t>
            </a:r>
            <a:r>
              <a:rPr lang="en-US" dirty="0" err="1">
                <a:ea typeface="Calibri" panose="020F0502020204030204"/>
                <a:cs typeface="Calibri" panose="020F0502020204030204"/>
              </a:rPr>
              <a:t>noticable</a:t>
            </a:r>
            <a:r>
              <a:rPr lang="en-US" dirty="0">
                <a:ea typeface="Calibri" panose="020F0502020204030204"/>
                <a:cs typeface="Calibri" panose="020F0502020204030204"/>
              </a:rPr>
              <a:t> MSK injuries</a:t>
            </a:r>
          </a:p>
          <a:p>
            <a:pPr lvl="1">
              <a:buFont typeface="Courier New" panose="020B0604020202020204" pitchFamily="34" charset="0"/>
              <a:buChar char="o"/>
            </a:pPr>
            <a:r>
              <a:rPr lang="en-US" dirty="0">
                <a:ea typeface="Calibri" panose="020F0502020204030204"/>
                <a:cs typeface="Calibri" panose="020F0502020204030204"/>
              </a:rPr>
              <a:t>Assess if this was witnessed</a:t>
            </a:r>
          </a:p>
          <a:p>
            <a:pPr lvl="1">
              <a:buFont typeface="Courier New" panose="020B0604020202020204" pitchFamily="34" charset="0"/>
              <a:buChar char="o"/>
            </a:pPr>
            <a:r>
              <a:rPr lang="en-US" dirty="0">
                <a:ea typeface="Calibri" panose="020F0502020204030204"/>
                <a:cs typeface="Calibri" panose="020F0502020204030204"/>
              </a:rPr>
              <a:t>Inquire if the patient had lost consciousness or hit head</a:t>
            </a:r>
          </a:p>
          <a:p>
            <a:pPr lvl="1">
              <a:buFont typeface="Courier New" panose="020B0604020202020204" pitchFamily="34" charset="0"/>
              <a:buChar char="o"/>
            </a:pPr>
            <a:r>
              <a:rPr lang="en-US" dirty="0">
                <a:ea typeface="Calibri" panose="020F0502020204030204"/>
                <a:cs typeface="Calibri" panose="020F0502020204030204"/>
              </a:rPr>
              <a:t>If worried of head trauma, CT head non-contrast</a:t>
            </a:r>
          </a:p>
        </p:txBody>
      </p:sp>
    </p:spTree>
    <p:extLst>
      <p:ext uri="{BB962C8B-B14F-4D97-AF65-F5344CB8AC3E}">
        <p14:creationId xmlns:p14="http://schemas.microsoft.com/office/powerpoint/2010/main" val="359467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11340-1300-69F3-A5FD-CD9B1A94248E}"/>
              </a:ext>
            </a:extLst>
          </p:cNvPr>
          <p:cNvSpPr>
            <a:spLocks noGrp="1"/>
          </p:cNvSpPr>
          <p:nvPr>
            <p:ph type="title"/>
          </p:nvPr>
        </p:nvSpPr>
        <p:spPr>
          <a:xfrm>
            <a:off x="1075767" y="1188637"/>
            <a:ext cx="2988234" cy="4480726"/>
          </a:xfrm>
        </p:spPr>
        <p:txBody>
          <a:bodyPr>
            <a:normAutofit/>
          </a:bodyPr>
          <a:lstStyle/>
          <a:p>
            <a:pPr algn="r"/>
            <a:r>
              <a:rPr lang="en-US" sz="4600">
                <a:ea typeface="Calibri Light"/>
                <a:cs typeface="Calibri Light"/>
              </a:rPr>
              <a:t>Patient placement:</a:t>
            </a:r>
            <a:endParaRPr lang="en-US" sz="46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4CF2C1-69AE-84A4-1B8E-FED954CF67AA}"/>
              </a:ext>
            </a:extLst>
          </p:cNvPr>
          <p:cNvSpPr>
            <a:spLocks noGrp="1"/>
          </p:cNvSpPr>
          <p:nvPr>
            <p:ph idx="1"/>
          </p:nvPr>
        </p:nvSpPr>
        <p:spPr>
          <a:xfrm>
            <a:off x="5255260" y="1648870"/>
            <a:ext cx="4702848" cy="3560260"/>
          </a:xfrm>
        </p:spPr>
        <p:txBody>
          <a:bodyPr vert="horz" lIns="91440" tIns="45720" rIns="91440" bIns="45720" rtlCol="0" anchor="ctr">
            <a:normAutofit/>
          </a:bodyPr>
          <a:lstStyle/>
          <a:p>
            <a:r>
              <a:rPr lang="en-US" sz="2400"/>
              <a:t>Upgrade to TELE (PCU) v CDSU </a:t>
            </a:r>
          </a:p>
          <a:p>
            <a:pPr lvl="1">
              <a:buFont typeface="Courier New" panose="020B0604020202020204" pitchFamily="34" charset="0"/>
              <a:buChar char="o"/>
            </a:pPr>
            <a:r>
              <a:rPr lang="en-US">
                <a:ea typeface="Calibri"/>
                <a:cs typeface="Calibri"/>
              </a:rPr>
              <a:t>Follow up on your labs/diagnostics</a:t>
            </a:r>
          </a:p>
          <a:p>
            <a:r>
              <a:rPr lang="en-US" sz="2400">
                <a:ea typeface="Calibri"/>
                <a:cs typeface="Calibri"/>
              </a:rPr>
              <a:t>Upgrade to MICU ----&gt; </a:t>
            </a:r>
          </a:p>
          <a:p>
            <a:endParaRPr lang="en-US" sz="2400"/>
          </a:p>
          <a:p>
            <a:endParaRPr lang="en-US" sz="2400"/>
          </a:p>
          <a:p>
            <a:pPr marL="0" indent="0">
              <a:buNone/>
            </a:pP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3975147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25A88-F559-1E7E-9595-DBE2F8EB7E46}"/>
              </a:ext>
            </a:extLst>
          </p:cNvPr>
          <p:cNvSpPr>
            <a:spLocks noGrp="1"/>
          </p:cNvSpPr>
          <p:nvPr>
            <p:ph type="title"/>
          </p:nvPr>
        </p:nvSpPr>
        <p:spPr>
          <a:xfrm>
            <a:off x="838200" y="365125"/>
            <a:ext cx="10515600" cy="1325563"/>
          </a:xfrm>
        </p:spPr>
        <p:txBody>
          <a:bodyPr>
            <a:normAutofit/>
          </a:bodyPr>
          <a:lstStyle/>
          <a:p>
            <a:r>
              <a:rPr lang="en-US" sz="5400"/>
              <a:t>When to upgrade to MICU?</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5D5E6A-0A7C-AA43-1951-59DA14741186}"/>
              </a:ext>
            </a:extLst>
          </p:cNvPr>
          <p:cNvSpPr>
            <a:spLocks noGrp="1"/>
          </p:cNvSpPr>
          <p:nvPr>
            <p:ph idx="1"/>
          </p:nvPr>
        </p:nvSpPr>
        <p:spPr>
          <a:xfrm>
            <a:off x="838200" y="1929384"/>
            <a:ext cx="10515600" cy="4251960"/>
          </a:xfrm>
        </p:spPr>
        <p:txBody>
          <a:bodyPr vert="horz" lIns="91440" tIns="45720" rIns="91440" bIns="45720" rtlCol="0">
            <a:normAutofit/>
          </a:bodyPr>
          <a:lstStyle/>
          <a:p>
            <a:pPr>
              <a:buFont typeface="Wingdings" panose="020B0604020202020204" pitchFamily="34" charset="0"/>
              <a:buChar char="Ø"/>
            </a:pPr>
            <a:r>
              <a:rPr lang="en-US" sz="1500">
                <a:ea typeface="Calibri"/>
                <a:cs typeface="Calibri"/>
              </a:rPr>
              <a:t>Respiratory: continuous CPAP/BiPAP, HFNC, intubation</a:t>
            </a:r>
            <a:endParaRPr lang="en-US" sz="1500"/>
          </a:p>
          <a:p>
            <a:pPr>
              <a:buFont typeface="Wingdings" panose="020B0604020202020204" pitchFamily="34" charset="0"/>
              <a:buChar char="Ø"/>
            </a:pPr>
            <a:r>
              <a:rPr lang="en-US" sz="1500">
                <a:ea typeface="Calibri"/>
                <a:cs typeface="Calibri"/>
              </a:rPr>
              <a:t>Gtts: </a:t>
            </a:r>
          </a:p>
          <a:p>
            <a:pPr lvl="1"/>
            <a:r>
              <a:rPr lang="en-US" sz="1500">
                <a:ea typeface="Calibri"/>
                <a:cs typeface="Calibri"/>
              </a:rPr>
              <a:t>titratable gtts: pressors, insulin, anti-HTN, diuretics, nitroglycerin, rate control</a:t>
            </a:r>
          </a:p>
          <a:p>
            <a:pPr lvl="1"/>
            <a:r>
              <a:rPr lang="en-US" sz="1500">
                <a:ea typeface="Calibri"/>
                <a:cs typeface="Calibri"/>
              </a:rPr>
              <a:t>Some nontitrateable gtts: pulm HTN meds</a:t>
            </a:r>
          </a:p>
          <a:p>
            <a:pPr lvl="1"/>
            <a:r>
              <a:rPr lang="en-US" sz="1500">
                <a:ea typeface="Calibri"/>
                <a:cs typeface="Calibri"/>
              </a:rPr>
              <a:t>Nontitratable gtts ok in CSDU (VA) and PCU (BUMCP)</a:t>
            </a:r>
          </a:p>
          <a:p>
            <a:pPr>
              <a:buFont typeface="Wingdings" panose="020B0604020202020204" pitchFamily="34" charset="0"/>
              <a:buChar char="Ø"/>
            </a:pPr>
            <a:r>
              <a:rPr lang="en-US" sz="1500">
                <a:ea typeface="Calibri"/>
                <a:cs typeface="Calibri"/>
              </a:rPr>
              <a:t>Greater than Q4H monitoring</a:t>
            </a:r>
          </a:p>
          <a:p>
            <a:pPr lvl="1"/>
            <a:r>
              <a:rPr lang="en-US" sz="1500">
                <a:ea typeface="Calibri"/>
                <a:cs typeface="Calibri"/>
              </a:rPr>
              <a:t>neurochecks: known brain bleed, ischemic stroke s/p TNK</a:t>
            </a:r>
            <a:endParaRPr lang="en-US" sz="1500"/>
          </a:p>
          <a:p>
            <a:pPr lvl="1"/>
            <a:r>
              <a:rPr lang="en-US" sz="1500">
                <a:ea typeface="Calibri"/>
                <a:cs typeface="Calibri"/>
              </a:rPr>
              <a:t>Lab draws: DKA, hyponatremia (&lt;120 soft guideline)</a:t>
            </a:r>
          </a:p>
          <a:p>
            <a:pPr lvl="1"/>
            <a:r>
              <a:rPr lang="en-US" sz="1500">
                <a:ea typeface="Calibri"/>
                <a:cs typeface="Calibri"/>
              </a:rPr>
              <a:t>Vitals: CIWA &gt; 20</a:t>
            </a:r>
          </a:p>
          <a:p>
            <a:pPr>
              <a:buFont typeface="Wingdings" panose="020B0604020202020204" pitchFamily="34" charset="0"/>
              <a:buChar char="Ø"/>
            </a:pPr>
            <a:r>
              <a:rPr lang="en-US" sz="1500">
                <a:ea typeface="Calibri"/>
                <a:cs typeface="Calibri"/>
              </a:rPr>
              <a:t>s/p high risk meds: TNK, tPA, phenobarbital (etoh w/ drawal)</a:t>
            </a:r>
          </a:p>
          <a:p>
            <a:pPr>
              <a:buFont typeface="Wingdings" panose="020B0604020202020204" pitchFamily="34" charset="0"/>
              <a:buChar char="Ø"/>
            </a:pPr>
            <a:r>
              <a:rPr lang="en-US" sz="1500">
                <a:ea typeface="Calibri"/>
                <a:cs typeface="Calibri"/>
              </a:rPr>
              <a:t>s/p high risk intervention: cardioversion, pericardial drain in place</a:t>
            </a:r>
          </a:p>
          <a:p>
            <a:pPr>
              <a:buFont typeface="Wingdings" panose="020B0604020202020204" pitchFamily="34" charset="0"/>
              <a:buChar char="Ø"/>
            </a:pPr>
            <a:r>
              <a:rPr lang="en-US" sz="1500">
                <a:ea typeface="Calibri"/>
                <a:cs typeface="Calibri"/>
              </a:rPr>
              <a:t>High risk patients: </a:t>
            </a:r>
          </a:p>
          <a:p>
            <a:pPr lvl="1"/>
            <a:r>
              <a:rPr lang="en-US" sz="1500">
                <a:ea typeface="Calibri"/>
                <a:cs typeface="Calibri"/>
              </a:rPr>
              <a:t>hemodynamic instability: tamponade, status, aortic dissection, SAH, anaphylaxis, severe acute anemia w/ active bleed</a:t>
            </a:r>
          </a:p>
          <a:p>
            <a:pPr marL="457200" lvl="1" indent="0">
              <a:buNone/>
            </a:pPr>
            <a:endParaRPr lang="en-US" sz="1500">
              <a:ea typeface="Calibri"/>
              <a:cs typeface="Calibri"/>
            </a:endParaRPr>
          </a:p>
          <a:p>
            <a:pPr lvl="1"/>
            <a:endParaRPr lang="en-US" sz="1500">
              <a:ea typeface="Calibri"/>
              <a:cs typeface="Calibri"/>
            </a:endParaRPr>
          </a:p>
        </p:txBody>
      </p:sp>
    </p:spTree>
    <p:extLst>
      <p:ext uri="{BB962C8B-B14F-4D97-AF65-F5344CB8AC3E}">
        <p14:creationId xmlns:p14="http://schemas.microsoft.com/office/powerpoint/2010/main" val="158635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11340-1300-69F3-A5FD-CD9B1A94248E}"/>
              </a:ext>
            </a:extLst>
          </p:cNvPr>
          <p:cNvSpPr>
            <a:spLocks noGrp="1"/>
          </p:cNvSpPr>
          <p:nvPr>
            <p:ph type="title"/>
          </p:nvPr>
        </p:nvSpPr>
        <p:spPr>
          <a:xfrm>
            <a:off x="686834" y="1153572"/>
            <a:ext cx="3200400" cy="4461163"/>
          </a:xfrm>
        </p:spPr>
        <p:txBody>
          <a:bodyPr>
            <a:normAutofit/>
          </a:bodyPr>
          <a:lstStyle/>
          <a:p>
            <a:r>
              <a:rPr lang="en-US">
                <a:solidFill>
                  <a:srgbClr val="FFFFFF"/>
                </a:solidFill>
              </a:rPr>
              <a:t>Debriefing RR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4CF2C1-69AE-84A4-1B8E-FED954CF67AA}"/>
              </a:ext>
            </a:extLst>
          </p:cNvPr>
          <p:cNvSpPr>
            <a:spLocks noGrp="1"/>
          </p:cNvSpPr>
          <p:nvPr>
            <p:ph idx="1"/>
          </p:nvPr>
        </p:nvSpPr>
        <p:spPr>
          <a:xfrm>
            <a:off x="4447308" y="807004"/>
            <a:ext cx="6906491" cy="5585619"/>
          </a:xfrm>
        </p:spPr>
        <p:txBody>
          <a:bodyPr vert="horz" lIns="91440" tIns="45720" rIns="91440" bIns="45720" rtlCol="0" anchor="ctr">
            <a:normAutofit/>
          </a:bodyPr>
          <a:lstStyle/>
          <a:p>
            <a:r>
              <a:rPr lang="en-US" dirty="0"/>
              <a:t>Thank the RR team </a:t>
            </a:r>
          </a:p>
          <a:p>
            <a:pPr lvl="1">
              <a:buFont typeface="Courier New" panose="020B0604020202020204" pitchFamily="34" charset="0"/>
              <a:buChar char="o"/>
            </a:pPr>
            <a:r>
              <a:rPr lang="en-US" dirty="0">
                <a:ea typeface="Calibri"/>
                <a:cs typeface="Calibri"/>
              </a:rPr>
              <a:t>"We are good. RR team can disband."</a:t>
            </a:r>
          </a:p>
          <a:p>
            <a:pPr lvl="1">
              <a:buFont typeface="Courier New" panose="020B0604020202020204" pitchFamily="34" charset="0"/>
              <a:buChar char="o"/>
            </a:pPr>
            <a:endParaRPr lang="en-US">
              <a:ea typeface="Calibri"/>
              <a:cs typeface="Calibri"/>
            </a:endParaRPr>
          </a:p>
          <a:p>
            <a:r>
              <a:rPr lang="en-US" dirty="0">
                <a:ea typeface="Calibri"/>
                <a:cs typeface="Calibri"/>
              </a:rPr>
              <a:t>Reconvene with wards team</a:t>
            </a:r>
          </a:p>
          <a:p>
            <a:pPr lvl="1">
              <a:buFont typeface="Courier New" panose="020B0604020202020204" pitchFamily="34" charset="0"/>
              <a:buChar char="o"/>
            </a:pPr>
            <a:r>
              <a:rPr lang="en-US" dirty="0">
                <a:ea typeface="Calibri"/>
                <a:cs typeface="Calibri"/>
              </a:rPr>
              <a:t>How do you feel that went?</a:t>
            </a:r>
          </a:p>
          <a:p>
            <a:pPr lvl="1">
              <a:buFont typeface="Courier New" panose="020B0604020202020204" pitchFamily="34" charset="0"/>
              <a:buChar char="o"/>
            </a:pPr>
            <a:r>
              <a:rPr lang="en-US" dirty="0">
                <a:ea typeface="Calibri"/>
                <a:cs typeface="Calibri"/>
              </a:rPr>
              <a:t>How can we do better in the future?</a:t>
            </a:r>
          </a:p>
          <a:p>
            <a:pPr lvl="1">
              <a:buFont typeface="Courier New" panose="020B0604020202020204" pitchFamily="34" charset="0"/>
              <a:buChar char="o"/>
            </a:pPr>
            <a:r>
              <a:rPr lang="en-US" dirty="0">
                <a:ea typeface="Calibri"/>
                <a:cs typeface="Calibri"/>
              </a:rPr>
              <a:t>What feedback do you have for me?</a:t>
            </a:r>
          </a:p>
          <a:p>
            <a:pPr lvl="1">
              <a:buFont typeface="Courier New" panose="020B0604020202020204" pitchFamily="34" charset="0"/>
              <a:buChar char="o"/>
            </a:pPr>
            <a:endParaRPr lang="en-US">
              <a:ea typeface="Calibri"/>
              <a:cs typeface="Calibri"/>
            </a:endParaRPr>
          </a:p>
          <a:p>
            <a:r>
              <a:rPr lang="en-US" dirty="0">
                <a:ea typeface="Calibri"/>
                <a:cs typeface="Calibri"/>
              </a:rPr>
              <a:t>If attending present, touch base with them for feedback</a:t>
            </a:r>
          </a:p>
          <a:p>
            <a:endParaRPr lang="en-US">
              <a:ea typeface="Calibri"/>
              <a:cs typeface="Calibri"/>
            </a:endParaRPr>
          </a:p>
          <a:p>
            <a:r>
              <a:rPr lang="en-US" dirty="0">
                <a:ea typeface="Calibri"/>
                <a:cs typeface="Calibri"/>
              </a:rPr>
              <a:t>Drop a note – AND note RR in </a:t>
            </a:r>
            <a:r>
              <a:rPr lang="en-US" dirty="0" err="1">
                <a:ea typeface="Calibri"/>
                <a:cs typeface="Calibri"/>
              </a:rPr>
              <a:t>signout</a:t>
            </a:r>
          </a:p>
          <a:p>
            <a:pPr lvl="1">
              <a:buFont typeface="Courier New" panose="020B0604020202020204" pitchFamily="34" charset="0"/>
              <a:buChar char="o"/>
            </a:pPr>
            <a:endParaRPr lang="en-US">
              <a:ea typeface="Calibri"/>
              <a:cs typeface="Calibri"/>
            </a:endParaRPr>
          </a:p>
        </p:txBody>
      </p:sp>
    </p:spTree>
    <p:extLst>
      <p:ext uri="{BB962C8B-B14F-4D97-AF65-F5344CB8AC3E}">
        <p14:creationId xmlns:p14="http://schemas.microsoft.com/office/powerpoint/2010/main" val="3969286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13AE3B1-743A-34F6-B234-2F3C090FF669}"/>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Questions?</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69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09EDC-EA74-FE63-9C1D-73D3CD5C10FC}"/>
              </a:ext>
            </a:extLst>
          </p:cNvPr>
          <p:cNvSpPr>
            <a:spLocks noGrp="1"/>
          </p:cNvSpPr>
          <p:nvPr>
            <p:ph type="title"/>
          </p:nvPr>
        </p:nvSpPr>
        <p:spPr>
          <a:xfrm>
            <a:off x="1075767" y="1188637"/>
            <a:ext cx="2988234" cy="4480726"/>
          </a:xfrm>
        </p:spPr>
        <p:txBody>
          <a:bodyPr>
            <a:normAutofit/>
          </a:bodyPr>
          <a:lstStyle/>
          <a:p>
            <a:pPr algn="r"/>
            <a:r>
              <a:rPr lang="en-US" sz="6600">
                <a:ea typeface="Calibri Light"/>
                <a:cs typeface="Calibri Light"/>
              </a:rPr>
              <a:t>Thank you!</a:t>
            </a:r>
            <a:endParaRPr lang="en-US" sz="66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25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1D68-29F9-67E2-A9F3-23012C49CEC6}"/>
              </a:ext>
            </a:extLst>
          </p:cNvPr>
          <p:cNvSpPr>
            <a:spLocks noGrp="1"/>
          </p:cNvSpPr>
          <p:nvPr>
            <p:ph type="title"/>
          </p:nvPr>
        </p:nvSpPr>
        <p:spPr/>
        <p:txBody>
          <a:bodyPr/>
          <a:lstStyle/>
          <a:p>
            <a:r>
              <a:rPr lang="en-US"/>
              <a:t>Hypotension</a:t>
            </a:r>
          </a:p>
        </p:txBody>
      </p:sp>
      <p:graphicFrame>
        <p:nvGraphicFramePr>
          <p:cNvPr id="5" name="Table 5">
            <a:extLst>
              <a:ext uri="{FF2B5EF4-FFF2-40B4-BE49-F238E27FC236}">
                <a16:creationId xmlns:a16="http://schemas.microsoft.com/office/drawing/2014/main" id="{E3FB0525-FB27-71BE-9210-E62B1A9B7E30}"/>
              </a:ext>
            </a:extLst>
          </p:cNvPr>
          <p:cNvGraphicFramePr>
            <a:graphicFrameLocks noGrp="1"/>
          </p:cNvGraphicFramePr>
          <p:nvPr>
            <p:extLst>
              <p:ext uri="{D42A27DB-BD31-4B8C-83A1-F6EECF244321}">
                <p14:modId xmlns:p14="http://schemas.microsoft.com/office/powerpoint/2010/main" val="1190615352"/>
              </p:ext>
            </p:extLst>
          </p:nvPr>
        </p:nvGraphicFramePr>
        <p:xfrm>
          <a:off x="926408" y="1409622"/>
          <a:ext cx="10427392" cy="4638040"/>
        </p:xfrm>
        <a:graphic>
          <a:graphicData uri="http://schemas.openxmlformats.org/drawingml/2006/table">
            <a:tbl>
              <a:tblPr firstRow="1" bandRow="1">
                <a:tableStyleId>{5940675A-B579-460E-94D1-54222C63F5DA}</a:tableStyleId>
              </a:tblPr>
              <a:tblGrid>
                <a:gridCol w="1345154">
                  <a:extLst>
                    <a:ext uri="{9D8B030D-6E8A-4147-A177-3AD203B41FA5}">
                      <a16:colId xmlns:a16="http://schemas.microsoft.com/office/drawing/2014/main" val="638550578"/>
                    </a:ext>
                  </a:extLst>
                </a:gridCol>
                <a:gridCol w="9082238">
                  <a:extLst>
                    <a:ext uri="{9D8B030D-6E8A-4147-A177-3AD203B41FA5}">
                      <a16:colId xmlns:a16="http://schemas.microsoft.com/office/drawing/2014/main" val="2894506180"/>
                    </a:ext>
                  </a:extLst>
                </a:gridCol>
              </a:tblGrid>
              <a:tr h="370840">
                <a:tc>
                  <a:txBody>
                    <a:bodyPr/>
                    <a:lstStyle/>
                    <a:p>
                      <a:r>
                        <a:rPr lang="en-US" sz="1600"/>
                        <a:t>FIRST</a:t>
                      </a:r>
                    </a:p>
                  </a:txBody>
                  <a:tcPr/>
                </a:tc>
                <a:tc>
                  <a:txBody>
                    <a:bodyPr/>
                    <a:lstStyle/>
                    <a:p>
                      <a:r>
                        <a:rPr lang="en-US" sz="1600"/>
                        <a:t>vitals (recheck BP, HR, RR), mental status, warm/cold, wet/dry </a:t>
                      </a:r>
                    </a:p>
                  </a:txBody>
                  <a:tcPr/>
                </a:tc>
                <a:extLst>
                  <a:ext uri="{0D108BD9-81ED-4DB2-BD59-A6C34878D82A}">
                    <a16:rowId xmlns:a16="http://schemas.microsoft.com/office/drawing/2014/main" val="3901984704"/>
                  </a:ext>
                </a:extLst>
              </a:tr>
              <a:tr h="370840">
                <a:tc>
                  <a:txBody>
                    <a:bodyPr/>
                    <a:lstStyle/>
                    <a:p>
                      <a:r>
                        <a:rPr lang="en-US" sz="1600"/>
                        <a:t>Evaluate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acute (what is </a:t>
                      </a:r>
                      <a:r>
                        <a:rPr lang="en-US" sz="1600" err="1"/>
                        <a:t>pt’s</a:t>
                      </a:r>
                      <a:r>
                        <a:rPr lang="en-US" sz="1600"/>
                        <a:t> baseline BP </a:t>
                      </a:r>
                      <a:r>
                        <a:rPr lang="en-US" sz="1600" err="1"/>
                        <a:t>ie</a:t>
                      </a:r>
                      <a:r>
                        <a:rPr lang="en-US" sz="1600"/>
                        <a:t> low in </a:t>
                      </a:r>
                      <a:r>
                        <a:rPr lang="en-US" sz="1600" err="1"/>
                        <a:t>cirrhotics</a:t>
                      </a:r>
                      <a:r>
                        <a:rPr lang="en-US" sz="1600"/>
                        <a:t> and ESRD pts), symptomatic, </a:t>
                      </a:r>
                      <a:r>
                        <a:rPr lang="en-US" sz="1600" err="1"/>
                        <a:t>cf</a:t>
                      </a:r>
                      <a:r>
                        <a:rPr lang="en-US" sz="1600"/>
                        <a:t> infection or bleeding?, in CHF </a:t>
                      </a:r>
                      <a:r>
                        <a:rPr lang="en-US" sz="1600" err="1"/>
                        <a:t>exac</a:t>
                      </a:r>
                      <a:r>
                        <a:rPr lang="en-US" sz="1600"/>
                        <a:t>?, check Is/</a:t>
                      </a:r>
                      <a:r>
                        <a:rPr lang="en-US" sz="1600" err="1"/>
                        <a:t>Os</a:t>
                      </a:r>
                      <a:r>
                        <a:rPr lang="en-US" sz="1600"/>
                        <a:t> and recent UOP, on physical exam check mentation, cap refill, pulses, extremity warmth </a:t>
                      </a:r>
                    </a:p>
                    <a:p>
                      <a:endParaRPr lang="en-US" sz="1600"/>
                    </a:p>
                  </a:txBody>
                  <a:tcPr/>
                </a:tc>
                <a:extLst>
                  <a:ext uri="{0D108BD9-81ED-4DB2-BD59-A6C34878D82A}">
                    <a16:rowId xmlns:a16="http://schemas.microsoft.com/office/drawing/2014/main" val="3430552599"/>
                  </a:ext>
                </a:extLst>
              </a:tr>
              <a:tr h="370840">
                <a:tc>
                  <a:txBody>
                    <a:bodyPr/>
                    <a:lstStyle/>
                    <a:p>
                      <a:r>
                        <a:rPr lang="en-US" sz="1600"/>
                        <a:t>Tests</a:t>
                      </a:r>
                    </a:p>
                  </a:txBody>
                  <a:tcPr/>
                </a:tc>
                <a:tc>
                  <a:txBody>
                    <a:bodyPr/>
                    <a:lstStyle/>
                    <a:p>
                      <a:r>
                        <a:rPr lang="en-US" sz="1600"/>
                        <a:t>infectious workup, </a:t>
                      </a:r>
                      <a:r>
                        <a:rPr lang="en-US" sz="1600" err="1"/>
                        <a:t>cbc</a:t>
                      </a:r>
                      <a:r>
                        <a:rPr lang="en-US" sz="1600"/>
                        <a:t>, </a:t>
                      </a:r>
                      <a:r>
                        <a:rPr lang="en-US" sz="1600" err="1"/>
                        <a:t>cmp</a:t>
                      </a:r>
                      <a:r>
                        <a:rPr lang="en-US" sz="1600"/>
                        <a:t>, mg, </a:t>
                      </a:r>
                      <a:r>
                        <a:rPr lang="en-US" sz="1600" err="1"/>
                        <a:t>phos</a:t>
                      </a:r>
                      <a:r>
                        <a:rPr lang="en-US" sz="1600"/>
                        <a:t>, LA, iCal, CXR, POCUS, mixed gas (to assess cardiac function), trop, EKG </a:t>
                      </a:r>
                    </a:p>
                  </a:txBody>
                  <a:tcPr/>
                </a:tc>
                <a:extLst>
                  <a:ext uri="{0D108BD9-81ED-4DB2-BD59-A6C34878D82A}">
                    <a16:rowId xmlns:a16="http://schemas.microsoft.com/office/drawing/2014/main" val="2702421984"/>
                  </a:ext>
                </a:extLst>
              </a:tr>
              <a:tr h="370840">
                <a:tc>
                  <a:txBody>
                    <a:bodyPr/>
                    <a:lstStyle/>
                    <a:p>
                      <a:r>
                        <a:rPr lang="en-US" sz="1600"/>
                        <a:t>Differential</a:t>
                      </a:r>
                    </a:p>
                  </a:txBody>
                  <a:tcPr/>
                </a:tc>
                <a:tc>
                  <a:txBody>
                    <a:bodyPr/>
                    <a:lstStyle/>
                    <a:p>
                      <a:r>
                        <a:rPr lang="en-US" sz="1600"/>
                        <a:t>infectious, cardiac, PE, AI, hypovolemia (blood loss, GI loss, over diuresis), pancreatitis, ALF, anaphylaxis, thyroid storm </a:t>
                      </a:r>
                    </a:p>
                  </a:txBody>
                  <a:tcPr/>
                </a:tc>
                <a:extLst>
                  <a:ext uri="{0D108BD9-81ED-4DB2-BD59-A6C34878D82A}">
                    <a16:rowId xmlns:a16="http://schemas.microsoft.com/office/drawing/2014/main" val="1689695246"/>
                  </a:ext>
                </a:extLst>
              </a:tr>
              <a:tr h="370840">
                <a:tc>
                  <a:txBody>
                    <a:bodyPr/>
                    <a:lstStyle/>
                    <a:p>
                      <a:r>
                        <a:rPr lang="en-US" sz="1600"/>
                        <a:t>Treatment </a:t>
                      </a:r>
                    </a:p>
                  </a:txBody>
                  <a:tcPr/>
                </a:tc>
                <a:tc>
                  <a:txBody>
                    <a:bodyPr/>
                    <a:lstStyle/>
                    <a:p>
                      <a:pPr marL="0" lvl="1" indent="0"/>
                      <a:r>
                        <a:rPr lang="en-US" sz="1600"/>
                        <a:t>Fluid challenge/leg raise (check </a:t>
                      </a:r>
                      <a:r>
                        <a:rPr lang="en-US" sz="1600" err="1"/>
                        <a:t>pt’s</a:t>
                      </a:r>
                      <a:r>
                        <a:rPr lang="en-US" sz="1600"/>
                        <a:t> TTE, if </a:t>
                      </a:r>
                      <a:r>
                        <a:rPr lang="en-US" sz="1600" err="1"/>
                        <a:t>HFrEF</a:t>
                      </a:r>
                      <a:r>
                        <a:rPr lang="en-US" sz="1600"/>
                        <a:t> smaller boluses 250-500cc better) or reverse </a:t>
                      </a:r>
                      <a:r>
                        <a:rPr lang="en-US" sz="1600" err="1"/>
                        <a:t>trendelenburg</a:t>
                      </a:r>
                      <a:r>
                        <a:rPr lang="en-US" sz="1600"/>
                        <a:t>; </a:t>
                      </a:r>
                      <a:r>
                        <a:rPr lang="en-US" sz="1600" err="1"/>
                        <a:t>pt’s</a:t>
                      </a:r>
                      <a:r>
                        <a:rPr lang="en-US" sz="1600"/>
                        <a:t> legs contain 250-500cc so if BP and HR improve w passive leg raise decent indication that they need fluid; may also consider albumin if concern for volume overload and </a:t>
                      </a:r>
                      <a:r>
                        <a:rPr lang="en-US" sz="1600" err="1"/>
                        <a:t>pt</a:t>
                      </a:r>
                      <a:r>
                        <a:rPr lang="en-US" sz="1600"/>
                        <a:t> </a:t>
                      </a:r>
                      <a:r>
                        <a:rPr lang="en-US" sz="1600" err="1"/>
                        <a:t>moreso</a:t>
                      </a:r>
                      <a:r>
                        <a:rPr lang="en-US" sz="1600"/>
                        <a:t> needs colloidal support, </a:t>
                      </a:r>
                      <a:r>
                        <a:rPr lang="en-US" sz="1600" err="1"/>
                        <a:t>ie</a:t>
                      </a:r>
                      <a:r>
                        <a:rPr lang="en-US" sz="1600"/>
                        <a:t> in </a:t>
                      </a:r>
                      <a:r>
                        <a:rPr lang="en-US" sz="1600" err="1"/>
                        <a:t>pt’s</a:t>
                      </a:r>
                      <a:r>
                        <a:rPr lang="en-US" sz="1600"/>
                        <a:t> w hypervolemia (see most recent serum albumin, more indicated if &lt;2)</a:t>
                      </a:r>
                    </a:p>
                    <a:p>
                      <a:pPr marL="0" lvl="1" indent="0"/>
                      <a:r>
                        <a:rPr lang="en-US" sz="1600"/>
                        <a:t>Don’t forget to hold </a:t>
                      </a:r>
                      <a:r>
                        <a:rPr lang="en-US" sz="1600" err="1"/>
                        <a:t>pt’s</a:t>
                      </a:r>
                      <a:r>
                        <a:rPr lang="en-US" sz="1600"/>
                        <a:t> antihypertensives or other Rx that may cause hypotension </a:t>
                      </a:r>
                    </a:p>
                    <a:p>
                      <a:pPr marL="0" lvl="1" indent="0"/>
                      <a:r>
                        <a:rPr lang="en-US" sz="1600"/>
                        <a:t>Things to consider: midodrine, stress dose steroids, </a:t>
                      </a:r>
                      <a:r>
                        <a:rPr lang="en-US" sz="1600" err="1"/>
                        <a:t>abx</a:t>
                      </a:r>
                      <a:endParaRPr lang="en-US" sz="1600"/>
                    </a:p>
                    <a:p>
                      <a:pPr marL="0" lvl="1" indent="0"/>
                      <a:r>
                        <a:rPr lang="en-US" sz="1600"/>
                        <a:t>If </a:t>
                      </a:r>
                      <a:r>
                        <a:rPr lang="en-US" sz="1600" err="1"/>
                        <a:t>pt</a:t>
                      </a:r>
                      <a:r>
                        <a:rPr lang="en-US" sz="1600"/>
                        <a:t> will need </a:t>
                      </a:r>
                      <a:r>
                        <a:rPr lang="en-US" sz="1600" err="1"/>
                        <a:t>gtt</a:t>
                      </a:r>
                      <a:r>
                        <a:rPr lang="en-US" sz="1600"/>
                        <a:t> (</a:t>
                      </a:r>
                      <a:r>
                        <a:rPr lang="en-US" sz="1600" err="1"/>
                        <a:t>ie</a:t>
                      </a:r>
                      <a:r>
                        <a:rPr lang="en-US" sz="1600"/>
                        <a:t> pressors, ionotropic support, antiarrhythmics) will need upgrade </a:t>
                      </a:r>
                    </a:p>
                    <a:p>
                      <a:endParaRPr lang="en-US" sz="1600"/>
                    </a:p>
                  </a:txBody>
                  <a:tcPr/>
                </a:tc>
                <a:extLst>
                  <a:ext uri="{0D108BD9-81ED-4DB2-BD59-A6C34878D82A}">
                    <a16:rowId xmlns:a16="http://schemas.microsoft.com/office/drawing/2014/main" val="1307089264"/>
                  </a:ext>
                </a:extLst>
              </a:tr>
            </a:tbl>
          </a:graphicData>
        </a:graphic>
      </p:graphicFrame>
    </p:spTree>
    <p:extLst>
      <p:ext uri="{BB962C8B-B14F-4D97-AF65-F5344CB8AC3E}">
        <p14:creationId xmlns:p14="http://schemas.microsoft.com/office/powerpoint/2010/main" val="3632769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8D1A68F-CB57-C1E1-BE6F-E30A83E91A07}"/>
              </a:ext>
            </a:extLst>
          </p:cNvPr>
          <p:cNvSpPr txBox="1"/>
          <p:nvPr/>
        </p:nvSpPr>
        <p:spPr>
          <a:xfrm>
            <a:off x="480663" y="4881572"/>
            <a:ext cx="5870628" cy="1754326"/>
          </a:xfrm>
          <a:prstGeom prst="rect">
            <a:avLst/>
          </a:prstGeom>
          <a:noFill/>
        </p:spPr>
        <p:txBody>
          <a:bodyPr wrap="square" rtlCol="0">
            <a:spAutoFit/>
          </a:bodyPr>
          <a:lstStyle/>
          <a:p>
            <a:r>
              <a:rPr lang="en-US" sz="1200"/>
              <a:t>NOTE: </a:t>
            </a:r>
            <a:br>
              <a:rPr lang="en-US" sz="1200"/>
            </a:br>
            <a:r>
              <a:rPr lang="en-US" sz="1200"/>
              <a:t>Studies have shown improved outcomes in use of LR vs NS for large volume resuscitation, in particular in pancreatitis </a:t>
            </a:r>
          </a:p>
          <a:p>
            <a:r>
              <a:rPr lang="en-US" sz="1200"/>
              <a:t>If concern for septic shock, surviving sepsis campaign rec 30cc/kg, obviously keep in mind clinical context (</a:t>
            </a:r>
            <a:r>
              <a:rPr lang="en-US" sz="1200" err="1"/>
              <a:t>ie</a:t>
            </a:r>
            <a:r>
              <a:rPr lang="en-US" sz="1200"/>
              <a:t> CHF)</a:t>
            </a:r>
          </a:p>
          <a:p>
            <a:r>
              <a:rPr lang="en-US" sz="1200"/>
              <a:t>NS can worsen metabolic acidosis</a:t>
            </a:r>
          </a:p>
          <a:p>
            <a:r>
              <a:rPr lang="en-US" sz="1200"/>
              <a:t>Regarding LR worsening hyperkalemia, it only contains 4 </a:t>
            </a:r>
            <a:r>
              <a:rPr lang="en-US" sz="1200" err="1"/>
              <a:t>mEq</a:t>
            </a:r>
            <a:r>
              <a:rPr lang="en-US" sz="1200"/>
              <a:t> K/L </a:t>
            </a:r>
          </a:p>
          <a:p>
            <a:r>
              <a:rPr lang="en-US" sz="1200"/>
              <a:t>If fluid resuscitating, bolus rather than </a:t>
            </a:r>
            <a:r>
              <a:rPr lang="en-US" sz="1200" err="1"/>
              <a:t>mivf</a:t>
            </a:r>
            <a:r>
              <a:rPr lang="en-US" sz="1200"/>
              <a:t> AND if appropriate for </a:t>
            </a:r>
            <a:r>
              <a:rPr lang="en-US" sz="1200" err="1"/>
              <a:t>mivf</a:t>
            </a:r>
            <a:r>
              <a:rPr lang="en-US" sz="1200"/>
              <a:t> set volume limit so it does not run forever </a:t>
            </a:r>
          </a:p>
        </p:txBody>
      </p:sp>
      <p:graphicFrame>
        <p:nvGraphicFramePr>
          <p:cNvPr id="12" name="Table 12">
            <a:extLst>
              <a:ext uri="{FF2B5EF4-FFF2-40B4-BE49-F238E27FC236}">
                <a16:creationId xmlns:a16="http://schemas.microsoft.com/office/drawing/2014/main" id="{4F81CCC5-D9B1-2E64-4175-76535D372D78}"/>
              </a:ext>
            </a:extLst>
          </p:cNvPr>
          <p:cNvGraphicFramePr>
            <a:graphicFrameLocks noGrp="1"/>
          </p:cNvGraphicFramePr>
          <p:nvPr>
            <p:extLst>
              <p:ext uri="{D42A27DB-BD31-4B8C-83A1-F6EECF244321}">
                <p14:modId xmlns:p14="http://schemas.microsoft.com/office/powerpoint/2010/main" val="2594507297"/>
              </p:ext>
            </p:extLst>
          </p:nvPr>
        </p:nvGraphicFramePr>
        <p:xfrm>
          <a:off x="574544" y="802332"/>
          <a:ext cx="5682865" cy="4079240"/>
        </p:xfrm>
        <a:graphic>
          <a:graphicData uri="http://schemas.openxmlformats.org/drawingml/2006/table">
            <a:tbl>
              <a:tblPr firstRow="1" bandRow="1">
                <a:tableStyleId>{5940675A-B579-460E-94D1-54222C63F5DA}</a:tableStyleId>
              </a:tblPr>
              <a:tblGrid>
                <a:gridCol w="719939">
                  <a:extLst>
                    <a:ext uri="{9D8B030D-6E8A-4147-A177-3AD203B41FA5}">
                      <a16:colId xmlns:a16="http://schemas.microsoft.com/office/drawing/2014/main" val="4248516810"/>
                    </a:ext>
                  </a:extLst>
                </a:gridCol>
                <a:gridCol w="557408">
                  <a:extLst>
                    <a:ext uri="{9D8B030D-6E8A-4147-A177-3AD203B41FA5}">
                      <a16:colId xmlns:a16="http://schemas.microsoft.com/office/drawing/2014/main" val="1655887288"/>
                    </a:ext>
                  </a:extLst>
                </a:gridCol>
                <a:gridCol w="845507">
                  <a:extLst>
                    <a:ext uri="{9D8B030D-6E8A-4147-A177-3AD203B41FA5}">
                      <a16:colId xmlns:a16="http://schemas.microsoft.com/office/drawing/2014/main" val="2824566242"/>
                    </a:ext>
                  </a:extLst>
                </a:gridCol>
                <a:gridCol w="695194">
                  <a:extLst>
                    <a:ext uri="{9D8B030D-6E8A-4147-A177-3AD203B41FA5}">
                      <a16:colId xmlns:a16="http://schemas.microsoft.com/office/drawing/2014/main" val="2204208974"/>
                    </a:ext>
                  </a:extLst>
                </a:gridCol>
                <a:gridCol w="663880">
                  <a:extLst>
                    <a:ext uri="{9D8B030D-6E8A-4147-A177-3AD203B41FA5}">
                      <a16:colId xmlns:a16="http://schemas.microsoft.com/office/drawing/2014/main" val="1178809938"/>
                    </a:ext>
                  </a:extLst>
                </a:gridCol>
                <a:gridCol w="356992">
                  <a:extLst>
                    <a:ext uri="{9D8B030D-6E8A-4147-A177-3AD203B41FA5}">
                      <a16:colId xmlns:a16="http://schemas.microsoft.com/office/drawing/2014/main" val="44059555"/>
                    </a:ext>
                  </a:extLst>
                </a:gridCol>
                <a:gridCol w="519830">
                  <a:extLst>
                    <a:ext uri="{9D8B030D-6E8A-4147-A177-3AD203B41FA5}">
                      <a16:colId xmlns:a16="http://schemas.microsoft.com/office/drawing/2014/main" val="1858850121"/>
                    </a:ext>
                  </a:extLst>
                </a:gridCol>
                <a:gridCol w="1324115">
                  <a:extLst>
                    <a:ext uri="{9D8B030D-6E8A-4147-A177-3AD203B41FA5}">
                      <a16:colId xmlns:a16="http://schemas.microsoft.com/office/drawing/2014/main" val="834249230"/>
                    </a:ext>
                  </a:extLst>
                </a:gridCol>
              </a:tblGrid>
              <a:tr h="370840">
                <a:tc>
                  <a:txBody>
                    <a:bodyPr/>
                    <a:lstStyle/>
                    <a:p>
                      <a:r>
                        <a:rPr lang="en-US" sz="800" b="1"/>
                        <a:t>Fluid</a:t>
                      </a:r>
                    </a:p>
                  </a:txBody>
                  <a:tcPr/>
                </a:tc>
                <a:tc>
                  <a:txBody>
                    <a:bodyPr/>
                    <a:lstStyle/>
                    <a:p>
                      <a:r>
                        <a:rPr lang="en-US" sz="800" b="1"/>
                        <a:t>pH</a:t>
                      </a:r>
                    </a:p>
                  </a:txBody>
                  <a:tcPr/>
                </a:tc>
                <a:tc>
                  <a:txBody>
                    <a:bodyPr/>
                    <a:lstStyle/>
                    <a:p>
                      <a:r>
                        <a:rPr lang="en-US" sz="800" b="1" err="1"/>
                        <a:t>Osm</a:t>
                      </a:r>
                      <a:r>
                        <a:rPr lang="en-US" sz="800" b="1"/>
                        <a:t> (</a:t>
                      </a:r>
                      <a:r>
                        <a:rPr lang="en-US" sz="800" b="1" err="1"/>
                        <a:t>mOsm</a:t>
                      </a:r>
                      <a:r>
                        <a:rPr lang="en-US" sz="800" b="1"/>
                        <a:t>/L)</a:t>
                      </a:r>
                    </a:p>
                  </a:txBody>
                  <a:tcPr/>
                </a:tc>
                <a:tc>
                  <a:txBody>
                    <a:bodyPr/>
                    <a:lstStyle/>
                    <a:p>
                      <a:r>
                        <a:rPr lang="en-US" sz="800" b="1"/>
                        <a:t>Na (</a:t>
                      </a:r>
                      <a:r>
                        <a:rPr lang="en-US" sz="800" b="1" err="1"/>
                        <a:t>mEq</a:t>
                      </a:r>
                      <a:r>
                        <a:rPr lang="en-US" sz="800" b="1"/>
                        <a:t>/L)</a:t>
                      </a:r>
                    </a:p>
                  </a:txBody>
                  <a:tcPr/>
                </a:tc>
                <a:tc>
                  <a:txBody>
                    <a:bodyPr/>
                    <a:lstStyle/>
                    <a:p>
                      <a:r>
                        <a:rPr lang="en-US" sz="800" b="1"/>
                        <a:t>Cl</a:t>
                      </a:r>
                    </a:p>
                  </a:txBody>
                  <a:tcPr/>
                </a:tc>
                <a:tc>
                  <a:txBody>
                    <a:bodyPr/>
                    <a:lstStyle/>
                    <a:p>
                      <a:r>
                        <a:rPr lang="en-US" sz="800" b="1"/>
                        <a:t>K</a:t>
                      </a:r>
                    </a:p>
                  </a:txBody>
                  <a:tcPr/>
                </a:tc>
                <a:tc>
                  <a:txBody>
                    <a:bodyPr/>
                    <a:lstStyle/>
                    <a:p>
                      <a:r>
                        <a:rPr lang="en-US" sz="800" b="1"/>
                        <a:t>glucose</a:t>
                      </a:r>
                    </a:p>
                  </a:txBody>
                  <a:tcPr/>
                </a:tc>
                <a:tc>
                  <a:txBody>
                    <a:bodyPr/>
                    <a:lstStyle/>
                    <a:p>
                      <a:r>
                        <a:rPr lang="en-US" sz="800" b="1"/>
                        <a:t>Other info </a:t>
                      </a:r>
                    </a:p>
                  </a:txBody>
                  <a:tcPr/>
                </a:tc>
                <a:extLst>
                  <a:ext uri="{0D108BD9-81ED-4DB2-BD59-A6C34878D82A}">
                    <a16:rowId xmlns:a16="http://schemas.microsoft.com/office/drawing/2014/main" val="4075685545"/>
                  </a:ext>
                </a:extLst>
              </a:tr>
              <a:tr h="370840">
                <a:tc>
                  <a:txBody>
                    <a:bodyPr/>
                    <a:lstStyle/>
                    <a:p>
                      <a:r>
                        <a:rPr lang="en-US" sz="800"/>
                        <a:t>Plasma</a:t>
                      </a:r>
                    </a:p>
                  </a:txBody>
                  <a:tcPr/>
                </a:tc>
                <a:tc>
                  <a:txBody>
                    <a:bodyPr/>
                    <a:lstStyle/>
                    <a:p>
                      <a:r>
                        <a:rPr lang="en-US" sz="800"/>
                        <a:t>7.35-7.45</a:t>
                      </a:r>
                    </a:p>
                  </a:txBody>
                  <a:tcPr/>
                </a:tc>
                <a:tc>
                  <a:txBody>
                    <a:bodyPr/>
                    <a:lstStyle/>
                    <a:p>
                      <a:r>
                        <a:rPr lang="en-US" sz="800"/>
                        <a:t>289</a:t>
                      </a:r>
                    </a:p>
                  </a:txBody>
                  <a:tcPr/>
                </a:tc>
                <a:tc>
                  <a:txBody>
                    <a:bodyPr/>
                    <a:lstStyle/>
                    <a:p>
                      <a:r>
                        <a:rPr lang="en-US" sz="800"/>
                        <a:t>141</a:t>
                      </a:r>
                    </a:p>
                  </a:txBody>
                  <a:tcPr/>
                </a:tc>
                <a:tc>
                  <a:txBody>
                    <a:bodyPr/>
                    <a:lstStyle/>
                    <a:p>
                      <a:r>
                        <a:rPr lang="en-US" sz="800"/>
                        <a:t>103</a:t>
                      </a:r>
                    </a:p>
                  </a:txBody>
                  <a:tcPr/>
                </a:tc>
                <a:tc>
                  <a:txBody>
                    <a:bodyPr/>
                    <a:lstStyle/>
                    <a:p>
                      <a:r>
                        <a:rPr lang="en-US" sz="800"/>
                        <a:t>4-5</a:t>
                      </a:r>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2579008891"/>
                  </a:ext>
                </a:extLst>
              </a:tr>
              <a:tr h="370840">
                <a:tc>
                  <a:txBody>
                    <a:bodyPr/>
                    <a:lstStyle/>
                    <a:p>
                      <a:r>
                        <a:rPr lang="en-US" sz="800"/>
                        <a:t>3% NS</a:t>
                      </a:r>
                    </a:p>
                  </a:txBody>
                  <a:tcPr/>
                </a:tc>
                <a:tc>
                  <a:txBody>
                    <a:bodyPr/>
                    <a:lstStyle/>
                    <a:p>
                      <a:r>
                        <a:rPr lang="en-US" sz="800"/>
                        <a:t>5</a:t>
                      </a:r>
                    </a:p>
                  </a:txBody>
                  <a:tcPr/>
                </a:tc>
                <a:tc>
                  <a:txBody>
                    <a:bodyPr/>
                    <a:lstStyle/>
                    <a:p>
                      <a:r>
                        <a:rPr lang="en-US" sz="800"/>
                        <a:t>1026</a:t>
                      </a:r>
                    </a:p>
                  </a:txBody>
                  <a:tcPr/>
                </a:tc>
                <a:tc>
                  <a:txBody>
                    <a:bodyPr/>
                    <a:lstStyle/>
                    <a:p>
                      <a:r>
                        <a:rPr lang="en-US" sz="800"/>
                        <a:t>513</a:t>
                      </a:r>
                    </a:p>
                  </a:txBody>
                  <a:tcPr/>
                </a:tc>
                <a:tc>
                  <a:txBody>
                    <a:bodyPr/>
                    <a:lstStyle/>
                    <a:p>
                      <a:r>
                        <a:rPr lang="en-US" sz="800"/>
                        <a:t>513</a:t>
                      </a:r>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2492517044"/>
                  </a:ext>
                </a:extLst>
              </a:tr>
              <a:tr h="370840">
                <a:tc>
                  <a:txBody>
                    <a:bodyPr/>
                    <a:lstStyle/>
                    <a:p>
                      <a:r>
                        <a:rPr lang="en-US" sz="800"/>
                        <a:t>NS</a:t>
                      </a:r>
                    </a:p>
                  </a:txBody>
                  <a:tcPr/>
                </a:tc>
                <a:tc>
                  <a:txBody>
                    <a:bodyPr/>
                    <a:lstStyle/>
                    <a:p>
                      <a:r>
                        <a:rPr lang="en-US" sz="800"/>
                        <a:t>5.5</a:t>
                      </a:r>
                    </a:p>
                  </a:txBody>
                  <a:tcPr/>
                </a:tc>
                <a:tc>
                  <a:txBody>
                    <a:bodyPr/>
                    <a:lstStyle/>
                    <a:p>
                      <a:r>
                        <a:rPr lang="en-US" sz="800"/>
                        <a:t>308</a:t>
                      </a:r>
                    </a:p>
                  </a:txBody>
                  <a:tcPr/>
                </a:tc>
                <a:tc>
                  <a:txBody>
                    <a:bodyPr/>
                    <a:lstStyle/>
                    <a:p>
                      <a:r>
                        <a:rPr lang="en-US" sz="800"/>
                        <a:t>154</a:t>
                      </a:r>
                    </a:p>
                  </a:txBody>
                  <a:tcPr/>
                </a:tc>
                <a:tc>
                  <a:txBody>
                    <a:bodyPr/>
                    <a:lstStyle/>
                    <a:p>
                      <a:r>
                        <a:rPr lang="en-US" sz="800"/>
                        <a:t>154</a:t>
                      </a:r>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2168052570"/>
                  </a:ext>
                </a:extLst>
              </a:tr>
              <a:tr h="370840">
                <a:tc>
                  <a:txBody>
                    <a:bodyPr/>
                    <a:lstStyle/>
                    <a:p>
                      <a:r>
                        <a:rPr lang="en-US" sz="800"/>
                        <a:t>½ NS </a:t>
                      </a:r>
                    </a:p>
                  </a:txBody>
                  <a:tcPr/>
                </a:tc>
                <a:tc>
                  <a:txBody>
                    <a:bodyPr/>
                    <a:lstStyle/>
                    <a:p>
                      <a:endParaRPr lang="en-US" sz="800"/>
                    </a:p>
                  </a:txBody>
                  <a:tcPr/>
                </a:tc>
                <a:tc>
                  <a:txBody>
                    <a:bodyPr/>
                    <a:lstStyle/>
                    <a:p>
                      <a:r>
                        <a:rPr lang="en-US" sz="800"/>
                        <a:t>154</a:t>
                      </a:r>
                    </a:p>
                  </a:txBody>
                  <a:tcPr/>
                </a:tc>
                <a:tc>
                  <a:txBody>
                    <a:bodyPr/>
                    <a:lstStyle/>
                    <a:p>
                      <a:r>
                        <a:rPr lang="en-US" sz="800"/>
                        <a:t>77</a:t>
                      </a:r>
                    </a:p>
                  </a:txBody>
                  <a:tcPr/>
                </a:tc>
                <a:tc>
                  <a:txBody>
                    <a:bodyPr/>
                    <a:lstStyle/>
                    <a:p>
                      <a:r>
                        <a:rPr lang="en-US" sz="800"/>
                        <a:t>77</a:t>
                      </a:r>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3633287844"/>
                  </a:ext>
                </a:extLst>
              </a:tr>
              <a:tr h="370840">
                <a:tc>
                  <a:txBody>
                    <a:bodyPr/>
                    <a:lstStyle/>
                    <a:p>
                      <a:r>
                        <a:rPr lang="en-US" sz="800"/>
                        <a:t>LR </a:t>
                      </a:r>
                    </a:p>
                  </a:txBody>
                  <a:tcPr/>
                </a:tc>
                <a:tc>
                  <a:txBody>
                    <a:bodyPr/>
                    <a:lstStyle/>
                    <a:p>
                      <a:r>
                        <a:rPr lang="en-US" sz="800"/>
                        <a:t>6.6</a:t>
                      </a:r>
                    </a:p>
                  </a:txBody>
                  <a:tcPr/>
                </a:tc>
                <a:tc>
                  <a:txBody>
                    <a:bodyPr/>
                    <a:lstStyle/>
                    <a:p>
                      <a:r>
                        <a:rPr lang="en-US" sz="800"/>
                        <a:t>275</a:t>
                      </a:r>
                    </a:p>
                  </a:txBody>
                  <a:tcPr/>
                </a:tc>
                <a:tc>
                  <a:txBody>
                    <a:bodyPr/>
                    <a:lstStyle/>
                    <a:p>
                      <a:r>
                        <a:rPr lang="en-US" sz="800"/>
                        <a:t>130</a:t>
                      </a:r>
                    </a:p>
                  </a:txBody>
                  <a:tcPr/>
                </a:tc>
                <a:tc>
                  <a:txBody>
                    <a:bodyPr/>
                    <a:lstStyle/>
                    <a:p>
                      <a:r>
                        <a:rPr lang="en-US" sz="800"/>
                        <a:t>109</a:t>
                      </a:r>
                    </a:p>
                  </a:txBody>
                  <a:tcPr/>
                </a:tc>
                <a:tc>
                  <a:txBody>
                    <a:bodyPr/>
                    <a:lstStyle/>
                    <a:p>
                      <a:r>
                        <a:rPr lang="en-US" sz="800"/>
                        <a:t>4</a:t>
                      </a:r>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833650025"/>
                  </a:ext>
                </a:extLst>
              </a:tr>
              <a:tr h="370840">
                <a:tc>
                  <a:txBody>
                    <a:bodyPr/>
                    <a:lstStyle/>
                    <a:p>
                      <a:r>
                        <a:rPr lang="en-US" sz="800" err="1"/>
                        <a:t>PlasmaLyte</a:t>
                      </a:r>
                      <a:endParaRPr lang="en-US" sz="800"/>
                    </a:p>
                  </a:txBody>
                  <a:tcPr/>
                </a:tc>
                <a:tc>
                  <a:txBody>
                    <a:bodyPr/>
                    <a:lstStyle/>
                    <a:p>
                      <a:r>
                        <a:rPr lang="en-US" sz="800"/>
                        <a:t>5.5</a:t>
                      </a:r>
                    </a:p>
                  </a:txBody>
                  <a:tcPr/>
                </a:tc>
                <a:tc>
                  <a:txBody>
                    <a:bodyPr/>
                    <a:lstStyle/>
                    <a:p>
                      <a:r>
                        <a:rPr lang="en-US" sz="800"/>
                        <a:t>294</a:t>
                      </a:r>
                    </a:p>
                  </a:txBody>
                  <a:tcPr/>
                </a:tc>
                <a:tc>
                  <a:txBody>
                    <a:bodyPr/>
                    <a:lstStyle/>
                    <a:p>
                      <a:r>
                        <a:rPr lang="en-US" sz="800"/>
                        <a:t>140</a:t>
                      </a:r>
                    </a:p>
                  </a:txBody>
                  <a:tcPr/>
                </a:tc>
                <a:tc>
                  <a:txBody>
                    <a:bodyPr/>
                    <a:lstStyle/>
                    <a:p>
                      <a:r>
                        <a:rPr lang="en-US" sz="800"/>
                        <a:t>98</a:t>
                      </a:r>
                    </a:p>
                  </a:txBody>
                  <a:tcPr/>
                </a:tc>
                <a:tc>
                  <a:txBody>
                    <a:bodyPr/>
                    <a:lstStyle/>
                    <a:p>
                      <a:r>
                        <a:rPr lang="en-US" sz="800"/>
                        <a:t>5</a:t>
                      </a:r>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178961054"/>
                  </a:ext>
                </a:extLst>
              </a:tr>
              <a:tr h="370840">
                <a:tc>
                  <a:txBody>
                    <a:bodyPr/>
                    <a:lstStyle/>
                    <a:p>
                      <a:r>
                        <a:rPr lang="en-US" sz="800"/>
                        <a:t>D5W</a:t>
                      </a:r>
                    </a:p>
                  </a:txBody>
                  <a:tcPr/>
                </a:tc>
                <a:tc>
                  <a:txBody>
                    <a:bodyPr/>
                    <a:lstStyle/>
                    <a:p>
                      <a:endParaRPr lang="en-US" sz="800"/>
                    </a:p>
                  </a:txBody>
                  <a:tcPr/>
                </a:tc>
                <a:tc>
                  <a:txBody>
                    <a:bodyPr/>
                    <a:lstStyle/>
                    <a:p>
                      <a:r>
                        <a:rPr lang="en-US" sz="800"/>
                        <a:t>278</a:t>
                      </a:r>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r>
                        <a:rPr lang="en-US" sz="800"/>
                        <a:t>50</a:t>
                      </a:r>
                    </a:p>
                  </a:txBody>
                  <a:tcPr/>
                </a:tc>
                <a:tc>
                  <a:txBody>
                    <a:bodyPr/>
                    <a:lstStyle/>
                    <a:p>
                      <a:endParaRPr lang="en-US" sz="800"/>
                    </a:p>
                  </a:txBody>
                  <a:tcPr/>
                </a:tc>
                <a:extLst>
                  <a:ext uri="{0D108BD9-81ED-4DB2-BD59-A6C34878D82A}">
                    <a16:rowId xmlns:a16="http://schemas.microsoft.com/office/drawing/2014/main" val="1048112438"/>
                  </a:ext>
                </a:extLst>
              </a:tr>
              <a:tr h="370840">
                <a:tc>
                  <a:txBody>
                    <a:bodyPr/>
                    <a:lstStyle/>
                    <a:p>
                      <a:r>
                        <a:rPr lang="en-US" sz="800"/>
                        <a:t>D10W</a:t>
                      </a:r>
                    </a:p>
                  </a:txBody>
                  <a:tcPr/>
                </a:tc>
                <a:tc>
                  <a:txBody>
                    <a:bodyPr/>
                    <a:lstStyle/>
                    <a:p>
                      <a:endParaRPr lang="en-US" sz="800"/>
                    </a:p>
                  </a:txBody>
                  <a:tcPr/>
                </a:tc>
                <a:tc>
                  <a:txBody>
                    <a:bodyPr/>
                    <a:lstStyle/>
                    <a:p>
                      <a:r>
                        <a:rPr lang="en-US" sz="800"/>
                        <a:t>556</a:t>
                      </a:r>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r>
                        <a:rPr lang="en-US" sz="800"/>
                        <a:t>100</a:t>
                      </a:r>
                    </a:p>
                  </a:txBody>
                  <a:tcPr/>
                </a:tc>
                <a:tc>
                  <a:txBody>
                    <a:bodyPr/>
                    <a:lstStyle/>
                    <a:p>
                      <a:endParaRPr lang="en-US" sz="800"/>
                    </a:p>
                  </a:txBody>
                  <a:tcPr/>
                </a:tc>
                <a:extLst>
                  <a:ext uri="{0D108BD9-81ED-4DB2-BD59-A6C34878D82A}">
                    <a16:rowId xmlns:a16="http://schemas.microsoft.com/office/drawing/2014/main" val="647022221"/>
                  </a:ext>
                </a:extLst>
              </a:tr>
              <a:tr h="370840">
                <a:tc>
                  <a:txBody>
                    <a:bodyPr/>
                    <a:lstStyle/>
                    <a:p>
                      <a:r>
                        <a:rPr lang="en-US" sz="800"/>
                        <a:t>Albumin 5%</a:t>
                      </a:r>
                    </a:p>
                  </a:txBody>
                  <a:tcPr/>
                </a:tc>
                <a:tc>
                  <a:txBody>
                    <a:bodyPr/>
                    <a:lstStyle/>
                    <a:p>
                      <a:r>
                        <a:rPr lang="en-US" sz="800"/>
                        <a:t>7.4</a:t>
                      </a:r>
                    </a:p>
                  </a:txBody>
                  <a:tcPr/>
                </a:tc>
                <a:tc>
                  <a:txBody>
                    <a:bodyPr/>
                    <a:lstStyle/>
                    <a:p>
                      <a:r>
                        <a:rPr lang="en-US" sz="800"/>
                        <a:t>310</a:t>
                      </a:r>
                    </a:p>
                  </a:txBody>
                  <a:tcPr/>
                </a:tc>
                <a:tc>
                  <a:txBody>
                    <a:bodyPr/>
                    <a:lstStyle/>
                    <a:p>
                      <a:r>
                        <a:rPr lang="en-US" sz="800"/>
                        <a:t>145 +/- 15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145 +/- 15</a:t>
                      </a:r>
                    </a:p>
                    <a:p>
                      <a:endParaRPr lang="en-US" sz="800"/>
                    </a:p>
                  </a:txBody>
                  <a:tcPr/>
                </a:tc>
                <a:tc>
                  <a:txBody>
                    <a:bodyPr/>
                    <a:lstStyle/>
                    <a:p>
                      <a:r>
                        <a:rPr lang="en-US" sz="800"/>
                        <a:t>0</a:t>
                      </a:r>
                    </a:p>
                  </a:txBody>
                  <a:tcPr/>
                </a:tc>
                <a:tc>
                  <a:txBody>
                    <a:bodyPr/>
                    <a:lstStyle/>
                    <a:p>
                      <a:endParaRPr lang="en-US" sz="800"/>
                    </a:p>
                  </a:txBody>
                  <a:tcPr/>
                </a:tc>
                <a:tc>
                  <a:txBody>
                    <a:bodyPr/>
                    <a:lstStyle/>
                    <a:p>
                      <a:r>
                        <a:rPr lang="en-US" sz="800" err="1"/>
                        <a:t>Onc</a:t>
                      </a:r>
                      <a:r>
                        <a:rPr lang="en-US" sz="800"/>
                        <a:t> pressure 20mm Hg, duration 12-18hrs </a:t>
                      </a:r>
                    </a:p>
                  </a:txBody>
                  <a:tcPr/>
                </a:tc>
                <a:extLst>
                  <a:ext uri="{0D108BD9-81ED-4DB2-BD59-A6C34878D82A}">
                    <a16:rowId xmlns:a16="http://schemas.microsoft.com/office/drawing/2014/main" val="111645099"/>
                  </a:ext>
                </a:extLst>
              </a:tr>
              <a:tr h="370840">
                <a:tc>
                  <a:txBody>
                    <a:bodyPr/>
                    <a:lstStyle/>
                    <a:p>
                      <a:r>
                        <a:rPr lang="en-US" sz="800"/>
                        <a:t>Albumin 25% </a:t>
                      </a:r>
                    </a:p>
                  </a:txBody>
                  <a:tcPr/>
                </a:tc>
                <a:tc>
                  <a:txBody>
                    <a:bodyPr/>
                    <a:lstStyle/>
                    <a:p>
                      <a:r>
                        <a:rPr lang="en-US" sz="800"/>
                        <a:t>7.4</a:t>
                      </a:r>
                    </a:p>
                  </a:txBody>
                  <a:tcPr/>
                </a:tc>
                <a:tc>
                  <a:txBody>
                    <a:bodyPr/>
                    <a:lstStyle/>
                    <a:p>
                      <a:r>
                        <a:rPr lang="en-US" sz="800"/>
                        <a:t>312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145 +/- 15</a:t>
                      </a:r>
                    </a:p>
                    <a:p>
                      <a:endParaRPr lang="en-US" sz="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145 +/- 15</a:t>
                      </a:r>
                    </a:p>
                    <a:p>
                      <a:endParaRPr lang="en-US" sz="800"/>
                    </a:p>
                  </a:txBody>
                  <a:tcPr/>
                </a:tc>
                <a:tc>
                  <a:txBody>
                    <a:bodyPr/>
                    <a:lstStyle/>
                    <a:p>
                      <a:r>
                        <a:rPr lang="en-US" sz="800"/>
                        <a:t>0</a:t>
                      </a:r>
                    </a:p>
                  </a:txBody>
                  <a:tcPr/>
                </a:tc>
                <a:tc>
                  <a:txBody>
                    <a:bodyPr/>
                    <a:lstStyle/>
                    <a:p>
                      <a:endParaRPr lang="en-US" sz="800"/>
                    </a:p>
                  </a:txBody>
                  <a:tcPr/>
                </a:tc>
                <a:tc>
                  <a:txBody>
                    <a:bodyPr/>
                    <a:lstStyle/>
                    <a:p>
                      <a:r>
                        <a:rPr lang="en-US" sz="800" err="1"/>
                        <a:t>Onc</a:t>
                      </a:r>
                      <a:r>
                        <a:rPr lang="en-US" sz="800"/>
                        <a:t> pressure 70mmHg, duration 12-18hrs </a:t>
                      </a:r>
                    </a:p>
                  </a:txBody>
                  <a:tcPr/>
                </a:tc>
                <a:extLst>
                  <a:ext uri="{0D108BD9-81ED-4DB2-BD59-A6C34878D82A}">
                    <a16:rowId xmlns:a16="http://schemas.microsoft.com/office/drawing/2014/main" val="3850184005"/>
                  </a:ext>
                </a:extLst>
              </a:tr>
            </a:tbl>
          </a:graphicData>
        </a:graphic>
      </p:graphicFrame>
      <p:sp>
        <p:nvSpPr>
          <p:cNvPr id="14" name="TextBox 13">
            <a:extLst>
              <a:ext uri="{FF2B5EF4-FFF2-40B4-BE49-F238E27FC236}">
                <a16:creationId xmlns:a16="http://schemas.microsoft.com/office/drawing/2014/main" id="{BBBC215A-9F59-AAE8-9325-EE0821A62D93}"/>
              </a:ext>
            </a:extLst>
          </p:cNvPr>
          <p:cNvSpPr txBox="1"/>
          <p:nvPr/>
        </p:nvSpPr>
        <p:spPr>
          <a:xfrm>
            <a:off x="480663" y="425507"/>
            <a:ext cx="6094638" cy="276999"/>
          </a:xfrm>
          <a:prstGeom prst="rect">
            <a:avLst/>
          </a:prstGeom>
          <a:noFill/>
        </p:spPr>
        <p:txBody>
          <a:bodyPr wrap="square">
            <a:spAutoFit/>
          </a:bodyPr>
          <a:lstStyle/>
          <a:p>
            <a:r>
              <a:rPr lang="en-US" sz="1200"/>
              <a:t>Fluid information </a:t>
            </a:r>
          </a:p>
        </p:txBody>
      </p:sp>
      <p:graphicFrame>
        <p:nvGraphicFramePr>
          <p:cNvPr id="15" name="Table 15">
            <a:extLst>
              <a:ext uri="{FF2B5EF4-FFF2-40B4-BE49-F238E27FC236}">
                <a16:creationId xmlns:a16="http://schemas.microsoft.com/office/drawing/2014/main" id="{2CC10154-45F0-0570-B44A-4C48A0C5EE38}"/>
              </a:ext>
            </a:extLst>
          </p:cNvPr>
          <p:cNvGraphicFramePr>
            <a:graphicFrameLocks noGrp="1"/>
          </p:cNvGraphicFramePr>
          <p:nvPr>
            <p:extLst>
              <p:ext uri="{D42A27DB-BD31-4B8C-83A1-F6EECF244321}">
                <p14:modId xmlns:p14="http://schemas.microsoft.com/office/powerpoint/2010/main" val="3358117758"/>
              </p:ext>
            </p:extLst>
          </p:nvPr>
        </p:nvGraphicFramePr>
        <p:xfrm>
          <a:off x="6883988" y="802332"/>
          <a:ext cx="3108960" cy="4297680"/>
        </p:xfrm>
        <a:graphic>
          <a:graphicData uri="http://schemas.openxmlformats.org/drawingml/2006/table">
            <a:tbl>
              <a:tblPr firstRow="1" bandRow="1">
                <a:tableStyleId>{5940675A-B579-460E-94D1-54222C63F5DA}</a:tableStyleId>
              </a:tblPr>
              <a:tblGrid>
                <a:gridCol w="826346">
                  <a:extLst>
                    <a:ext uri="{9D8B030D-6E8A-4147-A177-3AD203B41FA5}">
                      <a16:colId xmlns:a16="http://schemas.microsoft.com/office/drawing/2014/main" val="777839255"/>
                    </a:ext>
                  </a:extLst>
                </a:gridCol>
                <a:gridCol w="826347">
                  <a:extLst>
                    <a:ext uri="{9D8B030D-6E8A-4147-A177-3AD203B41FA5}">
                      <a16:colId xmlns:a16="http://schemas.microsoft.com/office/drawing/2014/main" val="3467221552"/>
                    </a:ext>
                  </a:extLst>
                </a:gridCol>
                <a:gridCol w="1456267">
                  <a:extLst>
                    <a:ext uri="{9D8B030D-6E8A-4147-A177-3AD203B41FA5}">
                      <a16:colId xmlns:a16="http://schemas.microsoft.com/office/drawing/2014/main" val="3463977681"/>
                    </a:ext>
                  </a:extLst>
                </a:gridCol>
              </a:tblGrid>
              <a:tr h="370840">
                <a:tc>
                  <a:txBody>
                    <a:bodyPr/>
                    <a:lstStyle/>
                    <a:p>
                      <a:r>
                        <a:rPr lang="en-US" sz="800" b="1"/>
                        <a:t>Parameter</a:t>
                      </a:r>
                    </a:p>
                  </a:txBody>
                  <a:tcPr/>
                </a:tc>
                <a:tc>
                  <a:txBody>
                    <a:bodyPr/>
                    <a:lstStyle/>
                    <a:p>
                      <a:r>
                        <a:rPr lang="en-US" sz="800" b="1"/>
                        <a:t>Equation</a:t>
                      </a:r>
                    </a:p>
                  </a:txBody>
                  <a:tcPr/>
                </a:tc>
                <a:tc>
                  <a:txBody>
                    <a:bodyPr/>
                    <a:lstStyle/>
                    <a:p>
                      <a:r>
                        <a:rPr lang="en-US" sz="800" b="1"/>
                        <a:t>Normal range </a:t>
                      </a:r>
                    </a:p>
                  </a:txBody>
                  <a:tcPr/>
                </a:tc>
                <a:extLst>
                  <a:ext uri="{0D108BD9-81ED-4DB2-BD59-A6C34878D82A}">
                    <a16:rowId xmlns:a16="http://schemas.microsoft.com/office/drawing/2014/main" val="284344723"/>
                  </a:ext>
                </a:extLst>
              </a:tr>
              <a:tr h="370840">
                <a:tc>
                  <a:txBody>
                    <a:bodyPr/>
                    <a:lstStyle/>
                    <a:p>
                      <a:r>
                        <a:rPr lang="en-US" sz="800"/>
                        <a:t>MAP</a:t>
                      </a:r>
                    </a:p>
                  </a:txBody>
                  <a:tcPr/>
                </a:tc>
                <a:tc>
                  <a:txBody>
                    <a:bodyPr/>
                    <a:lstStyle/>
                    <a:p>
                      <a:r>
                        <a:rPr lang="en-US" sz="800"/>
                        <a:t>SBP + (2xDBP)/3</a:t>
                      </a:r>
                    </a:p>
                  </a:txBody>
                  <a:tcPr/>
                </a:tc>
                <a:tc>
                  <a:txBody>
                    <a:bodyPr/>
                    <a:lstStyle/>
                    <a:p>
                      <a:r>
                        <a:rPr lang="en-US" sz="800"/>
                        <a:t>70-105 mmHg </a:t>
                      </a:r>
                    </a:p>
                  </a:txBody>
                  <a:tcPr/>
                </a:tc>
                <a:extLst>
                  <a:ext uri="{0D108BD9-81ED-4DB2-BD59-A6C34878D82A}">
                    <a16:rowId xmlns:a16="http://schemas.microsoft.com/office/drawing/2014/main" val="1167150504"/>
                  </a:ext>
                </a:extLst>
              </a:tr>
              <a:tr h="370840">
                <a:tc>
                  <a:txBody>
                    <a:bodyPr/>
                    <a:lstStyle/>
                    <a:p>
                      <a:r>
                        <a:rPr lang="en-US" sz="800"/>
                        <a:t>Systolic Pressure Variation</a:t>
                      </a:r>
                    </a:p>
                  </a:txBody>
                  <a:tcPr/>
                </a:tc>
                <a:tc>
                  <a:txBody>
                    <a:bodyPr/>
                    <a:lstStyle/>
                    <a:p>
                      <a:r>
                        <a:rPr lang="en-US" sz="800"/>
                        <a:t>(</a:t>
                      </a:r>
                      <a:r>
                        <a:rPr lang="en-US" sz="800" err="1"/>
                        <a:t>Spmax-Spmin</a:t>
                      </a:r>
                      <a:r>
                        <a:rPr lang="en-US" sz="800"/>
                        <a:t>)</a:t>
                      </a:r>
                    </a:p>
                  </a:txBody>
                  <a:tcPr/>
                </a:tc>
                <a:tc>
                  <a:txBody>
                    <a:bodyPr/>
                    <a:lstStyle/>
                    <a:p>
                      <a:r>
                        <a:rPr lang="en-US" sz="800"/>
                        <a:t>&lt;5mmHg – unlikely to be preload responsive </a:t>
                      </a:r>
                    </a:p>
                    <a:p>
                      <a:r>
                        <a:rPr lang="en-US" sz="800"/>
                        <a:t>&gt;5mmHg- </a:t>
                      </a:r>
                      <a:r>
                        <a:rPr lang="en-US" sz="800" err="1"/>
                        <a:t>likelye</a:t>
                      </a:r>
                      <a:r>
                        <a:rPr lang="en-US" sz="800"/>
                        <a:t> to be preload responsive </a:t>
                      </a:r>
                    </a:p>
                  </a:txBody>
                  <a:tcPr/>
                </a:tc>
                <a:extLst>
                  <a:ext uri="{0D108BD9-81ED-4DB2-BD59-A6C34878D82A}">
                    <a16:rowId xmlns:a16="http://schemas.microsoft.com/office/drawing/2014/main" val="4264915806"/>
                  </a:ext>
                </a:extLst>
              </a:tr>
              <a:tr h="370840">
                <a:tc>
                  <a:txBody>
                    <a:bodyPr/>
                    <a:lstStyle/>
                    <a:p>
                      <a:r>
                        <a:rPr lang="en-US" sz="800"/>
                        <a:t>Systolic Volume Variation </a:t>
                      </a:r>
                    </a:p>
                  </a:txBody>
                  <a:tcPr/>
                </a:tc>
                <a:tc>
                  <a:txBody>
                    <a:bodyPr/>
                    <a:lstStyle/>
                    <a:p>
                      <a:r>
                        <a:rPr lang="en-US" sz="800"/>
                        <a:t>(</a:t>
                      </a:r>
                      <a:r>
                        <a:rPr lang="en-US" sz="800" err="1"/>
                        <a:t>Svmax-Svmin</a:t>
                      </a:r>
                      <a:r>
                        <a:rPr lang="en-US" sz="800"/>
                        <a:t>)/[(</a:t>
                      </a:r>
                      <a:r>
                        <a:rPr lang="en-US" sz="800" err="1"/>
                        <a:t>Svmax</a:t>
                      </a:r>
                      <a:r>
                        <a:rPr lang="en-US" sz="800"/>
                        <a:t> + </a:t>
                      </a:r>
                      <a:r>
                        <a:rPr lang="en-US" sz="800" err="1"/>
                        <a:t>Svmin</a:t>
                      </a:r>
                      <a:r>
                        <a:rPr lang="en-US" sz="800"/>
                        <a:t>)/2] x 100</a:t>
                      </a:r>
                    </a:p>
                  </a:txBody>
                  <a:tcPr/>
                </a:tc>
                <a:tc>
                  <a:txBody>
                    <a:bodyPr/>
                    <a:lstStyle/>
                    <a:p>
                      <a:r>
                        <a:rPr lang="en-US" sz="800"/>
                        <a:t>&lt;10%- unlikely to be preload responsive </a:t>
                      </a:r>
                    </a:p>
                    <a:p>
                      <a:r>
                        <a:rPr lang="en-US" sz="800"/>
                        <a:t>&gt;13-15%- likely to be preload responsive </a:t>
                      </a:r>
                    </a:p>
                  </a:txBody>
                  <a:tcPr/>
                </a:tc>
                <a:extLst>
                  <a:ext uri="{0D108BD9-81ED-4DB2-BD59-A6C34878D82A}">
                    <a16:rowId xmlns:a16="http://schemas.microsoft.com/office/drawing/2014/main" val="2904160205"/>
                  </a:ext>
                </a:extLst>
              </a:tr>
              <a:tr h="370840">
                <a:tc>
                  <a:txBody>
                    <a:bodyPr/>
                    <a:lstStyle/>
                    <a:p>
                      <a:r>
                        <a:rPr lang="en-US" sz="800"/>
                        <a:t>Cardiac Output</a:t>
                      </a:r>
                    </a:p>
                  </a:txBody>
                  <a:tcPr/>
                </a:tc>
                <a:tc>
                  <a:txBody>
                    <a:bodyPr/>
                    <a:lstStyle/>
                    <a:p>
                      <a:r>
                        <a:rPr lang="en-US" sz="800"/>
                        <a:t>HR X SV / 1000</a:t>
                      </a:r>
                    </a:p>
                  </a:txBody>
                  <a:tcPr/>
                </a:tc>
                <a:tc>
                  <a:txBody>
                    <a:bodyPr/>
                    <a:lstStyle/>
                    <a:p>
                      <a:r>
                        <a:rPr lang="en-US" sz="800"/>
                        <a:t>4-8L/min </a:t>
                      </a:r>
                    </a:p>
                  </a:txBody>
                  <a:tcPr/>
                </a:tc>
                <a:extLst>
                  <a:ext uri="{0D108BD9-81ED-4DB2-BD59-A6C34878D82A}">
                    <a16:rowId xmlns:a16="http://schemas.microsoft.com/office/drawing/2014/main" val="2139797890"/>
                  </a:ext>
                </a:extLst>
              </a:tr>
              <a:tr h="370840">
                <a:tc>
                  <a:txBody>
                    <a:bodyPr/>
                    <a:lstStyle/>
                    <a:p>
                      <a:r>
                        <a:rPr lang="en-US" sz="800"/>
                        <a:t>Cardiac Index</a:t>
                      </a:r>
                    </a:p>
                  </a:txBody>
                  <a:tcPr/>
                </a:tc>
                <a:tc>
                  <a:txBody>
                    <a:bodyPr/>
                    <a:lstStyle/>
                    <a:p>
                      <a:r>
                        <a:rPr lang="en-US" sz="800"/>
                        <a:t>CO/BSA</a:t>
                      </a:r>
                    </a:p>
                  </a:txBody>
                  <a:tcPr/>
                </a:tc>
                <a:tc>
                  <a:txBody>
                    <a:bodyPr/>
                    <a:lstStyle/>
                    <a:p>
                      <a:r>
                        <a:rPr lang="en-US" sz="800"/>
                        <a:t>2.5-4L/min/m^2</a:t>
                      </a:r>
                    </a:p>
                  </a:txBody>
                  <a:tcPr/>
                </a:tc>
                <a:extLst>
                  <a:ext uri="{0D108BD9-81ED-4DB2-BD59-A6C34878D82A}">
                    <a16:rowId xmlns:a16="http://schemas.microsoft.com/office/drawing/2014/main" val="2640216409"/>
                  </a:ext>
                </a:extLst>
              </a:tr>
              <a:tr h="370840">
                <a:tc>
                  <a:txBody>
                    <a:bodyPr/>
                    <a:lstStyle/>
                    <a:p>
                      <a:r>
                        <a:rPr lang="en-US" sz="800"/>
                        <a:t>Stroke Volume </a:t>
                      </a:r>
                    </a:p>
                  </a:txBody>
                  <a:tcPr/>
                </a:tc>
                <a:tc>
                  <a:txBody>
                    <a:bodyPr/>
                    <a:lstStyle/>
                    <a:p>
                      <a:r>
                        <a:rPr lang="en-US" sz="800"/>
                        <a:t>CO/HR x 1000</a:t>
                      </a:r>
                    </a:p>
                  </a:txBody>
                  <a:tcPr/>
                </a:tc>
                <a:tc>
                  <a:txBody>
                    <a:bodyPr/>
                    <a:lstStyle/>
                    <a:p>
                      <a:r>
                        <a:rPr lang="en-US" sz="800"/>
                        <a:t>33-47 mL/m^2/beat </a:t>
                      </a:r>
                    </a:p>
                  </a:txBody>
                  <a:tcPr/>
                </a:tc>
                <a:extLst>
                  <a:ext uri="{0D108BD9-81ED-4DB2-BD59-A6C34878D82A}">
                    <a16:rowId xmlns:a16="http://schemas.microsoft.com/office/drawing/2014/main" val="3263018132"/>
                  </a:ext>
                </a:extLst>
              </a:tr>
              <a:tr h="370840">
                <a:tc>
                  <a:txBody>
                    <a:bodyPr/>
                    <a:lstStyle/>
                    <a:p>
                      <a:r>
                        <a:rPr lang="en-US" sz="800"/>
                        <a:t>Stroke volume Index </a:t>
                      </a:r>
                    </a:p>
                  </a:txBody>
                  <a:tcPr/>
                </a:tc>
                <a:tc>
                  <a:txBody>
                    <a:bodyPr/>
                    <a:lstStyle/>
                    <a:p>
                      <a:r>
                        <a:rPr lang="en-US" sz="800"/>
                        <a:t>CI/HR x 100 </a:t>
                      </a:r>
                    </a:p>
                  </a:txBody>
                  <a:tcPr/>
                </a:tc>
                <a:tc>
                  <a:txBody>
                    <a:bodyPr/>
                    <a:lstStyle/>
                    <a:p>
                      <a:r>
                        <a:rPr lang="en-US" sz="800"/>
                        <a:t>800-1200</a:t>
                      </a:r>
                    </a:p>
                  </a:txBody>
                  <a:tcPr/>
                </a:tc>
                <a:extLst>
                  <a:ext uri="{0D108BD9-81ED-4DB2-BD59-A6C34878D82A}">
                    <a16:rowId xmlns:a16="http://schemas.microsoft.com/office/drawing/2014/main" val="4265938955"/>
                  </a:ext>
                </a:extLst>
              </a:tr>
              <a:tr h="370840">
                <a:tc>
                  <a:txBody>
                    <a:bodyPr/>
                    <a:lstStyle/>
                    <a:p>
                      <a:r>
                        <a:rPr lang="en-US" sz="800"/>
                        <a:t>Systemic Vascular Resistance</a:t>
                      </a:r>
                    </a:p>
                  </a:txBody>
                  <a:tcPr/>
                </a:tc>
                <a:tc>
                  <a:txBody>
                    <a:bodyPr/>
                    <a:lstStyle/>
                    <a:p>
                      <a:r>
                        <a:rPr lang="en-US" sz="800"/>
                        <a:t>80 x (MAP-RAP)/CO</a:t>
                      </a:r>
                    </a:p>
                  </a:txBody>
                  <a:tcPr/>
                </a:tc>
                <a:tc>
                  <a:txBody>
                    <a:bodyPr/>
                    <a:lstStyle/>
                    <a:p>
                      <a:r>
                        <a:rPr lang="en-US" sz="800"/>
                        <a:t>1970-2390</a:t>
                      </a:r>
                    </a:p>
                  </a:txBody>
                  <a:tcPr/>
                </a:tc>
                <a:extLst>
                  <a:ext uri="{0D108BD9-81ED-4DB2-BD59-A6C34878D82A}">
                    <a16:rowId xmlns:a16="http://schemas.microsoft.com/office/drawing/2014/main" val="2338044374"/>
                  </a:ext>
                </a:extLst>
              </a:tr>
              <a:tr h="370840">
                <a:tc>
                  <a:txBody>
                    <a:bodyPr/>
                    <a:lstStyle/>
                    <a:p>
                      <a:r>
                        <a:rPr lang="en-US" sz="800"/>
                        <a:t>Mixed Venous Saturation (SvO2)</a:t>
                      </a:r>
                    </a:p>
                  </a:txBody>
                  <a:tcPr/>
                </a:tc>
                <a:tc>
                  <a:txBody>
                    <a:bodyPr/>
                    <a:lstStyle/>
                    <a:p>
                      <a:endParaRPr lang="en-US" sz="800"/>
                    </a:p>
                  </a:txBody>
                  <a:tcPr/>
                </a:tc>
                <a:tc>
                  <a:txBody>
                    <a:bodyPr/>
                    <a:lstStyle/>
                    <a:p>
                      <a:r>
                        <a:rPr lang="en-US" sz="800"/>
                        <a:t>60-80% </a:t>
                      </a:r>
                    </a:p>
                  </a:txBody>
                  <a:tcPr/>
                </a:tc>
                <a:extLst>
                  <a:ext uri="{0D108BD9-81ED-4DB2-BD59-A6C34878D82A}">
                    <a16:rowId xmlns:a16="http://schemas.microsoft.com/office/drawing/2014/main" val="2512584764"/>
                  </a:ext>
                </a:extLst>
              </a:tr>
            </a:tbl>
          </a:graphicData>
        </a:graphic>
      </p:graphicFrame>
      <p:sp>
        <p:nvSpPr>
          <p:cNvPr id="16" name="TextBox 15">
            <a:extLst>
              <a:ext uri="{FF2B5EF4-FFF2-40B4-BE49-F238E27FC236}">
                <a16:creationId xmlns:a16="http://schemas.microsoft.com/office/drawing/2014/main" id="{D11F1285-F607-E70F-3DC1-841500B39055}"/>
              </a:ext>
            </a:extLst>
          </p:cNvPr>
          <p:cNvSpPr txBox="1"/>
          <p:nvPr/>
        </p:nvSpPr>
        <p:spPr>
          <a:xfrm>
            <a:off x="6792794" y="425506"/>
            <a:ext cx="6094638" cy="276999"/>
          </a:xfrm>
          <a:prstGeom prst="rect">
            <a:avLst/>
          </a:prstGeom>
          <a:noFill/>
        </p:spPr>
        <p:txBody>
          <a:bodyPr wrap="square">
            <a:spAutoFit/>
          </a:bodyPr>
          <a:lstStyle/>
          <a:p>
            <a:r>
              <a:rPr lang="en-US" sz="1200"/>
              <a:t>Hemodynamic parameters</a:t>
            </a:r>
          </a:p>
        </p:txBody>
      </p:sp>
    </p:spTree>
    <p:extLst>
      <p:ext uri="{BB962C8B-B14F-4D97-AF65-F5344CB8AC3E}">
        <p14:creationId xmlns:p14="http://schemas.microsoft.com/office/powerpoint/2010/main" val="3975764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9C750F-E5DB-BF77-76D1-A57FDDB6AB09}"/>
              </a:ext>
            </a:extLst>
          </p:cNvPr>
          <p:cNvPicPr>
            <a:picLocks noChangeAspect="1"/>
          </p:cNvPicPr>
          <p:nvPr/>
        </p:nvPicPr>
        <p:blipFill rotWithShape="1">
          <a:blip r:embed="rId2"/>
          <a:srcRect l="6888" t="21715" r="58808" b="7238"/>
          <a:stretch/>
        </p:blipFill>
        <p:spPr>
          <a:xfrm rot="5400000">
            <a:off x="2671204" y="-1295752"/>
            <a:ext cx="6849592" cy="9457911"/>
          </a:xfrm>
          <a:prstGeom prst="rect">
            <a:avLst/>
          </a:prstGeom>
        </p:spPr>
      </p:pic>
    </p:spTree>
    <p:extLst>
      <p:ext uri="{BB962C8B-B14F-4D97-AF65-F5344CB8AC3E}">
        <p14:creationId xmlns:p14="http://schemas.microsoft.com/office/powerpoint/2010/main" val="22043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D21A-8B0C-08FA-E855-0C8ED5EEABFD}"/>
              </a:ext>
            </a:extLst>
          </p:cNvPr>
          <p:cNvSpPr>
            <a:spLocks noGrp="1"/>
          </p:cNvSpPr>
          <p:nvPr>
            <p:ph type="title"/>
          </p:nvPr>
        </p:nvSpPr>
        <p:spPr>
          <a:xfrm>
            <a:off x="838200" y="175123"/>
            <a:ext cx="10515600" cy="1325563"/>
          </a:xfrm>
        </p:spPr>
        <p:txBody>
          <a:bodyPr/>
          <a:lstStyle/>
          <a:p>
            <a:r>
              <a:rPr lang="en-US"/>
              <a:t>Common empiric antibiotic regimens </a:t>
            </a:r>
          </a:p>
        </p:txBody>
      </p:sp>
      <p:graphicFrame>
        <p:nvGraphicFramePr>
          <p:cNvPr id="4" name="Table 2">
            <a:extLst>
              <a:ext uri="{FF2B5EF4-FFF2-40B4-BE49-F238E27FC236}">
                <a16:creationId xmlns:a16="http://schemas.microsoft.com/office/drawing/2014/main" id="{979B044A-33DA-548A-DE08-7B23478E01B3}"/>
              </a:ext>
            </a:extLst>
          </p:cNvPr>
          <p:cNvGraphicFramePr>
            <a:graphicFrameLocks noGrp="1"/>
          </p:cNvGraphicFramePr>
          <p:nvPr>
            <p:extLst>
              <p:ext uri="{D42A27DB-BD31-4B8C-83A1-F6EECF244321}">
                <p14:modId xmlns:p14="http://schemas.microsoft.com/office/powerpoint/2010/main" val="1358822442"/>
              </p:ext>
            </p:extLst>
          </p:nvPr>
        </p:nvGraphicFramePr>
        <p:xfrm>
          <a:off x="838200" y="1248745"/>
          <a:ext cx="7930243" cy="5303520"/>
        </p:xfrm>
        <a:graphic>
          <a:graphicData uri="http://schemas.openxmlformats.org/drawingml/2006/table">
            <a:tbl>
              <a:tblPr firstRow="1" bandRow="1">
                <a:tableStyleId>{5940675A-B579-460E-94D1-54222C63F5DA}</a:tableStyleId>
              </a:tblPr>
              <a:tblGrid>
                <a:gridCol w="2982686">
                  <a:extLst>
                    <a:ext uri="{9D8B030D-6E8A-4147-A177-3AD203B41FA5}">
                      <a16:colId xmlns:a16="http://schemas.microsoft.com/office/drawing/2014/main" val="807839119"/>
                    </a:ext>
                  </a:extLst>
                </a:gridCol>
                <a:gridCol w="4947557">
                  <a:extLst>
                    <a:ext uri="{9D8B030D-6E8A-4147-A177-3AD203B41FA5}">
                      <a16:colId xmlns:a16="http://schemas.microsoft.com/office/drawing/2014/main" val="548956130"/>
                    </a:ext>
                  </a:extLst>
                </a:gridCol>
              </a:tblGrid>
              <a:tr h="0">
                <a:tc>
                  <a:txBody>
                    <a:bodyPr/>
                    <a:lstStyle/>
                    <a:p>
                      <a:r>
                        <a:rPr lang="en-US" sz="1400" b="1"/>
                        <a:t>Indication</a:t>
                      </a:r>
                    </a:p>
                  </a:txBody>
                  <a:tcPr/>
                </a:tc>
                <a:tc>
                  <a:txBody>
                    <a:bodyPr/>
                    <a:lstStyle/>
                    <a:p>
                      <a:r>
                        <a:rPr lang="en-US" sz="1400" b="1"/>
                        <a:t>Antibiotics </a:t>
                      </a:r>
                    </a:p>
                  </a:txBody>
                  <a:tcPr/>
                </a:tc>
                <a:extLst>
                  <a:ext uri="{0D108BD9-81ED-4DB2-BD59-A6C34878D82A}">
                    <a16:rowId xmlns:a16="http://schemas.microsoft.com/office/drawing/2014/main" val="1502529457"/>
                  </a:ext>
                </a:extLst>
              </a:tr>
              <a:tr h="264512">
                <a:tc>
                  <a:txBody>
                    <a:bodyPr/>
                    <a:lstStyle/>
                    <a:p>
                      <a:r>
                        <a:rPr lang="en-US" sz="1400"/>
                        <a:t>CAP</a:t>
                      </a:r>
                    </a:p>
                  </a:txBody>
                  <a:tcPr/>
                </a:tc>
                <a:tc>
                  <a:txBody>
                    <a:bodyPr/>
                    <a:lstStyle/>
                    <a:p>
                      <a:r>
                        <a:rPr lang="en-US" sz="1400" err="1"/>
                        <a:t>Azithro</a:t>
                      </a:r>
                      <a:r>
                        <a:rPr lang="en-US" sz="1400"/>
                        <a:t> + </a:t>
                      </a:r>
                      <a:r>
                        <a:rPr lang="en-US" sz="1400" err="1"/>
                        <a:t>ctx</a:t>
                      </a:r>
                      <a:r>
                        <a:rPr lang="en-US" sz="1400"/>
                        <a:t> </a:t>
                      </a:r>
                    </a:p>
                  </a:txBody>
                  <a:tcPr/>
                </a:tc>
                <a:extLst>
                  <a:ext uri="{0D108BD9-81ED-4DB2-BD59-A6C34878D82A}">
                    <a16:rowId xmlns:a16="http://schemas.microsoft.com/office/drawing/2014/main" val="2804220447"/>
                  </a:ext>
                </a:extLst>
              </a:tr>
              <a:tr h="264512">
                <a:tc>
                  <a:txBody>
                    <a:bodyPr/>
                    <a:lstStyle/>
                    <a:p>
                      <a:r>
                        <a:rPr lang="en-US" sz="1400"/>
                        <a:t>HCAP</a:t>
                      </a:r>
                    </a:p>
                  </a:txBody>
                  <a:tcPr/>
                </a:tc>
                <a:tc>
                  <a:txBody>
                    <a:bodyPr/>
                    <a:lstStyle/>
                    <a:p>
                      <a:r>
                        <a:rPr lang="en-US" sz="1400" err="1"/>
                        <a:t>Vanco</a:t>
                      </a:r>
                      <a:r>
                        <a:rPr lang="en-US" sz="1400"/>
                        <a:t> + cefepime </a:t>
                      </a:r>
                    </a:p>
                  </a:txBody>
                  <a:tcPr/>
                </a:tc>
                <a:extLst>
                  <a:ext uri="{0D108BD9-81ED-4DB2-BD59-A6C34878D82A}">
                    <a16:rowId xmlns:a16="http://schemas.microsoft.com/office/drawing/2014/main" val="2155705479"/>
                  </a:ext>
                </a:extLst>
              </a:tr>
              <a:tr h="264512">
                <a:tc>
                  <a:txBody>
                    <a:bodyPr/>
                    <a:lstStyle/>
                    <a:p>
                      <a:r>
                        <a:rPr lang="en-US" sz="1400"/>
                        <a:t>Uncomplicated UTI</a:t>
                      </a:r>
                    </a:p>
                  </a:txBody>
                  <a:tcPr/>
                </a:tc>
                <a:tc>
                  <a:txBody>
                    <a:bodyPr/>
                    <a:lstStyle/>
                    <a:p>
                      <a:r>
                        <a:rPr lang="en-US" sz="1400" err="1"/>
                        <a:t>Ctx</a:t>
                      </a:r>
                      <a:r>
                        <a:rPr lang="en-US" sz="1400"/>
                        <a:t> </a:t>
                      </a:r>
                    </a:p>
                  </a:txBody>
                  <a:tcPr/>
                </a:tc>
                <a:extLst>
                  <a:ext uri="{0D108BD9-81ED-4DB2-BD59-A6C34878D82A}">
                    <a16:rowId xmlns:a16="http://schemas.microsoft.com/office/drawing/2014/main" val="3403831355"/>
                  </a:ext>
                </a:extLst>
              </a:tr>
              <a:tr h="264512">
                <a:tc>
                  <a:txBody>
                    <a:bodyPr/>
                    <a:lstStyle/>
                    <a:p>
                      <a:r>
                        <a:rPr lang="en-US" sz="1400"/>
                        <a:t>Complicated UTI </a:t>
                      </a:r>
                    </a:p>
                  </a:txBody>
                  <a:tcPr/>
                </a:tc>
                <a:tc>
                  <a:txBody>
                    <a:bodyPr/>
                    <a:lstStyle/>
                    <a:p>
                      <a:r>
                        <a:rPr lang="en-US" sz="1400"/>
                        <a:t>Cefepime or </a:t>
                      </a:r>
                      <a:r>
                        <a:rPr lang="en-US" sz="1400" err="1"/>
                        <a:t>zosyn</a:t>
                      </a:r>
                      <a:r>
                        <a:rPr lang="en-US" sz="1400"/>
                        <a:t> </a:t>
                      </a:r>
                    </a:p>
                  </a:txBody>
                  <a:tcPr/>
                </a:tc>
                <a:extLst>
                  <a:ext uri="{0D108BD9-81ED-4DB2-BD59-A6C34878D82A}">
                    <a16:rowId xmlns:a16="http://schemas.microsoft.com/office/drawing/2014/main" val="727834165"/>
                  </a:ext>
                </a:extLst>
              </a:tr>
              <a:tr h="264512">
                <a:tc>
                  <a:txBody>
                    <a:bodyPr/>
                    <a:lstStyle/>
                    <a:p>
                      <a:r>
                        <a:rPr lang="en-US" sz="1400"/>
                        <a:t>Obstructive UTI </a:t>
                      </a:r>
                    </a:p>
                  </a:txBody>
                  <a:tcPr/>
                </a:tc>
                <a:tc>
                  <a:txBody>
                    <a:bodyPr/>
                    <a:lstStyle/>
                    <a:p>
                      <a:r>
                        <a:rPr lang="en-US" sz="1400" err="1"/>
                        <a:t>Vanc</a:t>
                      </a:r>
                      <a:r>
                        <a:rPr lang="en-US" sz="1400"/>
                        <a:t> + </a:t>
                      </a:r>
                      <a:r>
                        <a:rPr lang="en-US" sz="1400" err="1"/>
                        <a:t>mero</a:t>
                      </a:r>
                      <a:r>
                        <a:rPr lang="en-US" sz="1400"/>
                        <a:t> </a:t>
                      </a:r>
                    </a:p>
                  </a:txBody>
                  <a:tcPr/>
                </a:tc>
                <a:extLst>
                  <a:ext uri="{0D108BD9-81ED-4DB2-BD59-A6C34878D82A}">
                    <a16:rowId xmlns:a16="http://schemas.microsoft.com/office/drawing/2014/main" val="3660463732"/>
                  </a:ext>
                </a:extLst>
              </a:tr>
              <a:tr h="264512">
                <a:tc>
                  <a:txBody>
                    <a:bodyPr/>
                    <a:lstStyle/>
                    <a:p>
                      <a:r>
                        <a:rPr lang="en-US" sz="1400"/>
                        <a:t>Meningitis </a:t>
                      </a:r>
                    </a:p>
                  </a:txBody>
                  <a:tcPr/>
                </a:tc>
                <a:tc>
                  <a:txBody>
                    <a:bodyPr/>
                    <a:lstStyle/>
                    <a:p>
                      <a:r>
                        <a:rPr lang="en-US" sz="1400" err="1"/>
                        <a:t>Vanco</a:t>
                      </a:r>
                      <a:r>
                        <a:rPr lang="en-US" sz="1400"/>
                        <a:t> + </a:t>
                      </a:r>
                      <a:r>
                        <a:rPr lang="en-US" sz="1400" err="1"/>
                        <a:t>ctx</a:t>
                      </a:r>
                      <a:r>
                        <a:rPr lang="en-US" sz="1400"/>
                        <a:t> and if &gt;50yo add ampicillin</a:t>
                      </a:r>
                    </a:p>
                  </a:txBody>
                  <a:tcPr/>
                </a:tc>
                <a:extLst>
                  <a:ext uri="{0D108BD9-81ED-4DB2-BD59-A6C34878D82A}">
                    <a16:rowId xmlns:a16="http://schemas.microsoft.com/office/drawing/2014/main" val="2686022184"/>
                  </a:ext>
                </a:extLst>
              </a:tr>
              <a:tr h="264512">
                <a:tc>
                  <a:txBody>
                    <a:bodyPr/>
                    <a:lstStyle/>
                    <a:p>
                      <a:r>
                        <a:rPr lang="en-US" sz="1400"/>
                        <a:t>Cellulitis </a:t>
                      </a:r>
                    </a:p>
                  </a:txBody>
                  <a:tcPr/>
                </a:tc>
                <a:tc>
                  <a:txBody>
                    <a:bodyPr/>
                    <a:lstStyle/>
                    <a:p>
                      <a:r>
                        <a:rPr lang="en-US" sz="1400"/>
                        <a:t>If </a:t>
                      </a:r>
                      <a:r>
                        <a:rPr lang="en-US" sz="1400" err="1"/>
                        <a:t>mrsa</a:t>
                      </a:r>
                      <a:r>
                        <a:rPr lang="en-US" sz="1400"/>
                        <a:t> coverage indicated </a:t>
                      </a:r>
                      <a:r>
                        <a:rPr lang="en-US" sz="1400" err="1"/>
                        <a:t>vanco</a:t>
                      </a:r>
                      <a:r>
                        <a:rPr lang="en-US" sz="1400"/>
                        <a:t>/</a:t>
                      </a:r>
                      <a:r>
                        <a:rPr lang="en-US" sz="1400" err="1"/>
                        <a:t>clinda</a:t>
                      </a:r>
                      <a:r>
                        <a:rPr lang="en-US" sz="1400"/>
                        <a:t>/doxy/Bactrim; if no </a:t>
                      </a:r>
                      <a:r>
                        <a:rPr lang="en-US" sz="1400" err="1"/>
                        <a:t>mrsa</a:t>
                      </a:r>
                      <a:r>
                        <a:rPr lang="en-US" sz="1400"/>
                        <a:t> indication cefazolin</a:t>
                      </a:r>
                    </a:p>
                  </a:txBody>
                  <a:tcPr/>
                </a:tc>
                <a:extLst>
                  <a:ext uri="{0D108BD9-81ED-4DB2-BD59-A6C34878D82A}">
                    <a16:rowId xmlns:a16="http://schemas.microsoft.com/office/drawing/2014/main" val="2616453613"/>
                  </a:ext>
                </a:extLst>
              </a:tr>
              <a:tr h="264512">
                <a:tc>
                  <a:txBody>
                    <a:bodyPr/>
                    <a:lstStyle/>
                    <a:p>
                      <a:r>
                        <a:rPr lang="en-US" sz="1400"/>
                        <a:t>C diff </a:t>
                      </a:r>
                    </a:p>
                  </a:txBody>
                  <a:tcPr/>
                </a:tc>
                <a:tc>
                  <a:txBody>
                    <a:bodyPr/>
                    <a:lstStyle/>
                    <a:p>
                      <a:r>
                        <a:rPr lang="en-US" sz="1400"/>
                        <a:t>Po </a:t>
                      </a:r>
                      <a:r>
                        <a:rPr lang="en-US" sz="1400" err="1"/>
                        <a:t>vanco</a:t>
                      </a:r>
                      <a:r>
                        <a:rPr lang="en-US" sz="1400"/>
                        <a:t>, if severe add iv </a:t>
                      </a:r>
                      <a:r>
                        <a:rPr lang="en-US" sz="1400" err="1"/>
                        <a:t>flagyl</a:t>
                      </a:r>
                      <a:r>
                        <a:rPr lang="en-US" sz="1400"/>
                        <a:t>; if recurrent consider </a:t>
                      </a:r>
                      <a:r>
                        <a:rPr lang="en-US" sz="1400" err="1"/>
                        <a:t>fidaxo</a:t>
                      </a:r>
                      <a:endParaRPr lang="en-US" sz="1400"/>
                    </a:p>
                  </a:txBody>
                  <a:tcPr/>
                </a:tc>
                <a:extLst>
                  <a:ext uri="{0D108BD9-81ED-4DB2-BD59-A6C34878D82A}">
                    <a16:rowId xmlns:a16="http://schemas.microsoft.com/office/drawing/2014/main" val="1041541357"/>
                  </a:ext>
                </a:extLst>
              </a:tr>
              <a:tr h="264512">
                <a:tc>
                  <a:txBody>
                    <a:bodyPr/>
                    <a:lstStyle/>
                    <a:p>
                      <a:r>
                        <a:rPr lang="en-US" sz="1400"/>
                        <a:t>Abdominal infection </a:t>
                      </a:r>
                    </a:p>
                  </a:txBody>
                  <a:tcPr/>
                </a:tc>
                <a:tc>
                  <a:txBody>
                    <a:bodyPr/>
                    <a:lstStyle/>
                    <a:p>
                      <a:r>
                        <a:rPr lang="en-US" sz="1400"/>
                        <a:t>Zosyn or cipro/</a:t>
                      </a:r>
                      <a:r>
                        <a:rPr lang="en-US" sz="1400" err="1"/>
                        <a:t>flagyl</a:t>
                      </a:r>
                      <a:endParaRPr lang="en-US" sz="1400"/>
                    </a:p>
                  </a:txBody>
                  <a:tcPr/>
                </a:tc>
                <a:extLst>
                  <a:ext uri="{0D108BD9-81ED-4DB2-BD59-A6C34878D82A}">
                    <a16:rowId xmlns:a16="http://schemas.microsoft.com/office/drawing/2014/main" val="3138755842"/>
                  </a:ext>
                </a:extLst>
              </a:tr>
              <a:tr h="264512">
                <a:tc>
                  <a:txBody>
                    <a:bodyPr/>
                    <a:lstStyle/>
                    <a:p>
                      <a:r>
                        <a:rPr lang="en-US" sz="1400"/>
                        <a:t>SBP</a:t>
                      </a:r>
                    </a:p>
                  </a:txBody>
                  <a:tcPr/>
                </a:tc>
                <a:tc>
                  <a:txBody>
                    <a:bodyPr/>
                    <a:lstStyle/>
                    <a:p>
                      <a:r>
                        <a:rPr lang="en-US" sz="1400"/>
                        <a:t>CTX or cipro if PCN allergy </a:t>
                      </a:r>
                    </a:p>
                  </a:txBody>
                  <a:tcPr/>
                </a:tc>
                <a:extLst>
                  <a:ext uri="{0D108BD9-81ED-4DB2-BD59-A6C34878D82A}">
                    <a16:rowId xmlns:a16="http://schemas.microsoft.com/office/drawing/2014/main" val="1141030000"/>
                  </a:ext>
                </a:extLst>
              </a:tr>
              <a:tr h="264512">
                <a:tc>
                  <a:txBody>
                    <a:bodyPr/>
                    <a:lstStyle/>
                    <a:p>
                      <a:r>
                        <a:rPr lang="en-US" sz="1400"/>
                        <a:t>Suspected line infection </a:t>
                      </a:r>
                    </a:p>
                  </a:txBody>
                  <a:tcPr/>
                </a:tc>
                <a:tc>
                  <a:txBody>
                    <a:bodyPr/>
                    <a:lstStyle/>
                    <a:p>
                      <a:r>
                        <a:rPr lang="en-US" sz="1400" err="1"/>
                        <a:t>Vanco</a:t>
                      </a:r>
                      <a:r>
                        <a:rPr lang="en-US" sz="1400"/>
                        <a:t> </a:t>
                      </a:r>
                    </a:p>
                  </a:txBody>
                  <a:tcPr/>
                </a:tc>
                <a:extLst>
                  <a:ext uri="{0D108BD9-81ED-4DB2-BD59-A6C34878D82A}">
                    <a16:rowId xmlns:a16="http://schemas.microsoft.com/office/drawing/2014/main" val="772573234"/>
                  </a:ext>
                </a:extLst>
              </a:tr>
              <a:tr h="264512">
                <a:tc>
                  <a:txBody>
                    <a:bodyPr/>
                    <a:lstStyle/>
                    <a:p>
                      <a:r>
                        <a:rPr lang="en-US" sz="1400"/>
                        <a:t>Endocarditis </a:t>
                      </a:r>
                    </a:p>
                  </a:txBody>
                  <a:tcPr/>
                </a:tc>
                <a:tc>
                  <a:txBody>
                    <a:bodyPr/>
                    <a:lstStyle/>
                    <a:p>
                      <a:r>
                        <a:rPr lang="en-US" sz="1400" err="1"/>
                        <a:t>Vanco</a:t>
                      </a:r>
                      <a:r>
                        <a:rPr lang="en-US" sz="1400"/>
                        <a:t> </a:t>
                      </a:r>
                    </a:p>
                  </a:txBody>
                  <a:tcPr/>
                </a:tc>
                <a:extLst>
                  <a:ext uri="{0D108BD9-81ED-4DB2-BD59-A6C34878D82A}">
                    <a16:rowId xmlns:a16="http://schemas.microsoft.com/office/drawing/2014/main" val="4291212192"/>
                  </a:ext>
                </a:extLst>
              </a:tr>
              <a:tr h="264512">
                <a:tc>
                  <a:txBody>
                    <a:bodyPr/>
                    <a:lstStyle/>
                    <a:p>
                      <a:r>
                        <a:rPr lang="en-US" sz="1400"/>
                        <a:t>Osteomyelitis </a:t>
                      </a:r>
                    </a:p>
                  </a:txBody>
                  <a:tcPr/>
                </a:tc>
                <a:tc>
                  <a:txBody>
                    <a:bodyPr/>
                    <a:lstStyle/>
                    <a:p>
                      <a:r>
                        <a:rPr lang="en-US" sz="1400" err="1"/>
                        <a:t>Vanco</a:t>
                      </a:r>
                      <a:r>
                        <a:rPr lang="en-US" sz="1400"/>
                        <a:t> + </a:t>
                      </a:r>
                      <a:r>
                        <a:rPr lang="en-US" sz="1400" err="1"/>
                        <a:t>ctx</a:t>
                      </a:r>
                      <a:r>
                        <a:rPr lang="en-US" sz="1400"/>
                        <a:t>/cefepime </a:t>
                      </a:r>
                    </a:p>
                  </a:txBody>
                  <a:tcPr/>
                </a:tc>
                <a:extLst>
                  <a:ext uri="{0D108BD9-81ED-4DB2-BD59-A6C34878D82A}">
                    <a16:rowId xmlns:a16="http://schemas.microsoft.com/office/drawing/2014/main" val="139704570"/>
                  </a:ext>
                </a:extLst>
              </a:tr>
              <a:tr h="264512">
                <a:tc>
                  <a:txBody>
                    <a:bodyPr/>
                    <a:lstStyle/>
                    <a:p>
                      <a:r>
                        <a:rPr lang="en-US" sz="1400"/>
                        <a:t>Neutropenic fever </a:t>
                      </a:r>
                    </a:p>
                  </a:txBody>
                  <a:tcPr/>
                </a:tc>
                <a:tc>
                  <a:txBody>
                    <a:bodyPr/>
                    <a:lstStyle/>
                    <a:p>
                      <a:r>
                        <a:rPr lang="en-US" sz="1400"/>
                        <a:t>Cefepime/</a:t>
                      </a:r>
                      <a:r>
                        <a:rPr lang="en-US" sz="1400" err="1"/>
                        <a:t>zosyn</a:t>
                      </a:r>
                      <a:r>
                        <a:rPr lang="en-US" sz="1400"/>
                        <a:t> + </a:t>
                      </a:r>
                      <a:r>
                        <a:rPr lang="en-US" sz="1400" err="1"/>
                        <a:t>vanco</a:t>
                      </a:r>
                      <a:r>
                        <a:rPr lang="en-US" sz="1400"/>
                        <a:t> (if indication for </a:t>
                      </a:r>
                      <a:r>
                        <a:rPr lang="en-US" sz="1400" err="1"/>
                        <a:t>mrsa</a:t>
                      </a:r>
                      <a:r>
                        <a:rPr lang="en-US" sz="1400"/>
                        <a:t> coverage </a:t>
                      </a:r>
                      <a:r>
                        <a:rPr lang="en-US" sz="1400" err="1"/>
                        <a:t>ie</a:t>
                      </a:r>
                      <a:r>
                        <a:rPr lang="en-US" sz="1400"/>
                        <a:t> lung/soft tissue infection)</a:t>
                      </a:r>
                    </a:p>
                  </a:txBody>
                  <a:tcPr/>
                </a:tc>
                <a:extLst>
                  <a:ext uri="{0D108BD9-81ED-4DB2-BD59-A6C34878D82A}">
                    <a16:rowId xmlns:a16="http://schemas.microsoft.com/office/drawing/2014/main" val="818750595"/>
                  </a:ext>
                </a:extLst>
              </a:tr>
              <a:tr h="264512">
                <a:tc>
                  <a:txBody>
                    <a:bodyPr/>
                    <a:lstStyle/>
                    <a:p>
                      <a:r>
                        <a:rPr lang="en-US" sz="1400"/>
                        <a:t>Mouth/neck infection </a:t>
                      </a:r>
                    </a:p>
                  </a:txBody>
                  <a:tcPr/>
                </a:tc>
                <a:tc>
                  <a:txBody>
                    <a:bodyPr/>
                    <a:lstStyle/>
                    <a:p>
                      <a:r>
                        <a:rPr lang="en-US" sz="1400"/>
                        <a:t>Unasyn </a:t>
                      </a:r>
                    </a:p>
                  </a:txBody>
                  <a:tcPr/>
                </a:tc>
                <a:extLst>
                  <a:ext uri="{0D108BD9-81ED-4DB2-BD59-A6C34878D82A}">
                    <a16:rowId xmlns:a16="http://schemas.microsoft.com/office/drawing/2014/main" val="1560155423"/>
                  </a:ext>
                </a:extLst>
              </a:tr>
            </a:tbl>
          </a:graphicData>
        </a:graphic>
      </p:graphicFrame>
      <p:sp>
        <p:nvSpPr>
          <p:cNvPr id="5" name="TextBox 4">
            <a:extLst>
              <a:ext uri="{FF2B5EF4-FFF2-40B4-BE49-F238E27FC236}">
                <a16:creationId xmlns:a16="http://schemas.microsoft.com/office/drawing/2014/main" id="{BB9BDB7D-E3BB-2A5F-E97C-F69619A0BF3B}"/>
              </a:ext>
            </a:extLst>
          </p:cNvPr>
          <p:cNvSpPr txBox="1"/>
          <p:nvPr/>
        </p:nvSpPr>
        <p:spPr>
          <a:xfrm>
            <a:off x="9233807" y="1500686"/>
            <a:ext cx="2343150" cy="4524315"/>
          </a:xfrm>
          <a:prstGeom prst="rect">
            <a:avLst/>
          </a:prstGeom>
          <a:noFill/>
        </p:spPr>
        <p:txBody>
          <a:bodyPr wrap="square" rtlCol="0">
            <a:spAutoFit/>
          </a:bodyPr>
          <a:lstStyle/>
          <a:p>
            <a:r>
              <a:rPr lang="en-US"/>
              <a:t>NOTE:</a:t>
            </a:r>
          </a:p>
          <a:p>
            <a:r>
              <a:rPr lang="en-US"/>
              <a:t>For all patients on vancomycin would add MRSA screen to see if can deescalate</a:t>
            </a:r>
          </a:p>
          <a:p>
            <a:endParaRPr lang="en-US"/>
          </a:p>
          <a:p>
            <a:r>
              <a:rPr lang="en-US"/>
              <a:t>For patients clinically deteriorating already on broad-spectrum </a:t>
            </a:r>
            <a:r>
              <a:rPr lang="en-US" err="1"/>
              <a:t>abx</a:t>
            </a:r>
            <a:r>
              <a:rPr lang="en-US"/>
              <a:t> always consider fungal infections (</a:t>
            </a:r>
            <a:r>
              <a:rPr lang="en-US" err="1"/>
              <a:t>esp</a:t>
            </a:r>
            <a:r>
              <a:rPr lang="en-US"/>
              <a:t> those with SBP or potential GI etiology) and consider adding mica/</a:t>
            </a:r>
            <a:r>
              <a:rPr lang="en-US" err="1"/>
              <a:t>fluc</a:t>
            </a:r>
            <a:r>
              <a:rPr lang="en-US"/>
              <a:t> and obtaining fungal cx </a:t>
            </a:r>
          </a:p>
        </p:txBody>
      </p:sp>
    </p:spTree>
    <p:extLst>
      <p:ext uri="{BB962C8B-B14F-4D97-AF65-F5344CB8AC3E}">
        <p14:creationId xmlns:p14="http://schemas.microsoft.com/office/powerpoint/2010/main" val="203194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9A1B1-CF48-B690-5A58-6891F12BAF75}"/>
              </a:ext>
            </a:extLst>
          </p:cNvPr>
          <p:cNvSpPr>
            <a:spLocks noGrp="1"/>
          </p:cNvSpPr>
          <p:nvPr>
            <p:ph type="title"/>
          </p:nvPr>
        </p:nvSpPr>
        <p:spPr>
          <a:xfrm>
            <a:off x="183627" y="1153572"/>
            <a:ext cx="3703607" cy="4461163"/>
          </a:xfrm>
        </p:spPr>
        <p:txBody>
          <a:bodyPr>
            <a:normAutofit/>
          </a:bodyPr>
          <a:lstStyle/>
          <a:p>
            <a:r>
              <a:rPr lang="en-US">
                <a:solidFill>
                  <a:srgbClr val="FFFFFF"/>
                </a:solidFill>
              </a:rPr>
              <a:t>What are common RR chief complaints?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3DD780-064D-323B-EC1B-2AC0DE93A4CD}"/>
              </a:ext>
            </a:extLst>
          </p:cNvPr>
          <p:cNvSpPr>
            <a:spLocks noGrp="1"/>
          </p:cNvSpPr>
          <p:nvPr>
            <p:ph idx="1"/>
          </p:nvPr>
        </p:nvSpPr>
        <p:spPr>
          <a:xfrm>
            <a:off x="5671951" y="632165"/>
            <a:ext cx="4559130" cy="5585619"/>
          </a:xfrm>
        </p:spPr>
        <p:txBody>
          <a:bodyPr vert="horz" lIns="91440" tIns="45720" rIns="91440" bIns="45720" rtlCol="0" anchor="ctr">
            <a:normAutofit/>
          </a:bodyPr>
          <a:lstStyle/>
          <a:p>
            <a:r>
              <a:rPr lang="en-US" dirty="0"/>
              <a:t>Altered mental status</a:t>
            </a:r>
            <a:endParaRPr lang="es-ES" dirty="0"/>
          </a:p>
          <a:p>
            <a:r>
              <a:rPr lang="en-US" dirty="0">
                <a:ea typeface="Calibri"/>
                <a:cs typeface="Calibri"/>
              </a:rPr>
              <a:t>Hypoxia</a:t>
            </a:r>
          </a:p>
          <a:p>
            <a:r>
              <a:rPr lang="en-US" dirty="0">
                <a:ea typeface="Calibri"/>
                <a:cs typeface="Calibri"/>
              </a:rPr>
              <a:t>Hypotension</a:t>
            </a:r>
          </a:p>
          <a:p>
            <a:r>
              <a:rPr lang="en-US" dirty="0">
                <a:ea typeface="Calibri"/>
                <a:cs typeface="Calibri"/>
              </a:rPr>
              <a:t>Symptomatic (or not?...) HTN</a:t>
            </a:r>
          </a:p>
          <a:p>
            <a:r>
              <a:rPr lang="en-US" dirty="0">
                <a:ea typeface="Calibri"/>
                <a:cs typeface="Calibri"/>
              </a:rPr>
              <a:t>Tachycardia</a:t>
            </a:r>
          </a:p>
          <a:p>
            <a:r>
              <a:rPr lang="en-US" dirty="0">
                <a:ea typeface="Calibri"/>
                <a:cs typeface="Calibri"/>
              </a:rPr>
              <a:t>Bradycardia</a:t>
            </a:r>
          </a:p>
          <a:p>
            <a:r>
              <a:rPr lang="en-US" dirty="0">
                <a:ea typeface="Calibri"/>
                <a:cs typeface="Calibri"/>
              </a:rPr>
              <a:t>Chest pain</a:t>
            </a:r>
          </a:p>
          <a:p>
            <a:r>
              <a:rPr lang="en-US" dirty="0">
                <a:ea typeface="Calibri"/>
                <a:cs typeface="Calibri"/>
              </a:rPr>
              <a:t>Acute bleed</a:t>
            </a:r>
          </a:p>
          <a:p>
            <a:r>
              <a:rPr lang="en-US" dirty="0">
                <a:ea typeface="Calibri"/>
                <a:cs typeface="Calibri"/>
              </a:rPr>
              <a:t>Mechanical fall/Syncope</a:t>
            </a:r>
          </a:p>
          <a:p>
            <a:pPr marL="0" indent="0">
              <a:buNone/>
            </a:pPr>
            <a:endParaRPr lang="en-US">
              <a:ea typeface="Calibri"/>
              <a:cs typeface="Calibri"/>
            </a:endParaRPr>
          </a:p>
        </p:txBody>
      </p:sp>
    </p:spTree>
    <p:extLst>
      <p:ext uri="{BB962C8B-B14F-4D97-AF65-F5344CB8AC3E}">
        <p14:creationId xmlns:p14="http://schemas.microsoft.com/office/powerpoint/2010/main" val="3406097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09D5-34FB-F077-3D5F-87DF90B82B17}"/>
              </a:ext>
            </a:extLst>
          </p:cNvPr>
          <p:cNvSpPr>
            <a:spLocks noGrp="1"/>
          </p:cNvSpPr>
          <p:nvPr>
            <p:ph type="title"/>
          </p:nvPr>
        </p:nvSpPr>
        <p:spPr/>
        <p:txBody>
          <a:bodyPr/>
          <a:lstStyle/>
          <a:p>
            <a:r>
              <a:rPr lang="en-US"/>
              <a:t>Hypertension </a:t>
            </a:r>
          </a:p>
        </p:txBody>
      </p:sp>
      <p:graphicFrame>
        <p:nvGraphicFramePr>
          <p:cNvPr id="4" name="Table 5">
            <a:extLst>
              <a:ext uri="{FF2B5EF4-FFF2-40B4-BE49-F238E27FC236}">
                <a16:creationId xmlns:a16="http://schemas.microsoft.com/office/drawing/2014/main" id="{FFCE4878-DFEC-5325-AB97-21525732C526}"/>
              </a:ext>
            </a:extLst>
          </p:cNvPr>
          <p:cNvGraphicFramePr>
            <a:graphicFrameLocks noGrp="1"/>
          </p:cNvGraphicFramePr>
          <p:nvPr>
            <p:extLst>
              <p:ext uri="{D42A27DB-BD31-4B8C-83A1-F6EECF244321}">
                <p14:modId xmlns:p14="http://schemas.microsoft.com/office/powerpoint/2010/main" val="2481314527"/>
              </p:ext>
            </p:extLst>
          </p:nvPr>
        </p:nvGraphicFramePr>
        <p:xfrm>
          <a:off x="838200" y="1527840"/>
          <a:ext cx="10427392" cy="4429760"/>
        </p:xfrm>
        <a:graphic>
          <a:graphicData uri="http://schemas.openxmlformats.org/drawingml/2006/table">
            <a:tbl>
              <a:tblPr firstRow="1" bandRow="1">
                <a:tableStyleId>{5940675A-B579-460E-94D1-54222C63F5DA}</a:tableStyleId>
              </a:tblPr>
              <a:tblGrid>
                <a:gridCol w="1129990">
                  <a:extLst>
                    <a:ext uri="{9D8B030D-6E8A-4147-A177-3AD203B41FA5}">
                      <a16:colId xmlns:a16="http://schemas.microsoft.com/office/drawing/2014/main" val="638550578"/>
                    </a:ext>
                  </a:extLst>
                </a:gridCol>
                <a:gridCol w="9297402">
                  <a:extLst>
                    <a:ext uri="{9D8B030D-6E8A-4147-A177-3AD203B41FA5}">
                      <a16:colId xmlns:a16="http://schemas.microsoft.com/office/drawing/2014/main" val="2894506180"/>
                    </a:ext>
                  </a:extLst>
                </a:gridCol>
              </a:tblGrid>
              <a:tr h="370840">
                <a:tc>
                  <a:txBody>
                    <a:bodyPr/>
                    <a:lstStyle/>
                    <a:p>
                      <a:r>
                        <a:rPr lang="en-US" sz="1600"/>
                        <a:t>FIRST</a:t>
                      </a:r>
                    </a:p>
                  </a:txBody>
                  <a:tcPr/>
                </a:tc>
                <a:tc>
                  <a:txBody>
                    <a:bodyPr/>
                    <a:lstStyle/>
                    <a:p>
                      <a:r>
                        <a:rPr lang="en-US" sz="1600"/>
                        <a:t>review baseline blood pressure to see if acute or chronic, check both arms, ensure right cuff size </a:t>
                      </a:r>
                    </a:p>
                  </a:txBody>
                  <a:tcPr/>
                </a:tc>
                <a:extLst>
                  <a:ext uri="{0D108BD9-81ED-4DB2-BD59-A6C34878D82A}">
                    <a16:rowId xmlns:a16="http://schemas.microsoft.com/office/drawing/2014/main" val="3901984704"/>
                  </a:ext>
                </a:extLst>
              </a:tr>
              <a:tr h="370840">
                <a:tc>
                  <a:txBody>
                    <a:bodyPr/>
                    <a:lstStyle/>
                    <a:p>
                      <a:r>
                        <a:rPr lang="en-US" sz="1600"/>
                        <a:t>Evaluate</a:t>
                      </a:r>
                    </a:p>
                  </a:txBody>
                  <a:tcPr/>
                </a:tc>
                <a:tc>
                  <a:txBody>
                    <a:bodyPr/>
                    <a:lstStyle/>
                    <a:p>
                      <a:r>
                        <a:rPr lang="en-US" sz="1600"/>
                        <a:t>chest pain, back pain (dissection), (AMS, vision changes), dyspnea (</a:t>
                      </a:r>
                      <a:r>
                        <a:rPr lang="en-US" sz="1600" err="1"/>
                        <a:t>cf</a:t>
                      </a:r>
                      <a:r>
                        <a:rPr lang="en-US" sz="1600"/>
                        <a:t> PE) and don’t forget to assess </a:t>
                      </a:r>
                      <a:r>
                        <a:rPr lang="en-US" sz="1600" err="1"/>
                        <a:t>pt’s</a:t>
                      </a:r>
                      <a:r>
                        <a:rPr lang="en-US" sz="1600"/>
                        <a:t> clinical scenario (recent stroke, limb ischemia, hypertensive emergency requires slow BP normalization)</a:t>
                      </a:r>
                    </a:p>
                    <a:p>
                      <a:r>
                        <a:rPr lang="en-US" sz="1600"/>
                        <a:t>Also! See if </a:t>
                      </a:r>
                      <a:r>
                        <a:rPr lang="en-US" sz="1600" err="1"/>
                        <a:t>pt</a:t>
                      </a:r>
                      <a:r>
                        <a:rPr lang="en-US" sz="1600"/>
                        <a:t> due for antihypertensive medications or has missed any recently short acting antihypertensives that can be given IV: hydralazine (can cause rebound tachycardia), labetalol, enalapril, nifedipine</a:t>
                      </a:r>
                    </a:p>
                  </a:txBody>
                  <a:tcPr/>
                </a:tc>
                <a:extLst>
                  <a:ext uri="{0D108BD9-81ED-4DB2-BD59-A6C34878D82A}">
                    <a16:rowId xmlns:a16="http://schemas.microsoft.com/office/drawing/2014/main" val="3430552599"/>
                  </a:ext>
                </a:extLst>
              </a:tr>
              <a:tr h="370840">
                <a:tc>
                  <a:txBody>
                    <a:bodyPr/>
                    <a:lstStyle/>
                    <a:p>
                      <a:r>
                        <a:rPr lang="en-US" sz="1600"/>
                        <a:t>Tests</a:t>
                      </a:r>
                    </a:p>
                  </a:txBody>
                  <a:tcPr/>
                </a:tc>
                <a:tc>
                  <a:txBody>
                    <a:bodyPr/>
                    <a:lstStyle/>
                    <a:p>
                      <a:r>
                        <a:rPr lang="en-US" sz="1600"/>
                        <a:t>mainly to check for end organ damage (MI, hematuria, proteinuria, CNS </a:t>
                      </a:r>
                      <a:r>
                        <a:rPr lang="en-US" sz="1600" err="1"/>
                        <a:t>sx</a:t>
                      </a:r>
                      <a:r>
                        <a:rPr lang="en-US" sz="1600"/>
                        <a:t>)</a:t>
                      </a:r>
                    </a:p>
                  </a:txBody>
                  <a:tcPr/>
                </a:tc>
                <a:extLst>
                  <a:ext uri="{0D108BD9-81ED-4DB2-BD59-A6C34878D82A}">
                    <a16:rowId xmlns:a16="http://schemas.microsoft.com/office/drawing/2014/main" val="2702421984"/>
                  </a:ext>
                </a:extLst>
              </a:tr>
              <a:tr h="370840">
                <a:tc>
                  <a:txBody>
                    <a:bodyPr/>
                    <a:lstStyle/>
                    <a:p>
                      <a:r>
                        <a:rPr lang="en-US" sz="1600"/>
                        <a:t>Differential</a:t>
                      </a:r>
                    </a:p>
                  </a:txBody>
                  <a:tcPr/>
                </a:tc>
                <a:tc>
                  <a:txBody>
                    <a:bodyPr/>
                    <a:lstStyle/>
                    <a:p>
                      <a:r>
                        <a:rPr lang="en-US" sz="1600"/>
                        <a:t>Essential vs reactive (pain, anxiety, agitation, urinary retention, constipation), missed medication dose, drug withdrawal or drug induced </a:t>
                      </a:r>
                    </a:p>
                  </a:txBody>
                  <a:tcPr/>
                </a:tc>
                <a:extLst>
                  <a:ext uri="{0D108BD9-81ED-4DB2-BD59-A6C34878D82A}">
                    <a16:rowId xmlns:a16="http://schemas.microsoft.com/office/drawing/2014/main" val="1689695246"/>
                  </a:ext>
                </a:extLst>
              </a:tr>
              <a:tr h="0">
                <a:tc>
                  <a:txBody>
                    <a:bodyPr/>
                    <a:lstStyle/>
                    <a:p>
                      <a:r>
                        <a:rPr lang="en-US" sz="1600"/>
                        <a:t>Treatment </a:t>
                      </a:r>
                    </a:p>
                  </a:txBody>
                  <a:tcPr/>
                </a:tc>
                <a:tc>
                  <a:txBody>
                    <a:bodyPr/>
                    <a:lstStyle/>
                    <a:p>
                      <a:pPr marL="0" lvl="1" indent="0"/>
                      <a:r>
                        <a:rPr lang="en-US" sz="1600"/>
                        <a:t>If urgency: short acting oral Rx with goal BP improvement in 1-2 dd </a:t>
                      </a:r>
                    </a:p>
                    <a:p>
                      <a:pPr marL="0" lvl="1" indent="0"/>
                      <a:r>
                        <a:rPr lang="en-US" sz="1600"/>
                        <a:t>if emergency: iv Rx  goal decrease BP 15-20% over 1 hour to avoid watershed infarct; these will need MICU upgrade for </a:t>
                      </a:r>
                      <a:r>
                        <a:rPr lang="en-US" sz="1600" err="1"/>
                        <a:t>gtt</a:t>
                      </a:r>
                      <a:r>
                        <a:rPr lang="en-US" sz="1600"/>
                        <a:t> </a:t>
                      </a:r>
                    </a:p>
                    <a:p>
                      <a:pPr marL="0" lvl="1" indent="0"/>
                      <a:r>
                        <a:rPr lang="en-US" sz="1600"/>
                        <a:t>Possible regimens: </a:t>
                      </a:r>
                    </a:p>
                    <a:p>
                      <a:pPr marL="0" lvl="1" indent="0"/>
                      <a:r>
                        <a:rPr lang="en-US" sz="1600"/>
                        <a:t>-iv: labetalol 10-20mg q4-6h, hydralazine 10-20mg q6h, enalapril 1.25mg q6h</a:t>
                      </a:r>
                    </a:p>
                    <a:p>
                      <a:pPr marL="0" lvl="1" indent="0"/>
                      <a:r>
                        <a:rPr lang="en-US" sz="1600"/>
                        <a:t>-po: restart home Rx or start on new antihypertensives </a:t>
                      </a:r>
                      <a:r>
                        <a:rPr lang="en-US" sz="1600" err="1"/>
                        <a:t>ie</a:t>
                      </a:r>
                      <a:r>
                        <a:rPr lang="en-US" sz="1600"/>
                        <a:t> amlodipine, </a:t>
                      </a:r>
                      <a:r>
                        <a:rPr lang="en-US" sz="1600" err="1"/>
                        <a:t>acei</a:t>
                      </a:r>
                      <a:r>
                        <a:rPr lang="en-US" sz="1600"/>
                        <a:t>/arb, </a:t>
                      </a:r>
                      <a:r>
                        <a:rPr lang="en-US" sz="1600" err="1"/>
                        <a:t>etc</a:t>
                      </a:r>
                      <a:endParaRPr lang="en-US" sz="160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a:t>Remember! Treat underlying causes (</a:t>
                      </a:r>
                      <a:r>
                        <a:rPr lang="en-US" sz="1600" err="1"/>
                        <a:t>ie</a:t>
                      </a:r>
                      <a:r>
                        <a:rPr lang="en-US" sz="1600"/>
                        <a:t> pain, agitation), account for bradycardia or AKI before starting certain antihypertensives, if due to cocaine intoxication avoid BB </a:t>
                      </a:r>
                      <a:r>
                        <a:rPr lang="en-US" sz="1600" err="1"/>
                        <a:t>bc</a:t>
                      </a:r>
                      <a:r>
                        <a:rPr lang="en-US" sz="1600"/>
                        <a:t> will have unopposed alpha</a:t>
                      </a:r>
                    </a:p>
                  </a:txBody>
                  <a:tcPr/>
                </a:tc>
                <a:extLst>
                  <a:ext uri="{0D108BD9-81ED-4DB2-BD59-A6C34878D82A}">
                    <a16:rowId xmlns:a16="http://schemas.microsoft.com/office/drawing/2014/main" val="1307089264"/>
                  </a:ext>
                </a:extLst>
              </a:tr>
            </a:tbl>
          </a:graphicData>
        </a:graphic>
      </p:graphicFrame>
    </p:spTree>
    <p:extLst>
      <p:ext uri="{BB962C8B-B14F-4D97-AF65-F5344CB8AC3E}">
        <p14:creationId xmlns:p14="http://schemas.microsoft.com/office/powerpoint/2010/main" val="3410044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F57D-5124-2B97-C5B2-6FD3D9F65099}"/>
              </a:ext>
            </a:extLst>
          </p:cNvPr>
          <p:cNvSpPr>
            <a:spLocks noGrp="1"/>
          </p:cNvSpPr>
          <p:nvPr>
            <p:ph type="title"/>
          </p:nvPr>
        </p:nvSpPr>
        <p:spPr/>
        <p:txBody>
          <a:bodyPr/>
          <a:lstStyle/>
          <a:p>
            <a:r>
              <a:rPr lang="en-US"/>
              <a:t>Tachycardia </a:t>
            </a:r>
          </a:p>
        </p:txBody>
      </p:sp>
      <p:graphicFrame>
        <p:nvGraphicFramePr>
          <p:cNvPr id="4" name="Table 5">
            <a:extLst>
              <a:ext uri="{FF2B5EF4-FFF2-40B4-BE49-F238E27FC236}">
                <a16:creationId xmlns:a16="http://schemas.microsoft.com/office/drawing/2014/main" id="{FE160CE3-85D2-6611-FB2C-D2B346919F30}"/>
              </a:ext>
            </a:extLst>
          </p:cNvPr>
          <p:cNvGraphicFramePr>
            <a:graphicFrameLocks noGrp="1"/>
          </p:cNvGraphicFramePr>
          <p:nvPr>
            <p:extLst>
              <p:ext uri="{D42A27DB-BD31-4B8C-83A1-F6EECF244321}">
                <p14:modId xmlns:p14="http://schemas.microsoft.com/office/powerpoint/2010/main" val="2792266333"/>
              </p:ext>
            </p:extLst>
          </p:nvPr>
        </p:nvGraphicFramePr>
        <p:xfrm>
          <a:off x="838200" y="1429665"/>
          <a:ext cx="10427392" cy="4577080"/>
        </p:xfrm>
        <a:graphic>
          <a:graphicData uri="http://schemas.openxmlformats.org/drawingml/2006/table">
            <a:tbl>
              <a:tblPr firstRow="1" bandRow="1">
                <a:tableStyleId>{5940675A-B579-460E-94D1-54222C63F5DA}</a:tableStyleId>
              </a:tblPr>
              <a:tblGrid>
                <a:gridCol w="1146935">
                  <a:extLst>
                    <a:ext uri="{9D8B030D-6E8A-4147-A177-3AD203B41FA5}">
                      <a16:colId xmlns:a16="http://schemas.microsoft.com/office/drawing/2014/main" val="638550578"/>
                    </a:ext>
                  </a:extLst>
                </a:gridCol>
                <a:gridCol w="9280457">
                  <a:extLst>
                    <a:ext uri="{9D8B030D-6E8A-4147-A177-3AD203B41FA5}">
                      <a16:colId xmlns:a16="http://schemas.microsoft.com/office/drawing/2014/main" val="2894506180"/>
                    </a:ext>
                  </a:extLst>
                </a:gridCol>
              </a:tblGrid>
              <a:tr h="225884">
                <a:tc>
                  <a:txBody>
                    <a:bodyPr/>
                    <a:lstStyle/>
                    <a:p>
                      <a:r>
                        <a:rPr lang="en-US" sz="1400"/>
                        <a:t>FIRST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get a full set of vitals to check if HDS </a:t>
                      </a:r>
                    </a:p>
                  </a:txBody>
                  <a:tcPr/>
                </a:tc>
                <a:extLst>
                  <a:ext uri="{0D108BD9-81ED-4DB2-BD59-A6C34878D82A}">
                    <a16:rowId xmlns:a16="http://schemas.microsoft.com/office/drawing/2014/main" val="3901984704"/>
                  </a:ext>
                </a:extLst>
              </a:tr>
              <a:tr h="370840">
                <a:tc>
                  <a:txBody>
                    <a:bodyPr/>
                    <a:lstStyle/>
                    <a:p>
                      <a:r>
                        <a:rPr lang="en-US" sz="1400"/>
                        <a:t>Evaluate</a:t>
                      </a:r>
                    </a:p>
                  </a:txBody>
                  <a:tcPr/>
                </a:tc>
                <a:tc>
                  <a:txBody>
                    <a:bodyPr/>
                    <a:lstStyle/>
                    <a:p>
                      <a:r>
                        <a:rPr lang="en-US" sz="1400"/>
                        <a:t>Acuity, if </a:t>
                      </a:r>
                      <a:r>
                        <a:rPr lang="en-US" sz="1400" err="1"/>
                        <a:t>afib</a:t>
                      </a:r>
                      <a:r>
                        <a:rPr lang="en-US" sz="1400"/>
                        <a:t> is </a:t>
                      </a:r>
                      <a:r>
                        <a:rPr lang="en-US" sz="1400" err="1"/>
                        <a:t>rvr</a:t>
                      </a:r>
                      <a:r>
                        <a:rPr lang="en-US" sz="1400"/>
                        <a:t> or new onset, any missed rate controlling medications, were recent </a:t>
                      </a:r>
                      <a:r>
                        <a:rPr lang="en-US" sz="1400" err="1"/>
                        <a:t>lytes</a:t>
                      </a:r>
                      <a:r>
                        <a:rPr lang="en-US" sz="1400"/>
                        <a:t> repleted adequately, PE symptoms?, uncontrolled pain or agitation?, concern for substance withdrawal (</a:t>
                      </a:r>
                      <a:r>
                        <a:rPr lang="en-US" sz="1400" err="1"/>
                        <a:t>ie</a:t>
                      </a:r>
                      <a:r>
                        <a:rPr lang="en-US" sz="1400"/>
                        <a:t> </a:t>
                      </a:r>
                      <a:r>
                        <a:rPr lang="en-US" sz="1400" err="1"/>
                        <a:t>etoh</a:t>
                      </a:r>
                      <a:r>
                        <a:rPr lang="en-US" sz="1400"/>
                        <a:t>?), fluid down?</a:t>
                      </a:r>
                    </a:p>
                  </a:txBody>
                  <a:tcPr/>
                </a:tc>
                <a:extLst>
                  <a:ext uri="{0D108BD9-81ED-4DB2-BD59-A6C34878D82A}">
                    <a16:rowId xmlns:a16="http://schemas.microsoft.com/office/drawing/2014/main" val="3430552599"/>
                  </a:ext>
                </a:extLst>
              </a:tr>
              <a:tr h="370840">
                <a:tc>
                  <a:txBody>
                    <a:bodyPr/>
                    <a:lstStyle/>
                    <a:p>
                      <a:r>
                        <a:rPr lang="en-US" sz="1400"/>
                        <a:t>Tests</a:t>
                      </a:r>
                    </a:p>
                  </a:txBody>
                  <a:tcPr/>
                </a:tc>
                <a:tc>
                  <a:txBody>
                    <a:bodyPr/>
                    <a:lstStyle/>
                    <a:p>
                      <a:r>
                        <a:rPr lang="en-US" sz="1400"/>
                        <a:t>EKG, CMP, glucose, Mg, Ca, TSH, CXR/CTA if hypoxic</a:t>
                      </a:r>
                    </a:p>
                  </a:txBody>
                  <a:tcPr/>
                </a:tc>
                <a:extLst>
                  <a:ext uri="{0D108BD9-81ED-4DB2-BD59-A6C34878D82A}">
                    <a16:rowId xmlns:a16="http://schemas.microsoft.com/office/drawing/2014/main" val="2702421984"/>
                  </a:ext>
                </a:extLst>
              </a:tr>
              <a:tr h="370840">
                <a:tc>
                  <a:txBody>
                    <a:bodyPr/>
                    <a:lstStyle/>
                    <a:p>
                      <a:r>
                        <a:rPr lang="en-US" sz="1400"/>
                        <a:t>Differential</a:t>
                      </a:r>
                    </a:p>
                  </a:txBody>
                  <a:tcPr/>
                </a:tc>
                <a:tc>
                  <a:txBody>
                    <a:bodyPr/>
                    <a:lstStyle/>
                    <a:p>
                      <a:pPr marL="0" lvl="1" indent="0"/>
                      <a:r>
                        <a:rPr lang="en-US" sz="1400"/>
                        <a:t>MARTHA PID</a:t>
                      </a:r>
                    </a:p>
                    <a:p>
                      <a:pPr marL="0" lvl="1" indent="0"/>
                      <a:r>
                        <a:rPr lang="en-US" sz="1400"/>
                        <a:t>Medications: missed doses of rate controlled agent, theophylline, caffeine; ACS/Acute CHF, Respiratory (PE, hypoxia, COPD), Thyrotoxicosis, Hypokalemia/</a:t>
                      </a:r>
                      <a:r>
                        <a:rPr lang="en-US" sz="1400" err="1"/>
                        <a:t>hypomag</a:t>
                      </a:r>
                      <a:r>
                        <a:rPr lang="en-US" sz="1400"/>
                        <a:t>, Alcohol/illicit drugs (cocaine, meth, withdrawal states), Pain, Infection, Dehydration </a:t>
                      </a:r>
                    </a:p>
                    <a:p>
                      <a:pPr marL="0" lvl="1" indent="0"/>
                      <a:r>
                        <a:rPr lang="en-US" sz="1400"/>
                        <a:t>Narrow complex</a:t>
                      </a:r>
                    </a:p>
                    <a:p>
                      <a:pPr marL="0" lvl="2" indent="0"/>
                      <a:r>
                        <a:rPr lang="en-US" sz="1400"/>
                        <a:t>-Regular: sinus, SVT, a flutter</a:t>
                      </a:r>
                    </a:p>
                    <a:p>
                      <a:pPr marL="0" lvl="2" indent="0"/>
                      <a:r>
                        <a:rPr lang="en-US" sz="1400"/>
                        <a:t>-Irregular: </a:t>
                      </a:r>
                      <a:r>
                        <a:rPr lang="en-US" sz="1400" err="1"/>
                        <a:t>afib</a:t>
                      </a:r>
                      <a:r>
                        <a:rPr lang="en-US" sz="1400"/>
                        <a:t>, MAT, a flutter w variable conduction </a:t>
                      </a:r>
                    </a:p>
                    <a:p>
                      <a:pPr marL="0" lvl="1" indent="0"/>
                      <a:r>
                        <a:rPr lang="en-US" sz="1400"/>
                        <a:t>Wide complex (uh oh)</a:t>
                      </a:r>
                    </a:p>
                    <a:p>
                      <a:pPr marL="0" lvl="2" indent="0"/>
                      <a:r>
                        <a:rPr lang="en-US" sz="1400"/>
                        <a:t>-V fib, v tach, </a:t>
                      </a:r>
                      <a:r>
                        <a:rPr lang="en-US" sz="1400" err="1"/>
                        <a:t>torsades</a:t>
                      </a:r>
                      <a:r>
                        <a:rPr lang="en-US" sz="1400"/>
                        <a:t> </a:t>
                      </a:r>
                    </a:p>
                    <a:p>
                      <a:pPr marL="0" lvl="1" indent="0"/>
                      <a:r>
                        <a:rPr lang="en-US" sz="1400"/>
                        <a:t>NOTE: if </a:t>
                      </a:r>
                      <a:r>
                        <a:rPr lang="en-US" sz="1400" err="1"/>
                        <a:t>pt</a:t>
                      </a:r>
                      <a:r>
                        <a:rPr lang="en-US" sz="1400"/>
                        <a:t> with perm </a:t>
                      </a:r>
                      <a:r>
                        <a:rPr lang="en-US" sz="1400" err="1"/>
                        <a:t>afib</a:t>
                      </a:r>
                      <a:r>
                        <a:rPr lang="en-US" sz="1400"/>
                        <a:t>, remember </a:t>
                      </a:r>
                      <a:r>
                        <a:rPr lang="en-US" sz="1400" err="1"/>
                        <a:t>rvr</a:t>
                      </a:r>
                      <a:r>
                        <a:rPr lang="en-US" sz="1400"/>
                        <a:t> acts similarly to sinus </a:t>
                      </a:r>
                      <a:r>
                        <a:rPr lang="en-US" sz="1400" err="1"/>
                        <a:t>tachy</a:t>
                      </a:r>
                      <a:r>
                        <a:rPr lang="en-US" sz="1400"/>
                        <a:t>, so evaluate for reversible causes as discussed above </a:t>
                      </a:r>
                    </a:p>
                  </a:txBody>
                  <a:tcPr/>
                </a:tc>
                <a:extLst>
                  <a:ext uri="{0D108BD9-81ED-4DB2-BD59-A6C34878D82A}">
                    <a16:rowId xmlns:a16="http://schemas.microsoft.com/office/drawing/2014/main" val="1689695246"/>
                  </a:ext>
                </a:extLst>
              </a:tr>
              <a:tr h="370840">
                <a:tc>
                  <a:txBody>
                    <a:bodyPr/>
                    <a:lstStyle/>
                    <a:p>
                      <a:r>
                        <a:rPr lang="en-US" sz="1400"/>
                        <a:t>Treatment </a:t>
                      </a:r>
                    </a:p>
                  </a:txBody>
                  <a:tcPr/>
                </a:tc>
                <a:tc>
                  <a:txBody>
                    <a:bodyPr/>
                    <a:lstStyle/>
                    <a:p>
                      <a:pPr marL="0" lvl="1" indent="0"/>
                      <a:r>
                        <a:rPr lang="en-US" sz="1400" err="1"/>
                        <a:t>Afib</a:t>
                      </a:r>
                      <a:r>
                        <a:rPr lang="en-US" sz="1400"/>
                        <a:t> : </a:t>
                      </a:r>
                      <a:r>
                        <a:rPr lang="en-US" sz="1400" err="1"/>
                        <a:t>metop</a:t>
                      </a:r>
                      <a:r>
                        <a:rPr lang="en-US" sz="1400"/>
                        <a:t> 5-10 </a:t>
                      </a:r>
                      <a:r>
                        <a:rPr lang="en-US" sz="1400" err="1"/>
                        <a:t>ivp</a:t>
                      </a:r>
                      <a:r>
                        <a:rPr lang="en-US" sz="1400"/>
                        <a:t> x 3, </a:t>
                      </a:r>
                      <a:r>
                        <a:rPr lang="en-US" sz="1400" err="1"/>
                        <a:t>dilt</a:t>
                      </a:r>
                      <a:r>
                        <a:rPr lang="en-US" sz="1400"/>
                        <a:t> bolus 10mg-&gt;</a:t>
                      </a:r>
                      <a:r>
                        <a:rPr lang="en-US" sz="1400" err="1"/>
                        <a:t>gtt</a:t>
                      </a:r>
                      <a:r>
                        <a:rPr lang="en-US" sz="1400"/>
                        <a:t>, </a:t>
                      </a:r>
                      <a:r>
                        <a:rPr lang="en-US" sz="1400" err="1"/>
                        <a:t>amio</a:t>
                      </a:r>
                      <a:r>
                        <a:rPr lang="en-US" sz="1400"/>
                        <a:t> 150mg bolus-&gt;</a:t>
                      </a:r>
                      <a:r>
                        <a:rPr lang="en-US" sz="1400" err="1"/>
                        <a:t>gtt</a:t>
                      </a:r>
                      <a:r>
                        <a:rPr lang="en-US" sz="1400"/>
                        <a:t> @ 1mg/kg x 6hh followed by .5mg/</a:t>
                      </a:r>
                      <a:r>
                        <a:rPr lang="en-US" sz="1400" err="1"/>
                        <a:t>kd</a:t>
                      </a:r>
                      <a:r>
                        <a:rPr lang="en-US" sz="1400"/>
                        <a:t> x 18 </a:t>
                      </a:r>
                      <a:r>
                        <a:rPr lang="en-US" sz="1400" err="1"/>
                        <a:t>hrs</a:t>
                      </a:r>
                      <a:r>
                        <a:rPr lang="en-US" sz="1400"/>
                        <a:t> , dig (not given for acute rate control). Usually if </a:t>
                      </a:r>
                      <a:r>
                        <a:rPr lang="en-US" sz="1400" err="1"/>
                        <a:t>pt</a:t>
                      </a:r>
                      <a:r>
                        <a:rPr lang="en-US" sz="1400"/>
                        <a:t> requires </a:t>
                      </a:r>
                      <a:r>
                        <a:rPr lang="en-US" sz="1400" err="1"/>
                        <a:t>amio</a:t>
                      </a:r>
                      <a:r>
                        <a:rPr lang="en-US" sz="1400"/>
                        <a:t>/dig will consult cards. If hemodynamically unstable, synchronized cardioversion. NOTE: if </a:t>
                      </a:r>
                      <a:r>
                        <a:rPr lang="en-US" sz="1400" err="1"/>
                        <a:t>afib</a:t>
                      </a:r>
                      <a:r>
                        <a:rPr lang="en-US" sz="1400"/>
                        <a:t>&gt;48 </a:t>
                      </a:r>
                      <a:r>
                        <a:rPr lang="en-US" sz="1400" err="1"/>
                        <a:t>hr</a:t>
                      </a:r>
                      <a:r>
                        <a:rPr lang="en-US" sz="1400"/>
                        <a:t> will need AC depending on CHADSVASC and if cardioverting without AC can provoke CVA </a:t>
                      </a:r>
                    </a:p>
                    <a:p>
                      <a:pPr marL="0" lvl="1" indent="0"/>
                      <a:r>
                        <a:rPr lang="en-US" sz="1400"/>
                        <a:t>SVT: carotid massage/Valsalva, adenosine 6mg </a:t>
                      </a:r>
                      <a:r>
                        <a:rPr lang="en-US" sz="1400" err="1"/>
                        <a:t>ivp</a:t>
                      </a:r>
                      <a:r>
                        <a:rPr lang="en-US" sz="1400"/>
                        <a:t> -&gt; 12mg </a:t>
                      </a:r>
                      <a:r>
                        <a:rPr lang="en-US" sz="1400" err="1"/>
                        <a:t>ivp</a:t>
                      </a:r>
                      <a:r>
                        <a:rPr lang="en-US" sz="1400"/>
                        <a:t> if needed </a:t>
                      </a:r>
                    </a:p>
                    <a:p>
                      <a:pPr marL="0" lvl="1" indent="0"/>
                      <a:r>
                        <a:rPr lang="en-US" sz="1400"/>
                        <a:t>Sinus </a:t>
                      </a:r>
                      <a:r>
                        <a:rPr lang="en-US" sz="1400" err="1"/>
                        <a:t>tachy</a:t>
                      </a:r>
                      <a:r>
                        <a:rPr lang="en-US" sz="1400"/>
                        <a:t>: treat underlying cause </a:t>
                      </a:r>
                      <a:r>
                        <a:rPr lang="en-US" sz="1400" err="1"/>
                        <a:t>ie</a:t>
                      </a:r>
                      <a:r>
                        <a:rPr lang="en-US" sz="1400"/>
                        <a:t> pain, withdrawal, dehydration, infection, CHF, COPD</a:t>
                      </a:r>
                    </a:p>
                    <a:p>
                      <a:pPr marL="0" lvl="1" indent="0"/>
                      <a:r>
                        <a:rPr lang="en-US" sz="1400"/>
                        <a:t>Wide complex: call MICU and attending, generally requiring ACLS </a:t>
                      </a:r>
                    </a:p>
                  </a:txBody>
                  <a:tcPr/>
                </a:tc>
                <a:extLst>
                  <a:ext uri="{0D108BD9-81ED-4DB2-BD59-A6C34878D82A}">
                    <a16:rowId xmlns:a16="http://schemas.microsoft.com/office/drawing/2014/main" val="1307089264"/>
                  </a:ext>
                </a:extLst>
              </a:tr>
            </a:tbl>
          </a:graphicData>
        </a:graphic>
      </p:graphicFrame>
    </p:spTree>
    <p:extLst>
      <p:ext uri="{BB962C8B-B14F-4D97-AF65-F5344CB8AC3E}">
        <p14:creationId xmlns:p14="http://schemas.microsoft.com/office/powerpoint/2010/main" val="2438516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549C2-4878-33B7-B505-A0463202FC21}"/>
              </a:ext>
            </a:extLst>
          </p:cNvPr>
          <p:cNvPicPr>
            <a:picLocks noChangeAspect="1"/>
          </p:cNvPicPr>
          <p:nvPr/>
        </p:nvPicPr>
        <p:blipFill rotWithShape="1">
          <a:blip r:embed="rId2"/>
          <a:srcRect l="5829" t="21754" r="59434" b="17719"/>
          <a:stretch/>
        </p:blipFill>
        <p:spPr>
          <a:xfrm>
            <a:off x="128337" y="214502"/>
            <a:ext cx="5534526" cy="6428995"/>
          </a:xfrm>
          <a:prstGeom prst="rect">
            <a:avLst/>
          </a:prstGeom>
        </p:spPr>
      </p:pic>
      <p:pic>
        <p:nvPicPr>
          <p:cNvPr id="6" name="Picture 5">
            <a:extLst>
              <a:ext uri="{FF2B5EF4-FFF2-40B4-BE49-F238E27FC236}">
                <a16:creationId xmlns:a16="http://schemas.microsoft.com/office/drawing/2014/main" id="{75B71F62-5D8E-0841-1208-D0D6030D8E96}"/>
              </a:ext>
            </a:extLst>
          </p:cNvPr>
          <p:cNvPicPr>
            <a:picLocks noChangeAspect="1"/>
          </p:cNvPicPr>
          <p:nvPr/>
        </p:nvPicPr>
        <p:blipFill rotWithShape="1">
          <a:blip r:embed="rId3"/>
          <a:srcRect l="6414" t="19123" r="54522" b="20000"/>
          <a:stretch/>
        </p:blipFill>
        <p:spPr>
          <a:xfrm>
            <a:off x="4704348" y="529388"/>
            <a:ext cx="6184231" cy="6424935"/>
          </a:xfrm>
          <a:prstGeom prst="rect">
            <a:avLst/>
          </a:prstGeom>
        </p:spPr>
      </p:pic>
    </p:spTree>
    <p:extLst>
      <p:ext uri="{BB962C8B-B14F-4D97-AF65-F5344CB8AC3E}">
        <p14:creationId xmlns:p14="http://schemas.microsoft.com/office/powerpoint/2010/main" val="2420302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B3F4-53E5-3C70-EE6D-4AC0167B0570}"/>
              </a:ext>
            </a:extLst>
          </p:cNvPr>
          <p:cNvSpPr>
            <a:spLocks noGrp="1"/>
          </p:cNvSpPr>
          <p:nvPr>
            <p:ph type="title"/>
          </p:nvPr>
        </p:nvSpPr>
        <p:spPr/>
        <p:txBody>
          <a:bodyPr/>
          <a:lstStyle/>
          <a:p>
            <a:r>
              <a:rPr lang="en-US"/>
              <a:t>Bradycardia </a:t>
            </a:r>
          </a:p>
        </p:txBody>
      </p:sp>
      <p:graphicFrame>
        <p:nvGraphicFramePr>
          <p:cNvPr id="4" name="Table 5">
            <a:extLst>
              <a:ext uri="{FF2B5EF4-FFF2-40B4-BE49-F238E27FC236}">
                <a16:creationId xmlns:a16="http://schemas.microsoft.com/office/drawing/2014/main" id="{A22A2DA3-8C40-1C1A-5F62-154527FF2347}"/>
              </a:ext>
            </a:extLst>
          </p:cNvPr>
          <p:cNvGraphicFramePr>
            <a:graphicFrameLocks noGrp="1"/>
          </p:cNvGraphicFramePr>
          <p:nvPr>
            <p:extLst>
              <p:ext uri="{D42A27DB-BD31-4B8C-83A1-F6EECF244321}">
                <p14:modId xmlns:p14="http://schemas.microsoft.com/office/powerpoint/2010/main" val="168296505"/>
              </p:ext>
            </p:extLst>
          </p:nvPr>
        </p:nvGraphicFramePr>
        <p:xfrm>
          <a:off x="838200" y="1690688"/>
          <a:ext cx="10427392" cy="3698240"/>
        </p:xfrm>
        <a:graphic>
          <a:graphicData uri="http://schemas.openxmlformats.org/drawingml/2006/table">
            <a:tbl>
              <a:tblPr firstRow="1" bandRow="1">
                <a:tableStyleId>{5940675A-B579-460E-94D1-54222C63F5DA}</a:tableStyleId>
              </a:tblPr>
              <a:tblGrid>
                <a:gridCol w="1205831">
                  <a:extLst>
                    <a:ext uri="{9D8B030D-6E8A-4147-A177-3AD203B41FA5}">
                      <a16:colId xmlns:a16="http://schemas.microsoft.com/office/drawing/2014/main" val="638550578"/>
                    </a:ext>
                  </a:extLst>
                </a:gridCol>
                <a:gridCol w="9221561">
                  <a:extLst>
                    <a:ext uri="{9D8B030D-6E8A-4147-A177-3AD203B41FA5}">
                      <a16:colId xmlns:a16="http://schemas.microsoft.com/office/drawing/2014/main" val="2894506180"/>
                    </a:ext>
                  </a:extLst>
                </a:gridCol>
              </a:tblGrid>
              <a:tr h="370840">
                <a:tc>
                  <a:txBody>
                    <a:bodyPr/>
                    <a:lstStyle/>
                    <a:p>
                      <a:r>
                        <a:rPr lang="en-US" sz="1600"/>
                        <a:t>FIRST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get vitals! Assess if HDS </a:t>
                      </a:r>
                    </a:p>
                  </a:txBody>
                  <a:tcPr/>
                </a:tc>
                <a:extLst>
                  <a:ext uri="{0D108BD9-81ED-4DB2-BD59-A6C34878D82A}">
                    <a16:rowId xmlns:a16="http://schemas.microsoft.com/office/drawing/2014/main" val="3901984704"/>
                  </a:ext>
                </a:extLst>
              </a:tr>
              <a:tr h="370840">
                <a:tc>
                  <a:txBody>
                    <a:bodyPr/>
                    <a:lstStyle/>
                    <a:p>
                      <a:r>
                        <a:rPr lang="en-US" sz="1600"/>
                        <a:t>Evaluate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Pertinent details: falls, dizziness, lightheadedness, syncope, h/o CAD, drug </a:t>
                      </a:r>
                      <a:r>
                        <a:rPr lang="en-US" sz="1600" err="1"/>
                        <a:t>hx</a:t>
                      </a:r>
                      <a:r>
                        <a:rPr lang="en-US" sz="1600"/>
                        <a:t> (beta blockers, CCBs, digoxin), new bradycardia,</a:t>
                      </a:r>
                    </a:p>
                  </a:txBody>
                  <a:tcPr/>
                </a:tc>
                <a:extLst>
                  <a:ext uri="{0D108BD9-81ED-4DB2-BD59-A6C34878D82A}">
                    <a16:rowId xmlns:a16="http://schemas.microsoft.com/office/drawing/2014/main" val="3430552599"/>
                  </a:ext>
                </a:extLst>
              </a:tr>
              <a:tr h="370840">
                <a:tc>
                  <a:txBody>
                    <a:bodyPr/>
                    <a:lstStyle/>
                    <a:p>
                      <a:r>
                        <a:rPr lang="en-US" sz="1600"/>
                        <a:t>Tests</a:t>
                      </a:r>
                    </a:p>
                  </a:txBody>
                  <a:tcPr/>
                </a:tc>
                <a:tc>
                  <a:txBody>
                    <a:bodyPr/>
                    <a:lstStyle/>
                    <a:p>
                      <a:r>
                        <a:rPr lang="en-US" sz="1600"/>
                        <a:t>EKG (compare to old), CMP (assess </a:t>
                      </a:r>
                      <a:r>
                        <a:rPr lang="en-US" sz="1600" err="1"/>
                        <a:t>lytes</a:t>
                      </a:r>
                      <a:r>
                        <a:rPr lang="en-US" sz="1600"/>
                        <a:t>), glucose, Mg, Ca, thyroid</a:t>
                      </a:r>
                    </a:p>
                  </a:txBody>
                  <a:tcPr/>
                </a:tc>
                <a:extLst>
                  <a:ext uri="{0D108BD9-81ED-4DB2-BD59-A6C34878D82A}">
                    <a16:rowId xmlns:a16="http://schemas.microsoft.com/office/drawing/2014/main" val="2702421984"/>
                  </a:ext>
                </a:extLst>
              </a:tr>
              <a:tr h="370840">
                <a:tc>
                  <a:txBody>
                    <a:bodyPr/>
                    <a:lstStyle/>
                    <a:p>
                      <a:r>
                        <a:rPr lang="en-US" sz="1600"/>
                        <a:t>Differential</a:t>
                      </a:r>
                    </a:p>
                  </a:txBody>
                  <a:tcPr/>
                </a:tc>
                <a:tc>
                  <a:txBody>
                    <a:bodyPr/>
                    <a:lstStyle/>
                    <a:p>
                      <a:pPr marL="0" lvl="1" indent="0"/>
                      <a:r>
                        <a:rPr lang="en-US" sz="1600"/>
                        <a:t>Regular: sinus brady, junctional brady, complete AV block w junctional escape, a flutter w high degree block </a:t>
                      </a:r>
                    </a:p>
                    <a:p>
                      <a:pPr marL="0" lvl="1" indent="0"/>
                      <a:r>
                        <a:rPr lang="en-US" sz="1600"/>
                        <a:t>Irregular: sinus arrhythmia, pause or arrest, second degree AV block type I or II, </a:t>
                      </a:r>
                      <a:r>
                        <a:rPr lang="en-US" sz="1600" err="1"/>
                        <a:t>afib</a:t>
                      </a:r>
                      <a:r>
                        <a:rPr lang="en-US" sz="1600"/>
                        <a:t> w slow ventricular response, a flutter w variable block </a:t>
                      </a:r>
                    </a:p>
                    <a:p>
                      <a:pPr marL="0" lvl="1" indent="0"/>
                      <a:r>
                        <a:rPr lang="en-US" sz="1600"/>
                        <a:t>Consider: drugs (BB, dig, CCB, </a:t>
                      </a:r>
                      <a:r>
                        <a:rPr lang="en-US" sz="1600" err="1"/>
                        <a:t>amio</a:t>
                      </a:r>
                      <a:r>
                        <a:rPr lang="en-US" sz="1600"/>
                        <a:t>, clonidine), SSS, MI, PE, autonomic instability, infiltrating cardiac disease,  AV block, hyperkalemia, hypothyroid, hypothermia, increased ICP </a:t>
                      </a:r>
                    </a:p>
                  </a:txBody>
                  <a:tcPr/>
                </a:tc>
                <a:extLst>
                  <a:ext uri="{0D108BD9-81ED-4DB2-BD59-A6C34878D82A}">
                    <a16:rowId xmlns:a16="http://schemas.microsoft.com/office/drawing/2014/main" val="1689695246"/>
                  </a:ext>
                </a:extLst>
              </a:tr>
              <a:tr h="370840">
                <a:tc>
                  <a:txBody>
                    <a:bodyPr/>
                    <a:lstStyle/>
                    <a:p>
                      <a:r>
                        <a:rPr lang="en-US" sz="1600"/>
                        <a:t>Treatment </a:t>
                      </a:r>
                    </a:p>
                  </a:txBody>
                  <a:tcPr/>
                </a:tc>
                <a:tc>
                  <a:txBody>
                    <a:bodyPr/>
                    <a:lstStyle/>
                    <a:p>
                      <a:pPr marL="0" lvl="1" indent="0"/>
                      <a:r>
                        <a:rPr lang="en-US" sz="1600"/>
                        <a:t>Oxygen, telemetry, correct </a:t>
                      </a:r>
                      <a:r>
                        <a:rPr lang="en-US" sz="1600" err="1"/>
                        <a:t>lytes</a:t>
                      </a:r>
                      <a:endParaRPr lang="en-US" sz="1600"/>
                    </a:p>
                    <a:p>
                      <a:pPr marL="0" lvl="1" indent="0"/>
                      <a:r>
                        <a:rPr lang="en-US" sz="1600"/>
                        <a:t>Stable: usually doesn’t need treatment if asymptomatic, just DC nodal blocking agents </a:t>
                      </a:r>
                    </a:p>
                    <a:p>
                      <a:pPr marL="0" lvl="1" indent="0"/>
                      <a:r>
                        <a:rPr lang="en-US" sz="1600"/>
                        <a:t>Unstable: Atropine .5mg iv q3-5min with max 3mg, apply pacer pads </a:t>
                      </a:r>
                    </a:p>
                    <a:p>
                      <a:pPr marL="0" lvl="1" indent="0"/>
                      <a:r>
                        <a:rPr lang="en-US" sz="1600"/>
                        <a:t>If concern for BB overdose, glucagon 50mcg bolus then infusion </a:t>
                      </a:r>
                    </a:p>
                  </a:txBody>
                  <a:tcPr/>
                </a:tc>
                <a:extLst>
                  <a:ext uri="{0D108BD9-81ED-4DB2-BD59-A6C34878D82A}">
                    <a16:rowId xmlns:a16="http://schemas.microsoft.com/office/drawing/2014/main" val="1307089264"/>
                  </a:ext>
                </a:extLst>
              </a:tr>
            </a:tbl>
          </a:graphicData>
        </a:graphic>
      </p:graphicFrame>
    </p:spTree>
    <p:extLst>
      <p:ext uri="{BB962C8B-B14F-4D97-AF65-F5344CB8AC3E}">
        <p14:creationId xmlns:p14="http://schemas.microsoft.com/office/powerpoint/2010/main" val="1383335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9ABF1-247E-4C26-B1C1-BB5B8858EE0D}"/>
              </a:ext>
            </a:extLst>
          </p:cNvPr>
          <p:cNvPicPr>
            <a:picLocks noChangeAspect="1"/>
          </p:cNvPicPr>
          <p:nvPr/>
        </p:nvPicPr>
        <p:blipFill rotWithShape="1">
          <a:blip r:embed="rId2"/>
          <a:srcRect l="7349" t="18772" r="66686" b="9931"/>
          <a:stretch/>
        </p:blipFill>
        <p:spPr>
          <a:xfrm>
            <a:off x="613611" y="125227"/>
            <a:ext cx="3609473" cy="6607545"/>
          </a:xfrm>
          <a:prstGeom prst="rect">
            <a:avLst/>
          </a:prstGeom>
        </p:spPr>
      </p:pic>
      <p:pic>
        <p:nvPicPr>
          <p:cNvPr id="7" name="Picture 6">
            <a:extLst>
              <a:ext uri="{FF2B5EF4-FFF2-40B4-BE49-F238E27FC236}">
                <a16:creationId xmlns:a16="http://schemas.microsoft.com/office/drawing/2014/main" id="{3F89C065-0DFC-067B-1FE9-17BF16B1D361}"/>
              </a:ext>
            </a:extLst>
          </p:cNvPr>
          <p:cNvPicPr>
            <a:picLocks noChangeAspect="1"/>
          </p:cNvPicPr>
          <p:nvPr/>
        </p:nvPicPr>
        <p:blipFill rotWithShape="1">
          <a:blip r:embed="rId3"/>
          <a:srcRect l="3373" t="18070" r="54756" b="22280"/>
          <a:stretch/>
        </p:blipFill>
        <p:spPr>
          <a:xfrm>
            <a:off x="4223084" y="505326"/>
            <a:ext cx="6460958" cy="6136105"/>
          </a:xfrm>
          <a:prstGeom prst="rect">
            <a:avLst/>
          </a:prstGeom>
        </p:spPr>
      </p:pic>
    </p:spTree>
    <p:extLst>
      <p:ext uri="{BB962C8B-B14F-4D97-AF65-F5344CB8AC3E}">
        <p14:creationId xmlns:p14="http://schemas.microsoft.com/office/powerpoint/2010/main" val="169699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39F4-EBBC-AAE9-C96D-56FF34F46677}"/>
              </a:ext>
            </a:extLst>
          </p:cNvPr>
          <p:cNvSpPr>
            <a:spLocks noGrp="1"/>
          </p:cNvSpPr>
          <p:nvPr>
            <p:ph type="title"/>
          </p:nvPr>
        </p:nvSpPr>
        <p:spPr/>
        <p:txBody>
          <a:bodyPr/>
          <a:lstStyle/>
          <a:p>
            <a:r>
              <a:rPr lang="en-US"/>
              <a:t>Acute hypoxic respiratory failure </a:t>
            </a:r>
          </a:p>
        </p:txBody>
      </p:sp>
      <p:graphicFrame>
        <p:nvGraphicFramePr>
          <p:cNvPr id="4" name="Table 5">
            <a:extLst>
              <a:ext uri="{FF2B5EF4-FFF2-40B4-BE49-F238E27FC236}">
                <a16:creationId xmlns:a16="http://schemas.microsoft.com/office/drawing/2014/main" id="{95485A49-A44A-AAB7-232C-55F5EB055EA4}"/>
              </a:ext>
            </a:extLst>
          </p:cNvPr>
          <p:cNvGraphicFramePr>
            <a:graphicFrameLocks noGrp="1"/>
          </p:cNvGraphicFramePr>
          <p:nvPr>
            <p:extLst>
              <p:ext uri="{D42A27DB-BD31-4B8C-83A1-F6EECF244321}">
                <p14:modId xmlns:p14="http://schemas.microsoft.com/office/powerpoint/2010/main" val="4217899033"/>
              </p:ext>
            </p:extLst>
          </p:nvPr>
        </p:nvGraphicFramePr>
        <p:xfrm>
          <a:off x="838200" y="1542064"/>
          <a:ext cx="10427392" cy="4577080"/>
        </p:xfrm>
        <a:graphic>
          <a:graphicData uri="http://schemas.openxmlformats.org/drawingml/2006/table">
            <a:tbl>
              <a:tblPr firstRow="1" bandRow="1">
                <a:tableStyleId>{5940675A-B579-460E-94D1-54222C63F5DA}</a:tableStyleId>
              </a:tblPr>
              <a:tblGrid>
                <a:gridCol w="1129990">
                  <a:extLst>
                    <a:ext uri="{9D8B030D-6E8A-4147-A177-3AD203B41FA5}">
                      <a16:colId xmlns:a16="http://schemas.microsoft.com/office/drawing/2014/main" val="638550578"/>
                    </a:ext>
                  </a:extLst>
                </a:gridCol>
                <a:gridCol w="9297402">
                  <a:extLst>
                    <a:ext uri="{9D8B030D-6E8A-4147-A177-3AD203B41FA5}">
                      <a16:colId xmlns:a16="http://schemas.microsoft.com/office/drawing/2014/main" val="2894506180"/>
                    </a:ext>
                  </a:extLst>
                </a:gridCol>
              </a:tblGrid>
              <a:tr h="370840">
                <a:tc>
                  <a:txBody>
                    <a:bodyPr/>
                    <a:lstStyle/>
                    <a:p>
                      <a:r>
                        <a:rPr lang="en-US" sz="1400"/>
                        <a:t>FIRST</a:t>
                      </a:r>
                    </a:p>
                  </a:txBody>
                  <a:tcPr/>
                </a:tc>
                <a:tc>
                  <a:txBody>
                    <a:bodyPr/>
                    <a:lstStyle/>
                    <a:p>
                      <a:r>
                        <a:rPr lang="en-US" sz="1400"/>
                        <a:t>Vitals, recheck pulse ox, waveform, is </a:t>
                      </a:r>
                      <a:r>
                        <a:rPr lang="en-US" sz="1400" err="1"/>
                        <a:t>pt</a:t>
                      </a:r>
                      <a:r>
                        <a:rPr lang="en-US" sz="1400"/>
                        <a:t> DNR/DNI?, severity (</a:t>
                      </a:r>
                      <a:r>
                        <a:rPr lang="en-US" sz="1400" err="1"/>
                        <a:t>ie</a:t>
                      </a:r>
                      <a:r>
                        <a:rPr lang="en-US" sz="1400"/>
                        <a:t> is </a:t>
                      </a:r>
                      <a:r>
                        <a:rPr lang="en-US" sz="1400" err="1"/>
                        <a:t>pt</a:t>
                      </a:r>
                      <a:r>
                        <a:rPr lang="en-US" sz="1400"/>
                        <a:t> at risk for requiring intubation- using accessory muscles, cyanosis, rhonchi, obtunded)</a:t>
                      </a:r>
                    </a:p>
                  </a:txBody>
                  <a:tcPr/>
                </a:tc>
                <a:extLst>
                  <a:ext uri="{0D108BD9-81ED-4DB2-BD59-A6C34878D82A}">
                    <a16:rowId xmlns:a16="http://schemas.microsoft.com/office/drawing/2014/main" val="3901984704"/>
                  </a:ext>
                </a:extLst>
              </a:tr>
              <a:tr h="370840">
                <a:tc>
                  <a:txBody>
                    <a:bodyPr/>
                    <a:lstStyle/>
                    <a:p>
                      <a:r>
                        <a:rPr lang="en-US" sz="1400"/>
                        <a:t>Evaluate</a:t>
                      </a:r>
                    </a:p>
                  </a:txBody>
                  <a:tcPr/>
                </a:tc>
                <a:tc>
                  <a:txBody>
                    <a:bodyPr/>
                    <a:lstStyle/>
                    <a:p>
                      <a:r>
                        <a:rPr lang="en-US" sz="1400"/>
                        <a:t>Baseline/home O2 requirements, </a:t>
                      </a:r>
                      <a:r>
                        <a:rPr lang="en-US" sz="1400" err="1"/>
                        <a:t>pulm</a:t>
                      </a:r>
                      <a:r>
                        <a:rPr lang="en-US" sz="1400"/>
                        <a:t>/cardiac review (COPD, asthma, PE, recent </a:t>
                      </a:r>
                      <a:r>
                        <a:rPr lang="en-US" sz="1400" err="1"/>
                        <a:t>survery</a:t>
                      </a:r>
                      <a:r>
                        <a:rPr lang="en-US" sz="1400"/>
                        <a:t>, recent CXR and TTE), are fluids running?, respiratory effort, evidence of fluid overload, wheezing, aspiration events?</a:t>
                      </a:r>
                    </a:p>
                  </a:txBody>
                  <a:tcPr/>
                </a:tc>
                <a:extLst>
                  <a:ext uri="{0D108BD9-81ED-4DB2-BD59-A6C34878D82A}">
                    <a16:rowId xmlns:a16="http://schemas.microsoft.com/office/drawing/2014/main" val="3430552599"/>
                  </a:ext>
                </a:extLst>
              </a:tr>
              <a:tr h="370840">
                <a:tc>
                  <a:txBody>
                    <a:bodyPr/>
                    <a:lstStyle/>
                    <a:p>
                      <a:r>
                        <a:rPr lang="en-US" sz="1400"/>
                        <a:t>Tests</a:t>
                      </a:r>
                    </a:p>
                  </a:txBody>
                  <a:tcPr/>
                </a:tc>
                <a:tc>
                  <a:txBody>
                    <a:bodyPr/>
                    <a:lstStyle/>
                    <a:p>
                      <a:r>
                        <a:rPr lang="en-US" sz="1400"/>
                        <a:t>ABG, CXR, CTA chest, BNP, EKG, trop, TTE, CBC, LA </a:t>
                      </a:r>
                    </a:p>
                  </a:txBody>
                  <a:tcPr/>
                </a:tc>
                <a:extLst>
                  <a:ext uri="{0D108BD9-81ED-4DB2-BD59-A6C34878D82A}">
                    <a16:rowId xmlns:a16="http://schemas.microsoft.com/office/drawing/2014/main" val="2702421984"/>
                  </a:ext>
                </a:extLst>
              </a:tr>
              <a:tr h="370840">
                <a:tc>
                  <a:txBody>
                    <a:bodyPr/>
                    <a:lstStyle/>
                    <a:p>
                      <a:r>
                        <a:rPr lang="en-US" sz="1400"/>
                        <a:t>Differential</a:t>
                      </a:r>
                    </a:p>
                  </a:txBody>
                  <a:tcPr/>
                </a:tc>
                <a:tc>
                  <a:txBody>
                    <a:bodyPr/>
                    <a:lstStyle/>
                    <a:p>
                      <a:r>
                        <a:rPr lang="en-US" sz="1400"/>
                        <a:t>BREATHE</a:t>
                      </a:r>
                    </a:p>
                    <a:p>
                      <a:pPr lvl="1"/>
                      <a:r>
                        <a:rPr lang="en-US" sz="1400"/>
                        <a:t>Bacterial (infectious), reactive (COPD, asthma), Emboli (PE), ACS/ aspiration/ARDS/atelectasis, </a:t>
                      </a:r>
                      <a:r>
                        <a:rPr lang="en-US" sz="1400" err="1"/>
                        <a:t>pneumoThorax</a:t>
                      </a:r>
                      <a:r>
                        <a:rPr lang="en-US" sz="1400"/>
                        <a:t>/ transfusion reaction, hypervolemia (CHF, cirrhosis, ARF), everything else (severe AS, HPS, OSA)</a:t>
                      </a:r>
                    </a:p>
                  </a:txBody>
                  <a:tcPr/>
                </a:tc>
                <a:extLst>
                  <a:ext uri="{0D108BD9-81ED-4DB2-BD59-A6C34878D82A}">
                    <a16:rowId xmlns:a16="http://schemas.microsoft.com/office/drawing/2014/main" val="1689695246"/>
                  </a:ext>
                </a:extLst>
              </a:tr>
              <a:tr h="370840">
                <a:tc>
                  <a:txBody>
                    <a:bodyPr/>
                    <a:lstStyle/>
                    <a:p>
                      <a:r>
                        <a:rPr lang="en-US" sz="1400"/>
                        <a:t>Treatment </a:t>
                      </a:r>
                    </a:p>
                  </a:txBody>
                  <a:tcPr/>
                </a:tc>
                <a:tc>
                  <a:txBody>
                    <a:bodyPr/>
                    <a:lstStyle/>
                    <a:p>
                      <a:pPr marL="0" lvl="1" indent="0"/>
                      <a:r>
                        <a:rPr lang="en-US" sz="1400"/>
                        <a:t>Titrate supp O2 to keep spO2 92-96% or &gt;88% (if </a:t>
                      </a:r>
                      <a:r>
                        <a:rPr lang="en-US" sz="1400" err="1"/>
                        <a:t>copd</a:t>
                      </a:r>
                      <a:r>
                        <a:rPr lang="en-US" sz="1400"/>
                        <a:t>)</a:t>
                      </a:r>
                    </a:p>
                    <a:p>
                      <a:pPr marL="0" lvl="1" indent="0"/>
                      <a:r>
                        <a:rPr lang="en-US" sz="1400"/>
                        <a:t>Breathing treatments: albuterol (continuous, q1h, q2h), </a:t>
                      </a:r>
                      <a:r>
                        <a:rPr lang="en-US" sz="1400" err="1"/>
                        <a:t>duonebs</a:t>
                      </a:r>
                      <a:endParaRPr lang="en-US" sz="1400"/>
                    </a:p>
                    <a:p>
                      <a:pPr marL="0" lvl="1" indent="0"/>
                      <a:r>
                        <a:rPr lang="en-US" sz="1400"/>
                        <a:t>Steroids: </a:t>
                      </a:r>
                      <a:r>
                        <a:rPr lang="en-US" sz="1400" err="1"/>
                        <a:t>ie</a:t>
                      </a:r>
                      <a:r>
                        <a:rPr lang="en-US" sz="1400"/>
                        <a:t> iv solumedrol </a:t>
                      </a:r>
                    </a:p>
                    <a:p>
                      <a:pPr marL="0" lvl="1" indent="0"/>
                      <a:r>
                        <a:rPr lang="en-US" sz="1400"/>
                        <a:t>CHF/volume overload: diuretics</a:t>
                      </a:r>
                    </a:p>
                    <a:p>
                      <a:pPr marL="0" lvl="1" indent="0"/>
                      <a:r>
                        <a:rPr lang="en-US" sz="1400"/>
                        <a:t>PNA: </a:t>
                      </a:r>
                      <a:r>
                        <a:rPr lang="en-US" sz="1400" err="1"/>
                        <a:t>abx</a:t>
                      </a:r>
                      <a:r>
                        <a:rPr lang="en-US" sz="1400"/>
                        <a:t> </a:t>
                      </a:r>
                    </a:p>
                    <a:p>
                      <a:pPr marL="0" lvl="1" indent="0"/>
                      <a:r>
                        <a:rPr lang="en-US" sz="1400"/>
                        <a:t>Aspiration: elevated head of bed, swallow eval, </a:t>
                      </a:r>
                      <a:r>
                        <a:rPr lang="en-US" sz="1400" err="1"/>
                        <a:t>npo</a:t>
                      </a:r>
                      <a:endParaRPr lang="en-US" sz="1400"/>
                    </a:p>
                    <a:p>
                      <a:pPr marL="0" lvl="1" indent="0"/>
                      <a:r>
                        <a:rPr lang="en-US" sz="1400"/>
                        <a:t>PTX: </a:t>
                      </a:r>
                      <a:r>
                        <a:rPr lang="en-US" sz="1400" err="1"/>
                        <a:t>pulm</a:t>
                      </a:r>
                      <a:r>
                        <a:rPr lang="en-US" sz="1400"/>
                        <a:t> consult for chest tube/needle decompression </a:t>
                      </a:r>
                    </a:p>
                    <a:p>
                      <a:pPr marL="0" lvl="1" indent="0"/>
                      <a:r>
                        <a:rPr lang="en-US" sz="1400"/>
                        <a:t>If asthma/</a:t>
                      </a:r>
                      <a:r>
                        <a:rPr lang="en-US" sz="1400" err="1"/>
                        <a:t>copd</a:t>
                      </a:r>
                      <a:r>
                        <a:rPr lang="en-US" sz="1400"/>
                        <a:t> </a:t>
                      </a:r>
                      <a:r>
                        <a:rPr lang="en-US" sz="1400" err="1"/>
                        <a:t>exac</a:t>
                      </a:r>
                      <a:r>
                        <a:rPr lang="en-US" sz="1400"/>
                        <a:t> can consider 2gm Mg </a:t>
                      </a:r>
                    </a:p>
                    <a:p>
                      <a:pPr marL="0" lvl="1" indent="0"/>
                      <a:r>
                        <a:rPr lang="en-US" sz="1400"/>
                        <a:t>May need to consider HFNC, NPPV, intubation in which case alert MICU  </a:t>
                      </a:r>
                    </a:p>
                    <a:p>
                      <a:pPr marL="0" lvl="1" indent="0"/>
                      <a:r>
                        <a:rPr lang="en-US" sz="1400"/>
                        <a:t>If </a:t>
                      </a:r>
                      <a:r>
                        <a:rPr lang="en-US" sz="1400" err="1"/>
                        <a:t>pt</a:t>
                      </a:r>
                      <a:r>
                        <a:rPr lang="en-US" sz="1400"/>
                        <a:t> with chronic dyspnea and normal spO2 but is tachypneic and workup unrevealing, consider air hunger and give iv morphine 1-2mg q2h sq prn </a:t>
                      </a:r>
                    </a:p>
                  </a:txBody>
                  <a:tcPr/>
                </a:tc>
                <a:extLst>
                  <a:ext uri="{0D108BD9-81ED-4DB2-BD59-A6C34878D82A}">
                    <a16:rowId xmlns:a16="http://schemas.microsoft.com/office/drawing/2014/main" val="1307089264"/>
                  </a:ext>
                </a:extLst>
              </a:tr>
            </a:tbl>
          </a:graphicData>
        </a:graphic>
      </p:graphicFrame>
    </p:spTree>
    <p:extLst>
      <p:ext uri="{BB962C8B-B14F-4D97-AF65-F5344CB8AC3E}">
        <p14:creationId xmlns:p14="http://schemas.microsoft.com/office/powerpoint/2010/main" val="3124857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87B8E26A-1457-11F9-E941-8737AC6007F7}"/>
              </a:ext>
            </a:extLst>
          </p:cNvPr>
          <p:cNvGraphicFramePr>
            <a:graphicFrameLocks noGrp="1"/>
          </p:cNvGraphicFramePr>
          <p:nvPr>
            <p:extLst>
              <p:ext uri="{D42A27DB-BD31-4B8C-83A1-F6EECF244321}">
                <p14:modId xmlns:p14="http://schemas.microsoft.com/office/powerpoint/2010/main" val="794077965"/>
              </p:ext>
            </p:extLst>
          </p:nvPr>
        </p:nvGraphicFramePr>
        <p:xfrm>
          <a:off x="424571" y="1496060"/>
          <a:ext cx="3639430" cy="3911600"/>
        </p:xfrm>
        <a:graphic>
          <a:graphicData uri="http://schemas.openxmlformats.org/drawingml/2006/table">
            <a:tbl>
              <a:tblPr firstRow="1" bandRow="1">
                <a:tableStyleId>{5940675A-B579-460E-94D1-54222C63F5DA}</a:tableStyleId>
              </a:tblPr>
              <a:tblGrid>
                <a:gridCol w="1011377">
                  <a:extLst>
                    <a:ext uri="{9D8B030D-6E8A-4147-A177-3AD203B41FA5}">
                      <a16:colId xmlns:a16="http://schemas.microsoft.com/office/drawing/2014/main" val="3663234483"/>
                    </a:ext>
                  </a:extLst>
                </a:gridCol>
                <a:gridCol w="766947">
                  <a:extLst>
                    <a:ext uri="{9D8B030D-6E8A-4147-A177-3AD203B41FA5}">
                      <a16:colId xmlns:a16="http://schemas.microsoft.com/office/drawing/2014/main" val="2275818164"/>
                    </a:ext>
                  </a:extLst>
                </a:gridCol>
                <a:gridCol w="623646">
                  <a:extLst>
                    <a:ext uri="{9D8B030D-6E8A-4147-A177-3AD203B41FA5}">
                      <a16:colId xmlns:a16="http://schemas.microsoft.com/office/drawing/2014/main" val="3894421588"/>
                    </a:ext>
                  </a:extLst>
                </a:gridCol>
                <a:gridCol w="1237460">
                  <a:extLst>
                    <a:ext uri="{9D8B030D-6E8A-4147-A177-3AD203B41FA5}">
                      <a16:colId xmlns:a16="http://schemas.microsoft.com/office/drawing/2014/main" val="3148867350"/>
                    </a:ext>
                  </a:extLst>
                </a:gridCol>
              </a:tblGrid>
              <a:tr h="370840">
                <a:tc gridSpan="4">
                  <a:txBody>
                    <a:bodyPr/>
                    <a:lstStyle/>
                    <a:p>
                      <a:r>
                        <a:rPr lang="en-US" sz="900"/>
                        <a:t>Low flow oxygen devices </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4215781"/>
                  </a:ext>
                </a:extLst>
              </a:tr>
              <a:tr h="370840">
                <a:tc>
                  <a:txBody>
                    <a:bodyPr/>
                    <a:lstStyle/>
                    <a:p>
                      <a:r>
                        <a:rPr lang="en-US" sz="900"/>
                        <a:t>Device</a:t>
                      </a:r>
                    </a:p>
                  </a:txBody>
                  <a:tcPr/>
                </a:tc>
                <a:tc>
                  <a:txBody>
                    <a:bodyPr/>
                    <a:lstStyle/>
                    <a:p>
                      <a:r>
                        <a:rPr lang="en-US" sz="900"/>
                        <a:t>Flow Rate</a:t>
                      </a:r>
                    </a:p>
                  </a:txBody>
                  <a:tcPr/>
                </a:tc>
                <a:tc>
                  <a:txBody>
                    <a:bodyPr/>
                    <a:lstStyle/>
                    <a:p>
                      <a:r>
                        <a:rPr lang="en-US" sz="900"/>
                        <a:t>FiO2 </a:t>
                      </a:r>
                    </a:p>
                  </a:txBody>
                  <a:tcPr/>
                </a:tc>
                <a:tc>
                  <a:txBody>
                    <a:bodyPr/>
                    <a:lstStyle/>
                    <a:p>
                      <a:r>
                        <a:rPr lang="en-US" sz="900"/>
                        <a:t>Note</a:t>
                      </a:r>
                    </a:p>
                  </a:txBody>
                  <a:tcPr/>
                </a:tc>
                <a:extLst>
                  <a:ext uri="{0D108BD9-81ED-4DB2-BD59-A6C34878D82A}">
                    <a16:rowId xmlns:a16="http://schemas.microsoft.com/office/drawing/2014/main" val="2065046675"/>
                  </a:ext>
                </a:extLst>
              </a:tr>
              <a:tr h="370840">
                <a:tc>
                  <a:txBody>
                    <a:bodyPr/>
                    <a:lstStyle/>
                    <a:p>
                      <a:r>
                        <a:rPr lang="en-US" sz="900"/>
                        <a:t>Nasal cannula</a:t>
                      </a:r>
                    </a:p>
                  </a:txBody>
                  <a:tcPr/>
                </a:tc>
                <a:tc>
                  <a:txBody>
                    <a:bodyPr/>
                    <a:lstStyle/>
                    <a:p>
                      <a:r>
                        <a:rPr lang="en-US" sz="900"/>
                        <a:t>1-6L/min</a:t>
                      </a:r>
                    </a:p>
                  </a:txBody>
                  <a:tcPr/>
                </a:tc>
                <a:tc>
                  <a:txBody>
                    <a:bodyPr/>
                    <a:lstStyle/>
                    <a:p>
                      <a:r>
                        <a:rPr lang="en-US" sz="900"/>
                        <a:t>1L = 24</a:t>
                      </a:r>
                    </a:p>
                    <a:p>
                      <a:r>
                        <a:rPr lang="en-US" sz="900"/>
                        <a:t>2L = 28</a:t>
                      </a:r>
                    </a:p>
                    <a:p>
                      <a:r>
                        <a:rPr lang="en-US" sz="900"/>
                        <a:t>3L = 32</a:t>
                      </a:r>
                    </a:p>
                    <a:p>
                      <a:r>
                        <a:rPr lang="en-US" sz="900"/>
                        <a:t>4L= 36</a:t>
                      </a:r>
                    </a:p>
                    <a:p>
                      <a:r>
                        <a:rPr lang="en-US" sz="900"/>
                        <a:t>5L = 40</a:t>
                      </a:r>
                    </a:p>
                    <a:p>
                      <a:r>
                        <a:rPr lang="en-US" sz="900"/>
                        <a:t>6L = 44</a:t>
                      </a:r>
                    </a:p>
                  </a:txBody>
                  <a:tcPr/>
                </a:tc>
                <a:tc>
                  <a:txBody>
                    <a:bodyPr/>
                    <a:lstStyle/>
                    <a:p>
                      <a:r>
                        <a:rPr lang="en-US" sz="900"/>
                        <a:t>May be humidified if not run at &lt;5L/min which is why trach collar pts are on 6L O2 </a:t>
                      </a:r>
                    </a:p>
                  </a:txBody>
                  <a:tcPr/>
                </a:tc>
                <a:extLst>
                  <a:ext uri="{0D108BD9-81ED-4DB2-BD59-A6C34878D82A}">
                    <a16:rowId xmlns:a16="http://schemas.microsoft.com/office/drawing/2014/main" val="2646738025"/>
                  </a:ext>
                </a:extLst>
              </a:tr>
              <a:tr h="370840">
                <a:tc>
                  <a:txBody>
                    <a:bodyPr/>
                    <a:lstStyle/>
                    <a:p>
                      <a:r>
                        <a:rPr lang="en-US" sz="900"/>
                        <a:t>Simple mask </a:t>
                      </a:r>
                    </a:p>
                  </a:txBody>
                  <a:tcPr/>
                </a:tc>
                <a:tc>
                  <a:txBody>
                    <a:bodyPr/>
                    <a:lstStyle/>
                    <a:p>
                      <a:r>
                        <a:rPr lang="en-US" sz="900"/>
                        <a:t>6-10L/min</a:t>
                      </a:r>
                    </a:p>
                  </a:txBody>
                  <a:tcPr/>
                </a:tc>
                <a:tc>
                  <a:txBody>
                    <a:bodyPr/>
                    <a:lstStyle/>
                    <a:p>
                      <a:r>
                        <a:rPr lang="en-US" sz="900"/>
                        <a:t>35-60%</a:t>
                      </a:r>
                    </a:p>
                  </a:txBody>
                  <a:tcPr/>
                </a:tc>
                <a:tc>
                  <a:txBody>
                    <a:bodyPr/>
                    <a:lstStyle/>
                    <a:p>
                      <a:r>
                        <a:rPr lang="en-US" sz="900"/>
                        <a:t>Never use at flow rate &lt;5L/min to prevent rebreathing of CO2 </a:t>
                      </a:r>
                    </a:p>
                  </a:txBody>
                  <a:tcPr/>
                </a:tc>
                <a:extLst>
                  <a:ext uri="{0D108BD9-81ED-4DB2-BD59-A6C34878D82A}">
                    <a16:rowId xmlns:a16="http://schemas.microsoft.com/office/drawing/2014/main" val="2409370448"/>
                  </a:ext>
                </a:extLst>
              </a:tr>
              <a:tr h="370840">
                <a:tc gridSpan="4">
                  <a:txBody>
                    <a:bodyPr/>
                    <a:lstStyle/>
                    <a:p>
                      <a:r>
                        <a:rPr lang="en-US" sz="900"/>
                        <a:t>High flow oxygen devices </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9752626"/>
                  </a:ext>
                </a:extLst>
              </a:tr>
              <a:tr h="370840">
                <a:tc>
                  <a:txBody>
                    <a:bodyPr/>
                    <a:lstStyle/>
                    <a:p>
                      <a:r>
                        <a:rPr lang="en-US" sz="900"/>
                        <a:t>Venturi mask </a:t>
                      </a:r>
                    </a:p>
                  </a:txBody>
                  <a:tcPr/>
                </a:tc>
                <a:tc>
                  <a:txBody>
                    <a:bodyPr/>
                    <a:lstStyle/>
                    <a:p>
                      <a:r>
                        <a:rPr lang="en-US" sz="900"/>
                        <a:t>4-12L/min</a:t>
                      </a:r>
                    </a:p>
                  </a:txBody>
                  <a:tcPr/>
                </a:tc>
                <a:tc>
                  <a:txBody>
                    <a:bodyPr/>
                    <a:lstStyle/>
                    <a:p>
                      <a:r>
                        <a:rPr lang="en-US" sz="900"/>
                        <a:t>24-50%</a:t>
                      </a:r>
                    </a:p>
                  </a:txBody>
                  <a:tcPr/>
                </a:tc>
                <a:tc>
                  <a:txBody>
                    <a:bodyPr/>
                    <a:lstStyle/>
                    <a:p>
                      <a:r>
                        <a:rPr lang="en-US" sz="900"/>
                        <a:t>Flow rate must be sufficient to keep reservoir bag inflate 1/3-1/2 at all times </a:t>
                      </a:r>
                    </a:p>
                  </a:txBody>
                  <a:tcPr/>
                </a:tc>
                <a:extLst>
                  <a:ext uri="{0D108BD9-81ED-4DB2-BD59-A6C34878D82A}">
                    <a16:rowId xmlns:a16="http://schemas.microsoft.com/office/drawing/2014/main" val="2216018689"/>
                  </a:ext>
                </a:extLst>
              </a:tr>
              <a:tr h="370840">
                <a:tc>
                  <a:txBody>
                    <a:bodyPr/>
                    <a:lstStyle/>
                    <a:p>
                      <a:r>
                        <a:rPr lang="en-US" sz="900"/>
                        <a:t>High flow</a:t>
                      </a:r>
                    </a:p>
                  </a:txBody>
                  <a:tcPr/>
                </a:tc>
                <a:tc>
                  <a:txBody>
                    <a:bodyPr/>
                    <a:lstStyle/>
                    <a:p>
                      <a:r>
                        <a:rPr lang="en-US" sz="900"/>
                        <a:t>5-60L/min</a:t>
                      </a:r>
                    </a:p>
                  </a:txBody>
                  <a:tcPr/>
                </a:tc>
                <a:tc>
                  <a:txBody>
                    <a:bodyPr/>
                    <a:lstStyle/>
                    <a:p>
                      <a:r>
                        <a:rPr lang="en-US" sz="900"/>
                        <a:t>Up to 60% </a:t>
                      </a:r>
                    </a:p>
                  </a:txBody>
                  <a:tcPr/>
                </a:tc>
                <a:tc>
                  <a:txBody>
                    <a:bodyPr/>
                    <a:lstStyle/>
                    <a:p>
                      <a:endParaRPr lang="en-US" sz="900"/>
                    </a:p>
                  </a:txBody>
                  <a:tcPr/>
                </a:tc>
                <a:extLst>
                  <a:ext uri="{0D108BD9-81ED-4DB2-BD59-A6C34878D82A}">
                    <a16:rowId xmlns:a16="http://schemas.microsoft.com/office/drawing/2014/main" val="4595069"/>
                  </a:ext>
                </a:extLst>
              </a:tr>
              <a:tr h="370840">
                <a:tc>
                  <a:txBody>
                    <a:bodyPr/>
                    <a:lstStyle/>
                    <a:p>
                      <a:r>
                        <a:rPr lang="en-US" sz="900"/>
                        <a:t>Non rebreather </a:t>
                      </a:r>
                    </a:p>
                  </a:txBody>
                  <a:tcPr/>
                </a:tc>
                <a:tc>
                  <a:txBody>
                    <a:bodyPr/>
                    <a:lstStyle/>
                    <a:p>
                      <a:r>
                        <a:rPr lang="en-US" sz="900"/>
                        <a:t>10-15L/min</a:t>
                      </a:r>
                    </a:p>
                  </a:txBody>
                  <a:tcPr/>
                </a:tc>
                <a:tc>
                  <a:txBody>
                    <a:bodyPr/>
                    <a:lstStyle/>
                    <a:p>
                      <a:r>
                        <a:rPr lang="en-US" sz="900"/>
                        <a:t>60%-90%</a:t>
                      </a:r>
                    </a:p>
                  </a:txBody>
                  <a:tcPr/>
                </a:tc>
                <a:tc>
                  <a:txBody>
                    <a:bodyPr/>
                    <a:lstStyle/>
                    <a:p>
                      <a:endParaRPr lang="en-US" sz="900"/>
                    </a:p>
                  </a:txBody>
                  <a:tcPr/>
                </a:tc>
                <a:extLst>
                  <a:ext uri="{0D108BD9-81ED-4DB2-BD59-A6C34878D82A}">
                    <a16:rowId xmlns:a16="http://schemas.microsoft.com/office/drawing/2014/main" val="2556127423"/>
                  </a:ext>
                </a:extLst>
              </a:tr>
            </a:tbl>
          </a:graphicData>
        </a:graphic>
      </p:graphicFrame>
      <p:graphicFrame>
        <p:nvGraphicFramePr>
          <p:cNvPr id="4" name="Table 2">
            <a:extLst>
              <a:ext uri="{FF2B5EF4-FFF2-40B4-BE49-F238E27FC236}">
                <a16:creationId xmlns:a16="http://schemas.microsoft.com/office/drawing/2014/main" id="{D082E3AD-BC21-C443-3A2B-A49F4DAAE26D}"/>
              </a:ext>
            </a:extLst>
          </p:cNvPr>
          <p:cNvGraphicFramePr>
            <a:graphicFrameLocks noGrp="1"/>
          </p:cNvGraphicFramePr>
          <p:nvPr>
            <p:extLst>
              <p:ext uri="{D42A27DB-BD31-4B8C-83A1-F6EECF244321}">
                <p14:modId xmlns:p14="http://schemas.microsoft.com/office/powerpoint/2010/main" val="4163775516"/>
              </p:ext>
            </p:extLst>
          </p:nvPr>
        </p:nvGraphicFramePr>
        <p:xfrm>
          <a:off x="4461165" y="1487516"/>
          <a:ext cx="7260267" cy="3911600"/>
        </p:xfrm>
        <a:graphic>
          <a:graphicData uri="http://schemas.openxmlformats.org/drawingml/2006/table">
            <a:tbl>
              <a:tblPr firstRow="1" bandRow="1">
                <a:tableStyleId>{5940675A-B579-460E-94D1-54222C63F5DA}</a:tableStyleId>
              </a:tblPr>
              <a:tblGrid>
                <a:gridCol w="1338895">
                  <a:extLst>
                    <a:ext uri="{9D8B030D-6E8A-4147-A177-3AD203B41FA5}">
                      <a16:colId xmlns:a16="http://schemas.microsoft.com/office/drawing/2014/main" val="3556911089"/>
                    </a:ext>
                  </a:extLst>
                </a:gridCol>
                <a:gridCol w="1242424">
                  <a:extLst>
                    <a:ext uri="{9D8B030D-6E8A-4147-A177-3AD203B41FA5}">
                      <a16:colId xmlns:a16="http://schemas.microsoft.com/office/drawing/2014/main" val="3384895161"/>
                    </a:ext>
                  </a:extLst>
                </a:gridCol>
                <a:gridCol w="4678948">
                  <a:extLst>
                    <a:ext uri="{9D8B030D-6E8A-4147-A177-3AD203B41FA5}">
                      <a16:colId xmlns:a16="http://schemas.microsoft.com/office/drawing/2014/main" val="2403999569"/>
                    </a:ext>
                  </a:extLst>
                </a:gridCol>
              </a:tblGrid>
              <a:tr h="370840">
                <a:tc rowSpan="5">
                  <a:txBody>
                    <a:bodyPr/>
                    <a:lstStyle/>
                    <a:p>
                      <a:r>
                        <a:rPr lang="en-US" sz="900"/>
                        <a:t>Hypoxemic- </a:t>
                      </a:r>
                    </a:p>
                    <a:p>
                      <a:r>
                        <a:rPr lang="en-US" sz="900"/>
                        <a:t>failure of O2 exchange </a:t>
                      </a:r>
                    </a:p>
                  </a:txBody>
                  <a:tcPr/>
                </a:tc>
                <a:tc>
                  <a:txBody>
                    <a:bodyPr/>
                    <a:lstStyle/>
                    <a:p>
                      <a:r>
                        <a:rPr lang="en-US" sz="900"/>
                        <a:t>Hypoventilation</a:t>
                      </a:r>
                    </a:p>
                  </a:txBody>
                  <a:tcPr/>
                </a:tc>
                <a:tc>
                  <a:txBody>
                    <a:bodyPr/>
                    <a:lstStyle/>
                    <a:p>
                      <a:r>
                        <a:rPr lang="en-US" sz="900"/>
                        <a:t>Drug overdose, chest wall trauma, muscle </a:t>
                      </a:r>
                      <a:r>
                        <a:rPr lang="en-US" sz="900" err="1"/>
                        <a:t>wewakness</a:t>
                      </a:r>
                      <a:r>
                        <a:rPr lang="en-US" sz="900"/>
                        <a:t>, stroke or brain tumor involving respiratory center, OHS </a:t>
                      </a:r>
                    </a:p>
                  </a:txBody>
                  <a:tcPr/>
                </a:tc>
                <a:extLst>
                  <a:ext uri="{0D108BD9-81ED-4DB2-BD59-A6C34878D82A}">
                    <a16:rowId xmlns:a16="http://schemas.microsoft.com/office/drawing/2014/main" val="475641995"/>
                  </a:ext>
                </a:extLst>
              </a:tr>
              <a:tr h="370840">
                <a:tc vMerge="1">
                  <a:txBody>
                    <a:bodyPr/>
                    <a:lstStyle/>
                    <a:p>
                      <a:endParaRPr lang="en-US" sz="1200"/>
                    </a:p>
                  </a:txBody>
                  <a:tcPr/>
                </a:tc>
                <a:tc>
                  <a:txBody>
                    <a:bodyPr/>
                    <a:lstStyle/>
                    <a:p>
                      <a:r>
                        <a:rPr lang="en-US" sz="900"/>
                        <a:t>Diffusion limitation </a:t>
                      </a:r>
                    </a:p>
                  </a:txBody>
                  <a:tcPr/>
                </a:tc>
                <a:tc>
                  <a:txBody>
                    <a:bodyPr/>
                    <a:lstStyle/>
                    <a:p>
                      <a:r>
                        <a:rPr lang="en-US" sz="900"/>
                        <a:t>Scarring/abnormally thickened blood/gas barrier </a:t>
                      </a:r>
                      <a:r>
                        <a:rPr lang="en-US" sz="900" err="1"/>
                        <a:t>ie</a:t>
                      </a:r>
                      <a:r>
                        <a:rPr lang="en-US" sz="900"/>
                        <a:t> </a:t>
                      </a:r>
                      <a:r>
                        <a:rPr lang="en-US" sz="900" err="1"/>
                        <a:t>pulm</a:t>
                      </a:r>
                      <a:r>
                        <a:rPr lang="en-US" sz="900"/>
                        <a:t> fibrosis or ILD</a:t>
                      </a:r>
                    </a:p>
                  </a:txBody>
                  <a:tcPr/>
                </a:tc>
                <a:extLst>
                  <a:ext uri="{0D108BD9-81ED-4DB2-BD59-A6C34878D82A}">
                    <a16:rowId xmlns:a16="http://schemas.microsoft.com/office/drawing/2014/main" val="3880860694"/>
                  </a:ext>
                </a:extLst>
              </a:tr>
              <a:tr h="370840">
                <a:tc vMerge="1">
                  <a:txBody>
                    <a:bodyPr/>
                    <a:lstStyle/>
                    <a:p>
                      <a:endParaRPr lang="en-US" sz="1200"/>
                    </a:p>
                  </a:txBody>
                  <a:tcPr/>
                </a:tc>
                <a:tc>
                  <a:txBody>
                    <a:bodyPr/>
                    <a:lstStyle/>
                    <a:p>
                      <a:r>
                        <a:rPr lang="en-US" sz="900"/>
                        <a:t>Shunt</a:t>
                      </a:r>
                    </a:p>
                  </a:txBody>
                  <a:tcPr/>
                </a:tc>
                <a:tc>
                  <a:txBody>
                    <a:bodyPr/>
                    <a:lstStyle/>
                    <a:p>
                      <a:r>
                        <a:rPr lang="en-US" sz="900"/>
                        <a:t>Responds poorly to increased FiO2 </a:t>
                      </a:r>
                    </a:p>
                    <a:p>
                      <a:r>
                        <a:rPr lang="en-US" sz="900"/>
                        <a:t>Anatomic:  </a:t>
                      </a:r>
                      <a:r>
                        <a:rPr lang="en-US" sz="900" err="1"/>
                        <a:t>pulm</a:t>
                      </a:r>
                      <a:r>
                        <a:rPr lang="en-US" sz="900"/>
                        <a:t> AVMs/intracardiac shunt</a:t>
                      </a:r>
                    </a:p>
                    <a:p>
                      <a:r>
                        <a:rPr lang="en-US" sz="900"/>
                        <a:t>Physiologic: severe PNA w ARDS </a:t>
                      </a:r>
                    </a:p>
                  </a:txBody>
                  <a:tcPr/>
                </a:tc>
                <a:extLst>
                  <a:ext uri="{0D108BD9-81ED-4DB2-BD59-A6C34878D82A}">
                    <a16:rowId xmlns:a16="http://schemas.microsoft.com/office/drawing/2014/main" val="1459907626"/>
                  </a:ext>
                </a:extLst>
              </a:tr>
              <a:tr h="370840">
                <a:tc vMerge="1">
                  <a:txBody>
                    <a:bodyPr/>
                    <a:lstStyle/>
                    <a:p>
                      <a:endParaRPr lang="en-US" sz="1200"/>
                    </a:p>
                  </a:txBody>
                  <a:tcPr/>
                </a:tc>
                <a:tc>
                  <a:txBody>
                    <a:bodyPr/>
                    <a:lstStyle/>
                    <a:p>
                      <a:r>
                        <a:rPr lang="en-US" sz="900"/>
                        <a:t>V/Q mismatch </a:t>
                      </a:r>
                    </a:p>
                  </a:txBody>
                  <a:tcPr/>
                </a:tc>
                <a:tc>
                  <a:txBody>
                    <a:bodyPr/>
                    <a:lstStyle/>
                    <a:p>
                      <a:r>
                        <a:rPr lang="en-US" sz="900"/>
                        <a:t>Mismatch ventilation and blood flow impairs uptake/elimination of gas by lung </a:t>
                      </a:r>
                    </a:p>
                  </a:txBody>
                  <a:tcPr/>
                </a:tc>
                <a:extLst>
                  <a:ext uri="{0D108BD9-81ED-4DB2-BD59-A6C34878D82A}">
                    <a16:rowId xmlns:a16="http://schemas.microsoft.com/office/drawing/2014/main" val="4117098690"/>
                  </a:ext>
                </a:extLst>
              </a:tr>
              <a:tr h="370840">
                <a:tc vMerge="1">
                  <a:txBody>
                    <a:bodyPr/>
                    <a:lstStyle/>
                    <a:p>
                      <a:endParaRPr lang="en-US" sz="1200"/>
                    </a:p>
                  </a:txBody>
                  <a:tcPr/>
                </a:tc>
                <a:tc>
                  <a:txBody>
                    <a:bodyPr/>
                    <a:lstStyle/>
                    <a:p>
                      <a:r>
                        <a:rPr lang="en-US" sz="900"/>
                        <a:t>High altitude </a:t>
                      </a:r>
                    </a:p>
                  </a:txBody>
                  <a:tcPr/>
                </a:tc>
                <a:tc>
                  <a:txBody>
                    <a:bodyPr/>
                    <a:lstStyle/>
                    <a:p>
                      <a:r>
                        <a:rPr lang="en-US" sz="900"/>
                        <a:t>Low partial pressure of O2, normal A-a gradient </a:t>
                      </a:r>
                    </a:p>
                  </a:txBody>
                  <a:tcPr/>
                </a:tc>
                <a:extLst>
                  <a:ext uri="{0D108BD9-81ED-4DB2-BD59-A6C34878D82A}">
                    <a16:rowId xmlns:a16="http://schemas.microsoft.com/office/drawing/2014/main" val="1321164401"/>
                  </a:ext>
                </a:extLst>
              </a:tr>
              <a:tr h="370840">
                <a:tc>
                  <a:txBody>
                    <a:bodyPr/>
                    <a:lstStyle/>
                    <a:p>
                      <a:r>
                        <a:rPr lang="en-US" sz="900"/>
                        <a:t>Hypercapnic/ ventilatory- f</a:t>
                      </a:r>
                    </a:p>
                    <a:p>
                      <a:r>
                        <a:rPr lang="en-US" sz="900" err="1"/>
                        <a:t>ailure</a:t>
                      </a:r>
                      <a:r>
                        <a:rPr lang="en-US" sz="900"/>
                        <a:t> to exchange or remove CO2 </a:t>
                      </a:r>
                    </a:p>
                  </a:txBody>
                  <a:tcPr/>
                </a:tc>
                <a:tc gridSpan="2">
                  <a:txBody>
                    <a:bodyPr/>
                    <a:lstStyle/>
                    <a:p>
                      <a:r>
                        <a:rPr lang="en-US" sz="900"/>
                        <a:t>Central hypoventilation</a:t>
                      </a:r>
                    </a:p>
                    <a:p>
                      <a:r>
                        <a:rPr lang="en-US" sz="900"/>
                        <a:t>Neuromuscular disease</a:t>
                      </a:r>
                    </a:p>
                    <a:p>
                      <a:r>
                        <a:rPr lang="en-US" sz="900"/>
                        <a:t>Obstruction (COPD, asthma, OHS)</a:t>
                      </a:r>
                    </a:p>
                  </a:txBody>
                  <a:tcPr/>
                </a:tc>
                <a:tc hMerge="1">
                  <a:txBody>
                    <a:bodyPr/>
                    <a:lstStyle/>
                    <a:p>
                      <a:endParaRPr lang="en-US" sz="900"/>
                    </a:p>
                  </a:txBody>
                  <a:tcPr/>
                </a:tc>
                <a:extLst>
                  <a:ext uri="{0D108BD9-81ED-4DB2-BD59-A6C34878D82A}">
                    <a16:rowId xmlns:a16="http://schemas.microsoft.com/office/drawing/2014/main" val="257464505"/>
                  </a:ext>
                </a:extLst>
              </a:tr>
              <a:tr h="370840">
                <a:tc>
                  <a:txBody>
                    <a:bodyPr/>
                    <a:lstStyle/>
                    <a:p>
                      <a:r>
                        <a:rPr lang="en-US" sz="900"/>
                        <a:t>Peri-operative – </a:t>
                      </a:r>
                    </a:p>
                    <a:p>
                      <a:r>
                        <a:rPr lang="en-US" sz="900"/>
                        <a:t>increased atelectasis due to low functional residual capacity </a:t>
                      </a:r>
                    </a:p>
                  </a:txBody>
                  <a:tcPr/>
                </a:tc>
                <a:tc gridSpan="2">
                  <a:txBody>
                    <a:bodyPr/>
                    <a:lstStyle/>
                    <a:p>
                      <a:r>
                        <a:rPr lang="en-US" sz="900"/>
                        <a:t>Post-operative analgesia</a:t>
                      </a:r>
                    </a:p>
                    <a:p>
                      <a:r>
                        <a:rPr lang="en-US" sz="900"/>
                        <a:t>Obesity, ascites</a:t>
                      </a:r>
                    </a:p>
                    <a:p>
                      <a:r>
                        <a:rPr lang="en-US" sz="900"/>
                        <a:t>Pre-operative tobacco smoking</a:t>
                      </a:r>
                    </a:p>
                    <a:p>
                      <a:r>
                        <a:rPr lang="en-US" sz="900"/>
                        <a:t>Excessive airway secretions</a:t>
                      </a:r>
                    </a:p>
                    <a:p>
                      <a:r>
                        <a:rPr lang="en-US" sz="900"/>
                        <a:t>Undiagnosed OSA </a:t>
                      </a:r>
                    </a:p>
                    <a:p>
                      <a:r>
                        <a:rPr lang="en-US" sz="900"/>
                        <a:t>Anesthetic and analgesic medication effect </a:t>
                      </a:r>
                    </a:p>
                  </a:txBody>
                  <a:tcPr/>
                </a:tc>
                <a:tc hMerge="1">
                  <a:txBody>
                    <a:bodyPr/>
                    <a:lstStyle/>
                    <a:p>
                      <a:endParaRPr lang="en-US" sz="900"/>
                    </a:p>
                  </a:txBody>
                  <a:tcPr/>
                </a:tc>
                <a:extLst>
                  <a:ext uri="{0D108BD9-81ED-4DB2-BD59-A6C34878D82A}">
                    <a16:rowId xmlns:a16="http://schemas.microsoft.com/office/drawing/2014/main" val="1157546871"/>
                  </a:ext>
                </a:extLst>
              </a:tr>
              <a:tr h="370840">
                <a:tc>
                  <a:txBody>
                    <a:bodyPr/>
                    <a:lstStyle/>
                    <a:p>
                      <a:r>
                        <a:rPr lang="en-US" sz="900"/>
                        <a:t>Shock </a:t>
                      </a:r>
                    </a:p>
                  </a:txBody>
                  <a:tcPr/>
                </a:tc>
                <a:tc gridSpan="2">
                  <a:txBody>
                    <a:bodyPr/>
                    <a:lstStyle/>
                    <a:p>
                      <a:r>
                        <a:rPr lang="en-US" sz="900"/>
                        <a:t>Goal is to stabilize gas exchange to help unload respiratory muscles, lower their O2 consumption, and compensate for severe acidosis </a:t>
                      </a:r>
                    </a:p>
                  </a:txBody>
                  <a:tcPr/>
                </a:tc>
                <a:tc hMerge="1">
                  <a:txBody>
                    <a:bodyPr/>
                    <a:lstStyle/>
                    <a:p>
                      <a:endParaRPr lang="en-US" sz="900"/>
                    </a:p>
                  </a:txBody>
                  <a:tcPr/>
                </a:tc>
                <a:extLst>
                  <a:ext uri="{0D108BD9-81ED-4DB2-BD59-A6C34878D82A}">
                    <a16:rowId xmlns:a16="http://schemas.microsoft.com/office/drawing/2014/main" val="3582515960"/>
                  </a:ext>
                </a:extLst>
              </a:tr>
            </a:tbl>
          </a:graphicData>
        </a:graphic>
      </p:graphicFrame>
      <p:sp>
        <p:nvSpPr>
          <p:cNvPr id="6" name="TextBox 5">
            <a:extLst>
              <a:ext uri="{FF2B5EF4-FFF2-40B4-BE49-F238E27FC236}">
                <a16:creationId xmlns:a16="http://schemas.microsoft.com/office/drawing/2014/main" id="{C03401F4-00BF-B6EB-A251-8FFC53DF4240}"/>
              </a:ext>
            </a:extLst>
          </p:cNvPr>
          <p:cNvSpPr txBox="1"/>
          <p:nvPr/>
        </p:nvSpPr>
        <p:spPr>
          <a:xfrm>
            <a:off x="424571" y="1020536"/>
            <a:ext cx="3086072" cy="369332"/>
          </a:xfrm>
          <a:prstGeom prst="rect">
            <a:avLst/>
          </a:prstGeom>
          <a:noFill/>
        </p:spPr>
        <p:txBody>
          <a:bodyPr wrap="square" rtlCol="0">
            <a:spAutoFit/>
          </a:bodyPr>
          <a:lstStyle/>
          <a:p>
            <a:r>
              <a:rPr lang="en-US"/>
              <a:t>Supplemental oxygen</a:t>
            </a:r>
          </a:p>
        </p:txBody>
      </p:sp>
      <p:sp>
        <p:nvSpPr>
          <p:cNvPr id="7" name="TextBox 6">
            <a:extLst>
              <a:ext uri="{FF2B5EF4-FFF2-40B4-BE49-F238E27FC236}">
                <a16:creationId xmlns:a16="http://schemas.microsoft.com/office/drawing/2014/main" id="{6742415D-5C3D-ABDF-64CA-2133DA0FD45D}"/>
              </a:ext>
            </a:extLst>
          </p:cNvPr>
          <p:cNvSpPr txBox="1"/>
          <p:nvPr/>
        </p:nvSpPr>
        <p:spPr>
          <a:xfrm>
            <a:off x="4461165" y="1066477"/>
            <a:ext cx="3086072" cy="369332"/>
          </a:xfrm>
          <a:prstGeom prst="rect">
            <a:avLst/>
          </a:prstGeom>
          <a:noFill/>
        </p:spPr>
        <p:txBody>
          <a:bodyPr wrap="square" rtlCol="0">
            <a:spAutoFit/>
          </a:bodyPr>
          <a:lstStyle/>
          <a:p>
            <a:r>
              <a:rPr lang="en-US"/>
              <a:t>Types of respiratory failure</a:t>
            </a:r>
          </a:p>
        </p:txBody>
      </p:sp>
    </p:spTree>
    <p:extLst>
      <p:ext uri="{BB962C8B-B14F-4D97-AF65-F5344CB8AC3E}">
        <p14:creationId xmlns:p14="http://schemas.microsoft.com/office/powerpoint/2010/main" val="3313148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18E5-7163-5B04-E004-3C299E2D1CFE}"/>
              </a:ext>
            </a:extLst>
          </p:cNvPr>
          <p:cNvSpPr>
            <a:spLocks noGrp="1"/>
          </p:cNvSpPr>
          <p:nvPr>
            <p:ph type="title"/>
          </p:nvPr>
        </p:nvSpPr>
        <p:spPr/>
        <p:txBody>
          <a:bodyPr/>
          <a:lstStyle/>
          <a:p>
            <a:r>
              <a:rPr lang="en-US"/>
              <a:t>Acute altered mentation </a:t>
            </a:r>
          </a:p>
        </p:txBody>
      </p:sp>
      <p:graphicFrame>
        <p:nvGraphicFramePr>
          <p:cNvPr id="4" name="Table 5">
            <a:extLst>
              <a:ext uri="{FF2B5EF4-FFF2-40B4-BE49-F238E27FC236}">
                <a16:creationId xmlns:a16="http://schemas.microsoft.com/office/drawing/2014/main" id="{1F385E7D-0E14-5335-87B9-E734DCDBDB91}"/>
              </a:ext>
            </a:extLst>
          </p:cNvPr>
          <p:cNvGraphicFramePr>
            <a:graphicFrameLocks noGrp="1"/>
          </p:cNvGraphicFramePr>
          <p:nvPr>
            <p:extLst>
              <p:ext uri="{D42A27DB-BD31-4B8C-83A1-F6EECF244321}">
                <p14:modId xmlns:p14="http://schemas.microsoft.com/office/powerpoint/2010/main" val="2824867391"/>
              </p:ext>
            </p:extLst>
          </p:nvPr>
        </p:nvGraphicFramePr>
        <p:xfrm>
          <a:off x="838200" y="1661177"/>
          <a:ext cx="10427392" cy="3989804"/>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638550578"/>
                    </a:ext>
                  </a:extLst>
                </a:gridCol>
                <a:gridCol w="9226727">
                  <a:extLst>
                    <a:ext uri="{9D8B030D-6E8A-4147-A177-3AD203B41FA5}">
                      <a16:colId xmlns:a16="http://schemas.microsoft.com/office/drawing/2014/main" val="2894506180"/>
                    </a:ext>
                  </a:extLst>
                </a:gridCol>
              </a:tblGrid>
              <a:tr h="338240">
                <a:tc>
                  <a:txBody>
                    <a:bodyPr/>
                    <a:lstStyle/>
                    <a:p>
                      <a:r>
                        <a:rPr lang="en-US" sz="1400"/>
                        <a:t>FIRST</a:t>
                      </a:r>
                    </a:p>
                  </a:txBody>
                  <a:tcPr/>
                </a:tc>
                <a:tc>
                  <a:txBody>
                    <a:bodyPr/>
                    <a:lstStyle/>
                    <a:p>
                      <a:r>
                        <a:rPr lang="en-US" sz="1400"/>
                        <a:t>get full set of vitals, check if febrile, check levels of consciousness </a:t>
                      </a:r>
                    </a:p>
                  </a:txBody>
                  <a:tcPr/>
                </a:tc>
                <a:extLst>
                  <a:ext uri="{0D108BD9-81ED-4DB2-BD59-A6C34878D82A}">
                    <a16:rowId xmlns:a16="http://schemas.microsoft.com/office/drawing/2014/main" val="3901984704"/>
                  </a:ext>
                </a:extLst>
              </a:tr>
              <a:tr h="476588">
                <a:tc>
                  <a:txBody>
                    <a:bodyPr/>
                    <a:lstStyle/>
                    <a:p>
                      <a:r>
                        <a:rPr lang="en-US" sz="1400"/>
                        <a:t>Evaluate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time course, </a:t>
                      </a:r>
                      <a:r>
                        <a:rPr lang="en-US" sz="1400" err="1"/>
                        <a:t>hx</a:t>
                      </a:r>
                      <a:r>
                        <a:rPr lang="en-US" sz="1400"/>
                        <a:t> sundowning, change in level of consciousness, trauma, recent Rx (narcotics, sedative, benzos), ETOH </a:t>
                      </a:r>
                      <a:r>
                        <a:rPr lang="en-US" sz="1400" err="1"/>
                        <a:t>hx</a:t>
                      </a:r>
                      <a:r>
                        <a:rPr lang="en-US" sz="1400"/>
                        <a:t> and last drink, baseline mental status, focal neuro deficits concerning for CVA, any RFs for CVA (</a:t>
                      </a:r>
                      <a:r>
                        <a:rPr lang="en-US" sz="1400" err="1"/>
                        <a:t>ie</a:t>
                      </a:r>
                      <a:r>
                        <a:rPr lang="en-US" sz="1400"/>
                        <a:t> extreme HTN, hypotension, or is </a:t>
                      </a:r>
                      <a:r>
                        <a:rPr lang="en-US" sz="1400" err="1"/>
                        <a:t>pt</a:t>
                      </a:r>
                      <a:r>
                        <a:rPr lang="en-US" sz="1400"/>
                        <a:t> on anticoagulation)</a:t>
                      </a:r>
                    </a:p>
                  </a:txBody>
                  <a:tcPr/>
                </a:tc>
                <a:extLst>
                  <a:ext uri="{0D108BD9-81ED-4DB2-BD59-A6C34878D82A}">
                    <a16:rowId xmlns:a16="http://schemas.microsoft.com/office/drawing/2014/main" val="3430552599"/>
                  </a:ext>
                </a:extLst>
              </a:tr>
              <a:tr h="338240">
                <a:tc>
                  <a:txBody>
                    <a:bodyPr/>
                    <a:lstStyle/>
                    <a:p>
                      <a:r>
                        <a:rPr lang="en-US" sz="1400"/>
                        <a:t>Tests</a:t>
                      </a:r>
                    </a:p>
                  </a:txBody>
                  <a:tcPr/>
                </a:tc>
                <a:tc>
                  <a:txBody>
                    <a:bodyPr/>
                    <a:lstStyle/>
                    <a:p>
                      <a:r>
                        <a:rPr lang="en-US" sz="1400"/>
                        <a:t>POC glucose, CBC, CMP, Ca, Mg, </a:t>
                      </a:r>
                      <a:r>
                        <a:rPr lang="en-US" sz="1400" err="1"/>
                        <a:t>Phos</a:t>
                      </a:r>
                      <a:r>
                        <a:rPr lang="en-US" sz="1400"/>
                        <a:t>, LA, ABG/VBG, TSH, </a:t>
                      </a:r>
                      <a:r>
                        <a:rPr lang="en-US" sz="1400" err="1"/>
                        <a:t>noncon</a:t>
                      </a:r>
                      <a:r>
                        <a:rPr lang="en-US" sz="1400"/>
                        <a:t> CT, infectious workup (blood cx, LP), UDS, ETOH screen </a:t>
                      </a:r>
                    </a:p>
                  </a:txBody>
                  <a:tcPr/>
                </a:tc>
                <a:extLst>
                  <a:ext uri="{0D108BD9-81ED-4DB2-BD59-A6C34878D82A}">
                    <a16:rowId xmlns:a16="http://schemas.microsoft.com/office/drawing/2014/main" val="2702421984"/>
                  </a:ext>
                </a:extLst>
              </a:tr>
              <a:tr h="653737">
                <a:tc>
                  <a:txBody>
                    <a:bodyPr/>
                    <a:lstStyle/>
                    <a:p>
                      <a:r>
                        <a:rPr lang="en-US" sz="1400"/>
                        <a:t>Differential</a:t>
                      </a:r>
                    </a:p>
                  </a:txBody>
                  <a:tcPr/>
                </a:tc>
                <a:tc>
                  <a:txBody>
                    <a:bodyPr/>
                    <a:lstStyle/>
                    <a:p>
                      <a:r>
                        <a:rPr lang="en-US" sz="1400"/>
                        <a:t>MIST/ MOVE STUPID</a:t>
                      </a:r>
                    </a:p>
                    <a:p>
                      <a:pPr lvl="1"/>
                      <a:r>
                        <a:rPr lang="en-US" sz="1400"/>
                        <a:t>Metabolic, infectious, structural, toxins</a:t>
                      </a:r>
                    </a:p>
                    <a:p>
                      <a:pPr lvl="1"/>
                      <a:r>
                        <a:rPr lang="en-US" sz="1400"/>
                        <a:t>Metabolic, oxygen, vascular, endocrine, seizure, trauma/tumor/</a:t>
                      </a:r>
                      <a:r>
                        <a:rPr lang="en-US" sz="1400" err="1"/>
                        <a:t>ttp</a:t>
                      </a:r>
                      <a:r>
                        <a:rPr lang="en-US" sz="1400"/>
                        <a:t>, uremia/PSE, psychiatric, infections, drugs</a:t>
                      </a:r>
                    </a:p>
                  </a:txBody>
                  <a:tcPr/>
                </a:tc>
                <a:extLst>
                  <a:ext uri="{0D108BD9-81ED-4DB2-BD59-A6C34878D82A}">
                    <a16:rowId xmlns:a16="http://schemas.microsoft.com/office/drawing/2014/main" val="1689695246"/>
                  </a:ext>
                </a:extLst>
              </a:tr>
              <a:tr h="1850284">
                <a:tc>
                  <a:txBody>
                    <a:bodyPr/>
                    <a:lstStyle/>
                    <a:p>
                      <a:r>
                        <a:rPr lang="en-US" sz="1400"/>
                        <a:t>Treatment </a:t>
                      </a:r>
                    </a:p>
                  </a:txBody>
                  <a:tcPr/>
                </a:tc>
                <a:tc>
                  <a:txBody>
                    <a:bodyPr/>
                    <a:lstStyle/>
                    <a:p>
                      <a:pPr marL="0" lvl="1" indent="0"/>
                      <a:r>
                        <a:rPr lang="en-US" sz="1400"/>
                        <a:t>Hypoglycemia: 1 amp d50 (if </a:t>
                      </a:r>
                      <a:r>
                        <a:rPr lang="en-US" sz="1400" err="1"/>
                        <a:t>cf</a:t>
                      </a:r>
                      <a:r>
                        <a:rPr lang="en-US" sz="1400"/>
                        <a:t> Wernicke give after thiamine 100mg iv)</a:t>
                      </a:r>
                    </a:p>
                    <a:p>
                      <a:pPr marL="0" lvl="1" indent="0"/>
                      <a:r>
                        <a:rPr lang="en-US" sz="1400"/>
                        <a:t>Hypoxia: </a:t>
                      </a:r>
                      <a:r>
                        <a:rPr lang="en-US" sz="1400" err="1"/>
                        <a:t>cxr</a:t>
                      </a:r>
                      <a:r>
                        <a:rPr lang="en-US" sz="1400"/>
                        <a:t>, </a:t>
                      </a:r>
                      <a:r>
                        <a:rPr lang="en-US" sz="1400" err="1"/>
                        <a:t>abg</a:t>
                      </a:r>
                      <a:r>
                        <a:rPr lang="en-US" sz="1400"/>
                        <a:t>, if very altered may not tolerate NPPV and require intubation </a:t>
                      </a:r>
                    </a:p>
                    <a:p>
                      <a:pPr marL="0" lvl="1" indent="0"/>
                      <a:r>
                        <a:rPr lang="en-US" sz="1400"/>
                        <a:t>Seizure: if lasting 2 mins, Ativan 2mg </a:t>
                      </a:r>
                      <a:r>
                        <a:rPr lang="en-US" sz="1400" err="1"/>
                        <a:t>ivp</a:t>
                      </a:r>
                      <a:r>
                        <a:rPr lang="en-US" sz="1400"/>
                        <a:t> followed by another 2mg if no response and then </a:t>
                      </a:r>
                      <a:r>
                        <a:rPr lang="en-US" sz="1400" err="1"/>
                        <a:t>keppra</a:t>
                      </a:r>
                      <a:r>
                        <a:rPr lang="en-US" sz="1400"/>
                        <a:t>, monitor airway</a:t>
                      </a:r>
                    </a:p>
                    <a:p>
                      <a:pPr marL="0" lvl="1" indent="0"/>
                      <a:r>
                        <a:rPr lang="en-US" sz="1400"/>
                        <a:t>CVA: see code stroke slide (next)</a:t>
                      </a:r>
                    </a:p>
                    <a:p>
                      <a:pPr marL="0" lvl="1" indent="0"/>
                      <a:r>
                        <a:rPr lang="en-US" sz="1400"/>
                        <a:t>Meningitis: empiric </a:t>
                      </a:r>
                      <a:r>
                        <a:rPr lang="en-US" sz="1400" err="1"/>
                        <a:t>abx</a:t>
                      </a:r>
                      <a:r>
                        <a:rPr lang="en-US" sz="1400"/>
                        <a:t>, LPETOH withdrawal: Ativan/Librium/</a:t>
                      </a:r>
                      <a:r>
                        <a:rPr lang="en-US" sz="1400" err="1"/>
                        <a:t>phenobarb</a:t>
                      </a:r>
                      <a:r>
                        <a:rPr lang="en-US" sz="1400"/>
                        <a:t>, thiamine (then glucose)</a:t>
                      </a:r>
                    </a:p>
                    <a:p>
                      <a:pPr marL="0" lvl="1" indent="0"/>
                      <a:r>
                        <a:rPr lang="en-US" sz="1400"/>
                        <a:t>Opiate overdose: naloxone </a:t>
                      </a:r>
                    </a:p>
                    <a:p>
                      <a:pPr marL="0" lvl="1" indent="0"/>
                      <a:r>
                        <a:rPr lang="en-US" sz="1400"/>
                        <a:t>Hyponatremia: may need to consider hypertonic </a:t>
                      </a:r>
                    </a:p>
                    <a:p>
                      <a:pPr marL="0" lvl="1" indent="0"/>
                      <a:r>
                        <a:rPr lang="en-US" sz="1400"/>
                        <a:t>Elevate head of bed and place orders for aspiration risk </a:t>
                      </a:r>
                    </a:p>
                  </a:txBody>
                  <a:tcPr/>
                </a:tc>
                <a:extLst>
                  <a:ext uri="{0D108BD9-81ED-4DB2-BD59-A6C34878D82A}">
                    <a16:rowId xmlns:a16="http://schemas.microsoft.com/office/drawing/2014/main" val="1307089264"/>
                  </a:ext>
                </a:extLst>
              </a:tr>
            </a:tbl>
          </a:graphicData>
        </a:graphic>
      </p:graphicFrame>
    </p:spTree>
    <p:extLst>
      <p:ext uri="{BB962C8B-B14F-4D97-AF65-F5344CB8AC3E}">
        <p14:creationId xmlns:p14="http://schemas.microsoft.com/office/powerpoint/2010/main" val="2978316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FB50-50FF-4743-90B8-B9193F808106}"/>
              </a:ext>
            </a:extLst>
          </p:cNvPr>
          <p:cNvSpPr>
            <a:spLocks noGrp="1"/>
          </p:cNvSpPr>
          <p:nvPr>
            <p:ph type="title"/>
          </p:nvPr>
        </p:nvSpPr>
        <p:spPr/>
        <p:txBody>
          <a:bodyPr/>
          <a:lstStyle/>
          <a:p>
            <a:r>
              <a:rPr lang="en-US"/>
              <a:t>CODE STROKE- VA </a:t>
            </a:r>
          </a:p>
        </p:txBody>
      </p:sp>
      <p:pic>
        <p:nvPicPr>
          <p:cNvPr id="5" name="Picture 4">
            <a:extLst>
              <a:ext uri="{FF2B5EF4-FFF2-40B4-BE49-F238E27FC236}">
                <a16:creationId xmlns:a16="http://schemas.microsoft.com/office/drawing/2014/main" id="{8C51AF8C-CF69-EB26-6049-444628E3DE42}"/>
              </a:ext>
            </a:extLst>
          </p:cNvPr>
          <p:cNvPicPr>
            <a:picLocks noChangeAspect="1"/>
          </p:cNvPicPr>
          <p:nvPr/>
        </p:nvPicPr>
        <p:blipFill rotWithShape="1">
          <a:blip r:embed="rId2"/>
          <a:srcRect l="28995" t="18572" r="33465" b="15238"/>
          <a:stretch/>
        </p:blipFill>
        <p:spPr>
          <a:xfrm>
            <a:off x="616527" y="1400793"/>
            <a:ext cx="4452304" cy="5233575"/>
          </a:xfrm>
          <a:prstGeom prst="rect">
            <a:avLst/>
          </a:prstGeom>
        </p:spPr>
      </p:pic>
      <p:pic>
        <p:nvPicPr>
          <p:cNvPr id="7" name="Picture 6">
            <a:extLst>
              <a:ext uri="{FF2B5EF4-FFF2-40B4-BE49-F238E27FC236}">
                <a16:creationId xmlns:a16="http://schemas.microsoft.com/office/drawing/2014/main" id="{0A576A20-0C98-018B-9BDC-7A3D54827993}"/>
              </a:ext>
            </a:extLst>
          </p:cNvPr>
          <p:cNvPicPr>
            <a:picLocks noChangeAspect="1"/>
          </p:cNvPicPr>
          <p:nvPr/>
        </p:nvPicPr>
        <p:blipFill rotWithShape="1">
          <a:blip r:embed="rId3"/>
          <a:srcRect l="24788" t="15357" r="30370" b="5324"/>
          <a:stretch/>
        </p:blipFill>
        <p:spPr>
          <a:xfrm>
            <a:off x="5068831" y="127185"/>
            <a:ext cx="5707696" cy="6730815"/>
          </a:xfrm>
          <a:prstGeom prst="rect">
            <a:avLst/>
          </a:prstGeom>
        </p:spPr>
      </p:pic>
      <p:sp>
        <p:nvSpPr>
          <p:cNvPr id="8" name="TextBox 7">
            <a:extLst>
              <a:ext uri="{FF2B5EF4-FFF2-40B4-BE49-F238E27FC236}">
                <a16:creationId xmlns:a16="http://schemas.microsoft.com/office/drawing/2014/main" id="{F41092D6-EADD-86D3-1E94-4D1B05957A17}"/>
              </a:ext>
            </a:extLst>
          </p:cNvPr>
          <p:cNvSpPr txBox="1"/>
          <p:nvPr/>
        </p:nvSpPr>
        <p:spPr>
          <a:xfrm>
            <a:off x="9449830" y="2695211"/>
            <a:ext cx="2653393" cy="2092881"/>
          </a:xfrm>
          <a:prstGeom prst="rect">
            <a:avLst/>
          </a:prstGeom>
          <a:noFill/>
        </p:spPr>
        <p:txBody>
          <a:bodyPr wrap="square" rtlCol="0">
            <a:spAutoFit/>
          </a:bodyPr>
          <a:lstStyle/>
          <a:p>
            <a:r>
              <a:rPr lang="en-US" sz="1000"/>
              <a:t>NOTE: </a:t>
            </a:r>
          </a:p>
          <a:p>
            <a:r>
              <a:rPr lang="en-US" sz="1000"/>
              <a:t>If Code stroke called:</a:t>
            </a:r>
          </a:p>
          <a:p>
            <a:r>
              <a:rPr lang="en-US" sz="1000"/>
              <a:t>-go evaluate patient, call NTSP (469-627-4790)</a:t>
            </a:r>
          </a:p>
          <a:p>
            <a:r>
              <a:rPr lang="en-US" sz="1000"/>
              <a:t>-send one intern to obtain </a:t>
            </a:r>
            <a:r>
              <a:rPr lang="en-US" sz="1000" err="1"/>
              <a:t>ipad</a:t>
            </a:r>
            <a:r>
              <a:rPr lang="en-US" sz="1000"/>
              <a:t>; </a:t>
            </a:r>
            <a:r>
              <a:rPr lang="en-US" sz="1000" err="1"/>
              <a:t>Ipad</a:t>
            </a:r>
            <a:r>
              <a:rPr lang="en-US" sz="1000"/>
              <a:t> to video call </a:t>
            </a:r>
            <a:r>
              <a:rPr lang="en-US" sz="1000" err="1"/>
              <a:t>teleneuro</a:t>
            </a:r>
            <a:r>
              <a:rPr lang="en-US" sz="1000"/>
              <a:t> is located in ICU (code to enter 8527*)</a:t>
            </a:r>
          </a:p>
          <a:p>
            <a:r>
              <a:rPr lang="en-US" sz="1000"/>
              <a:t>-send one intern to have COW to place orders (</a:t>
            </a:r>
            <a:r>
              <a:rPr lang="en-US" sz="1000" err="1"/>
              <a:t>ie</a:t>
            </a:r>
            <a:r>
              <a:rPr lang="en-US" sz="1000"/>
              <a:t> STATE CTH)</a:t>
            </a:r>
          </a:p>
          <a:p>
            <a:r>
              <a:rPr lang="en-US" sz="1000"/>
              <a:t>-do NOT leave </a:t>
            </a:r>
            <a:r>
              <a:rPr lang="en-US" sz="1000" err="1"/>
              <a:t>pt’s</a:t>
            </a:r>
            <a:r>
              <a:rPr lang="en-US" sz="1000"/>
              <a:t> room while workup being performed, usually </a:t>
            </a:r>
            <a:r>
              <a:rPr lang="en-US" sz="1000" err="1"/>
              <a:t>teleneuro</a:t>
            </a:r>
            <a:r>
              <a:rPr lang="en-US" sz="1000"/>
              <a:t> will have you do neuro exam/NIH score with them </a:t>
            </a:r>
          </a:p>
          <a:p>
            <a:r>
              <a:rPr lang="en-US" sz="1000"/>
              <a:t>-if </a:t>
            </a:r>
            <a:r>
              <a:rPr lang="en-US" sz="1000" err="1"/>
              <a:t>tpa</a:t>
            </a:r>
            <a:r>
              <a:rPr lang="en-US" sz="1000"/>
              <a:t> indicated, will need to alert MICU for upgrade </a:t>
            </a:r>
          </a:p>
        </p:txBody>
      </p:sp>
    </p:spTree>
    <p:extLst>
      <p:ext uri="{BB962C8B-B14F-4D97-AF65-F5344CB8AC3E}">
        <p14:creationId xmlns:p14="http://schemas.microsoft.com/office/powerpoint/2010/main" val="2339367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FE66-D19C-5034-2E13-93328E324C1A}"/>
              </a:ext>
            </a:extLst>
          </p:cNvPr>
          <p:cNvSpPr>
            <a:spLocks noGrp="1"/>
          </p:cNvSpPr>
          <p:nvPr>
            <p:ph type="title"/>
          </p:nvPr>
        </p:nvSpPr>
        <p:spPr/>
        <p:txBody>
          <a:bodyPr/>
          <a:lstStyle/>
          <a:p>
            <a:r>
              <a:rPr lang="en-US"/>
              <a:t>CODE STROKE- BUMCP</a:t>
            </a:r>
          </a:p>
        </p:txBody>
      </p:sp>
      <p:sp>
        <p:nvSpPr>
          <p:cNvPr id="3" name="Content Placeholder 2">
            <a:extLst>
              <a:ext uri="{FF2B5EF4-FFF2-40B4-BE49-F238E27FC236}">
                <a16:creationId xmlns:a16="http://schemas.microsoft.com/office/drawing/2014/main" id="{2EFE59D8-6C4E-0570-4531-288887F47775}"/>
              </a:ext>
            </a:extLst>
          </p:cNvPr>
          <p:cNvSpPr>
            <a:spLocks noGrp="1"/>
          </p:cNvSpPr>
          <p:nvPr>
            <p:ph idx="1"/>
          </p:nvPr>
        </p:nvSpPr>
        <p:spPr>
          <a:xfrm>
            <a:off x="838200" y="1469571"/>
            <a:ext cx="10515600" cy="4707392"/>
          </a:xfrm>
        </p:spPr>
        <p:txBody>
          <a:bodyPr>
            <a:normAutofit fontScale="77500" lnSpcReduction="20000"/>
          </a:bodyPr>
          <a:lstStyle/>
          <a:p>
            <a:pPr marL="0" marR="0" indent="0">
              <a:spcBef>
                <a:spcPts val="0"/>
              </a:spcBef>
              <a:spcAft>
                <a:spcPts val="0"/>
              </a:spcAft>
              <a:buNone/>
            </a:pPr>
            <a:r>
              <a:rPr lang="en-US" sz="1800" b="1">
                <a:solidFill>
                  <a:srgbClr val="000000"/>
                </a:solidFill>
                <a:effectLst/>
                <a:latin typeface="Calibri" panose="020F0502020204030204" pitchFamily="34" charset="0"/>
                <a:ea typeface="Calibri" panose="020F0502020204030204" pitchFamily="34" charset="0"/>
              </a:rPr>
              <a:t>New Tele-Stroke Consult Service- BlueSky</a:t>
            </a:r>
          </a:p>
          <a:p>
            <a:pPr marL="0" marR="0" indent="0">
              <a:spcBef>
                <a:spcPts val="0"/>
              </a:spcBef>
              <a:spcAft>
                <a:spcPts val="0"/>
              </a:spcAft>
              <a:buNone/>
            </a:pPr>
            <a:endParaRPr lang="en-US" sz="1800">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IF you have a routine weekday consult that does not need to be seen emergently or urgently, the inhouse stroke team will gladly evaluate the patient in the morning. Please place a consult in Cerner and a note for the HUC to call consult out at 7am. </a:t>
            </a:r>
          </a:p>
          <a:p>
            <a:pPr marL="0" marR="0" lvl="0" indent="0">
              <a:spcBef>
                <a:spcPts val="0"/>
              </a:spcBef>
              <a:spcAft>
                <a:spcPts val="0"/>
              </a:spcAft>
              <a:buSzPts val="1000"/>
              <a:buNone/>
              <a:tabLst>
                <a:tab pos="457200" algn="l"/>
              </a:tabLst>
            </a:pPr>
            <a:endParaRPr lang="en-US" sz="1800">
              <a:solidFill>
                <a:srgbClr val="000000"/>
              </a:solidFill>
              <a:effectLst/>
              <a:latin typeface="Calibri" panose="020F0502020204030204" pitchFamily="34" charset="0"/>
              <a:ea typeface="Times New Roman" panose="02020603050405020304" pitchFamily="18" charset="0"/>
            </a:endParaRP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For all patients outside of the </a:t>
            </a:r>
            <a:r>
              <a:rPr lang="en-US" sz="1800" err="1">
                <a:solidFill>
                  <a:srgbClr val="000000"/>
                </a:solidFill>
                <a:effectLst/>
                <a:latin typeface="Calibri" panose="020F0502020204030204" pitchFamily="34" charset="0"/>
                <a:ea typeface="Times New Roman" panose="02020603050405020304" pitchFamily="18" charset="0"/>
              </a:rPr>
              <a:t>NeuroICU</a:t>
            </a:r>
            <a:r>
              <a:rPr lang="en-US" sz="1800">
                <a:solidFill>
                  <a:srgbClr val="000000"/>
                </a:solidFill>
                <a:effectLst/>
                <a:latin typeface="Calibri" panose="020F0502020204030204" pitchFamily="34" charset="0"/>
                <a:ea typeface="Times New Roman" panose="02020603050405020304" pitchFamily="18" charset="0"/>
              </a:rPr>
              <a:t> that need a stroke neurology evaluation:</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Please remain at bedside and activate the stroke alert process (see below)</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For </a:t>
            </a:r>
            <a:r>
              <a:rPr lang="en-US" sz="1800" err="1">
                <a:solidFill>
                  <a:srgbClr val="000000"/>
                </a:solidFill>
                <a:effectLst/>
                <a:latin typeface="Calibri" panose="020F0502020204030204" pitchFamily="34" charset="0"/>
                <a:ea typeface="Times New Roman" panose="02020603050405020304" pitchFamily="18" charset="0"/>
              </a:rPr>
              <a:t>NeuroICU</a:t>
            </a:r>
            <a:r>
              <a:rPr lang="en-US" sz="1800">
                <a:solidFill>
                  <a:srgbClr val="000000"/>
                </a:solidFill>
                <a:effectLst/>
                <a:latin typeface="Calibri" panose="020F0502020204030204" pitchFamily="34" charset="0"/>
                <a:ea typeface="Times New Roman" panose="02020603050405020304" pitchFamily="18" charset="0"/>
              </a:rPr>
              <a:t> patients:</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The provider can consult BlueSky with the assistance of the </a:t>
            </a:r>
            <a:r>
              <a:rPr lang="en-US" sz="1400" err="1">
                <a:solidFill>
                  <a:srgbClr val="000000"/>
                </a:solidFill>
                <a:effectLst/>
                <a:latin typeface="Calibri" panose="020F0502020204030204" pitchFamily="34" charset="0"/>
                <a:ea typeface="Times New Roman" panose="02020603050405020304" pitchFamily="18" charset="0"/>
              </a:rPr>
              <a:t>NeuroICU</a:t>
            </a:r>
            <a:r>
              <a:rPr lang="en-US" sz="1400">
                <a:solidFill>
                  <a:srgbClr val="000000"/>
                </a:solidFill>
                <a:effectLst/>
                <a:latin typeface="Calibri" panose="020F0502020204030204" pitchFamily="34" charset="0"/>
                <a:ea typeface="Times New Roman" panose="02020603050405020304" pitchFamily="18" charset="0"/>
              </a:rPr>
              <a:t> RN. If this is an acute clinical change, activate the stroke alert process.  </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For existing stroke neurology patients:</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If the patient has a neurologic or clinical change, stroke alert process should be followed.</a:t>
            </a:r>
          </a:p>
          <a:p>
            <a:pPr marL="0" marR="0" lvl="0" indent="0">
              <a:spcBef>
                <a:spcPts val="0"/>
              </a:spcBef>
              <a:spcAft>
                <a:spcPts val="0"/>
              </a:spcAft>
              <a:buSzPts val="1000"/>
              <a:buNone/>
              <a:tabLst>
                <a:tab pos="457200" algn="l"/>
              </a:tabLst>
            </a:pPr>
            <a:endParaRPr lang="en-US" sz="1800">
              <a:solidFill>
                <a:srgbClr val="000000"/>
              </a:solidFill>
              <a:effectLst/>
              <a:latin typeface="Calibri" panose="020F0502020204030204" pitchFamily="34" charset="0"/>
              <a:ea typeface="Times New Roman" panose="02020603050405020304" pitchFamily="18" charset="0"/>
            </a:endParaRP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What does the BlueSky stroke alert process look like for an inpatient?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Stroke Alert is activated by a provider. If the provider is not at bedside, a rapid response is called for emergent evaluation of the patient. </a:t>
            </a:r>
            <a:r>
              <a:rPr lang="en-US" sz="1400" err="1">
                <a:solidFill>
                  <a:srgbClr val="000000"/>
                </a:solidFill>
                <a:effectLst/>
                <a:latin typeface="Calibri" panose="020F0502020204030204" pitchFamily="34" charset="0"/>
                <a:ea typeface="Times New Roman" panose="02020603050405020304" pitchFamily="18" charset="0"/>
              </a:rPr>
              <a:t>NeuroICU</a:t>
            </a:r>
            <a:r>
              <a:rPr lang="en-US" sz="1400">
                <a:solidFill>
                  <a:srgbClr val="000000"/>
                </a:solidFill>
                <a:effectLst/>
                <a:latin typeface="Calibri" panose="020F0502020204030204" pitchFamily="34" charset="0"/>
                <a:ea typeface="Times New Roman" panose="02020603050405020304" pitchFamily="18" charset="0"/>
              </a:rPr>
              <a:t> RN will respond (and if able, so will SWAT RN) to start the stroke alert process and initiate the BlueSky consult. The primary provider for the patient will also need to respond emergently for evaluation, order placement and to communicate provider to provider with BlueSky.  </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A neurology resident/NP WILL NOT respond to the stroke alert at this time.  (NOTE: staffing shortages have improved and neuro resident may be present at nights now)</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ORDERS WILL NEED TO BE PLACED BY PHYSICIAN/PROVIDER at bedside including imaging orders. For ease, these are the orders to use during a stroke alert: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CT Brain W/O for Stroke Alert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CT Ang Head/Neck </a:t>
            </a:r>
            <a:r>
              <a:rPr lang="en-US" sz="1400" err="1">
                <a:solidFill>
                  <a:srgbClr val="000000"/>
                </a:solidFill>
                <a:effectLst/>
                <a:latin typeface="Calibri" panose="020F0502020204030204" pitchFamily="34" charset="0"/>
                <a:ea typeface="Times New Roman" panose="02020603050405020304" pitchFamily="18" charset="0"/>
              </a:rPr>
              <a:t>W+orW</a:t>
            </a:r>
            <a:r>
              <a:rPr lang="en-US" sz="1400">
                <a:solidFill>
                  <a:srgbClr val="000000"/>
                </a:solidFill>
                <a:effectLst/>
                <a:latin typeface="Calibri" panose="020F0502020204030204" pitchFamily="34" charset="0"/>
                <a:ea typeface="Times New Roman" panose="02020603050405020304" pitchFamily="18" charset="0"/>
              </a:rPr>
              <a:t>/</a:t>
            </a:r>
            <a:r>
              <a:rPr lang="en-US" sz="1400" err="1">
                <a:solidFill>
                  <a:srgbClr val="000000"/>
                </a:solidFill>
                <a:effectLst/>
                <a:latin typeface="Calibri" panose="020F0502020204030204" pitchFamily="34" charset="0"/>
                <a:ea typeface="Times New Roman" panose="02020603050405020304" pitchFamily="18" charset="0"/>
              </a:rPr>
              <a:t>O+Rcn+Prf</a:t>
            </a:r>
            <a:r>
              <a:rPr lang="en-US" sz="1400">
                <a:solidFill>
                  <a:srgbClr val="000000"/>
                </a:solidFill>
                <a:effectLst/>
                <a:latin typeface="Calibri" panose="020F0502020204030204" pitchFamily="34" charset="0"/>
                <a:ea typeface="Times New Roman" panose="02020603050405020304" pitchFamily="18" charset="0"/>
              </a:rPr>
              <a:t> </a:t>
            </a:r>
            <a:r>
              <a:rPr lang="en-US" sz="1400" err="1">
                <a:solidFill>
                  <a:srgbClr val="000000"/>
                </a:solidFill>
                <a:effectLst/>
                <a:latin typeface="Calibri" panose="020F0502020204030204" pitchFamily="34" charset="0"/>
                <a:ea typeface="Times New Roman" panose="02020603050405020304" pitchFamily="18" charset="0"/>
              </a:rPr>
              <a:t>Stk</a:t>
            </a:r>
            <a:r>
              <a:rPr lang="en-US" sz="1400">
                <a:solidFill>
                  <a:srgbClr val="000000"/>
                </a:solidFill>
                <a:effectLst/>
                <a:latin typeface="Calibri" panose="020F0502020204030204" pitchFamily="34" charset="0"/>
                <a:ea typeface="Times New Roman" panose="02020603050405020304" pitchFamily="18" charset="0"/>
              </a:rPr>
              <a:t> Alt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If labs need to be sent, please use the emergent lab order in the stroke binder (it is a downtime rec in paper). </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Once imaging is complete and the patient is back to their room, BlueSky will evaluate the patient via video with assistance from the </a:t>
            </a:r>
            <a:r>
              <a:rPr lang="en-US" sz="1400" err="1">
                <a:solidFill>
                  <a:srgbClr val="000000"/>
                </a:solidFill>
                <a:effectLst/>
                <a:latin typeface="Calibri" panose="020F0502020204030204" pitchFamily="34" charset="0"/>
                <a:ea typeface="Times New Roman" panose="02020603050405020304" pitchFamily="18" charset="0"/>
              </a:rPr>
              <a:t>NeuroICU</a:t>
            </a:r>
            <a:r>
              <a:rPr lang="en-US" sz="1400">
                <a:solidFill>
                  <a:srgbClr val="000000"/>
                </a:solidFill>
                <a:effectLst/>
                <a:latin typeface="Calibri" panose="020F0502020204030204" pitchFamily="34" charset="0"/>
                <a:ea typeface="Times New Roman" panose="02020603050405020304" pitchFamily="18" charset="0"/>
              </a:rPr>
              <a:t> RN and formal recommendations for treatment will be provided. The recommendations will be documented in the patient’s chart and verbal discussed with the provider at bedside. </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If the recommendation is for the patient to be given IV tPA, the PROVIDER AT THE BEDSIDE MUST PLACE THE ORDER. There is an inpatient and an emergency department tPA administration order set to use with all appropriate interventions checked. The nurse CAN NOT take a verbal order from Blue Sky. </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Inpatient Stroke Acute Alteplase (tPA) Treatment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ED Stroke Acute Alteplase (tPA) Treatment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If tPA is administered, please place a transfer to ICU order in Cerner, review the MAR and discontinue all antiplatelets and chemical DVT prophylaxis.</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A consult will also need to be placed in Cerner for stroke neurology to follow up with the patient in the morning. </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If the recommend is for IR to evaluate a large vessel occlusion –the on-call pager number for IR is 602-252-0096 (it is in the stroke binder). BlueSky will call the IR team to discuss the case and plan for endovascular intervention. </a:t>
            </a:r>
          </a:p>
        </p:txBody>
      </p:sp>
    </p:spTree>
    <p:extLst>
      <p:ext uri="{BB962C8B-B14F-4D97-AF65-F5344CB8AC3E}">
        <p14:creationId xmlns:p14="http://schemas.microsoft.com/office/powerpoint/2010/main" val="420509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E17EF-CA29-BAF7-880A-27C36D394BB2}"/>
              </a:ext>
            </a:extLst>
          </p:cNvPr>
          <p:cNvSpPr>
            <a:spLocks noGrp="1"/>
          </p:cNvSpPr>
          <p:nvPr>
            <p:ph type="title"/>
          </p:nvPr>
        </p:nvSpPr>
        <p:spPr>
          <a:xfrm>
            <a:off x="841248" y="256032"/>
            <a:ext cx="10506456" cy="1014984"/>
          </a:xfrm>
        </p:spPr>
        <p:txBody>
          <a:bodyPr anchor="b">
            <a:normAutofit/>
          </a:bodyPr>
          <a:lstStyle/>
          <a:p>
            <a:r>
              <a:rPr lang="en-US"/>
              <a:t>Responsibility by location:</a:t>
            </a:r>
          </a:p>
        </p:txBody>
      </p:sp>
      <p:sp>
        <p:nvSpPr>
          <p:cNvPr id="24" name="Rectangle 2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6" name="Content Placeholder 2">
            <a:extLst>
              <a:ext uri="{FF2B5EF4-FFF2-40B4-BE49-F238E27FC236}">
                <a16:creationId xmlns:a16="http://schemas.microsoft.com/office/drawing/2014/main" id="{D3D642F3-3828-D1E3-4D6A-3B81A0D0F921}"/>
              </a:ext>
            </a:extLst>
          </p:cNvPr>
          <p:cNvGraphicFramePr>
            <a:graphicFrameLocks noGrp="1"/>
          </p:cNvGraphicFramePr>
          <p:nvPr>
            <p:ph idx="1"/>
            <p:extLst>
              <p:ext uri="{D42A27DB-BD31-4B8C-83A1-F6EECF244321}">
                <p14:modId xmlns:p14="http://schemas.microsoft.com/office/powerpoint/2010/main" val="288011686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70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11340-1300-69F3-A5FD-CD9B1A94248E}"/>
              </a:ext>
            </a:extLst>
          </p:cNvPr>
          <p:cNvSpPr>
            <a:spLocks noGrp="1"/>
          </p:cNvSpPr>
          <p:nvPr>
            <p:ph type="title"/>
          </p:nvPr>
        </p:nvSpPr>
        <p:spPr>
          <a:xfrm>
            <a:off x="834479" y="621299"/>
            <a:ext cx="8074815" cy="1618489"/>
          </a:xfrm>
        </p:spPr>
        <p:txBody>
          <a:bodyPr anchor="ctr">
            <a:normAutofit/>
          </a:bodyPr>
          <a:lstStyle/>
          <a:p>
            <a:r>
              <a:rPr lang="en-US" sz="6700">
                <a:ea typeface="Calibri Light"/>
                <a:cs typeface="Calibri Light"/>
              </a:rPr>
              <a:t>Set up for success </a:t>
            </a:r>
            <a:endParaRPr lang="en-US" sz="6700"/>
          </a:p>
        </p:txBody>
      </p:sp>
      <p:sp>
        <p:nvSpPr>
          <p:cNvPr id="3" name="Content Placeholder 2">
            <a:extLst>
              <a:ext uri="{FF2B5EF4-FFF2-40B4-BE49-F238E27FC236}">
                <a16:creationId xmlns:a16="http://schemas.microsoft.com/office/drawing/2014/main" id="{374CF2C1-69AE-84A4-1B8E-FED954CF67AA}"/>
              </a:ext>
            </a:extLst>
          </p:cNvPr>
          <p:cNvSpPr>
            <a:spLocks noGrp="1"/>
          </p:cNvSpPr>
          <p:nvPr>
            <p:ph idx="1"/>
          </p:nvPr>
        </p:nvSpPr>
        <p:spPr>
          <a:xfrm>
            <a:off x="1220845" y="1894565"/>
            <a:ext cx="9670701" cy="4056084"/>
          </a:xfrm>
        </p:spPr>
        <p:txBody>
          <a:bodyPr vert="horz" lIns="91440" tIns="45720" rIns="91440" bIns="45720" rtlCol="0" anchor="t">
            <a:normAutofit fontScale="92500" lnSpcReduction="10000"/>
          </a:bodyPr>
          <a:lstStyle/>
          <a:p>
            <a:r>
              <a:rPr lang="en-US" sz="2000" dirty="0"/>
              <a:t>On call day, define</a:t>
            </a:r>
            <a:r>
              <a:rPr lang="en-US" sz="2000" dirty="0">
                <a:ea typeface="Calibri"/>
                <a:cs typeface="Calibri"/>
              </a:rPr>
              <a:t> roles with interns, medical students</a:t>
            </a:r>
          </a:p>
          <a:p>
            <a:endParaRPr lang="en-US" sz="2000">
              <a:ea typeface="Calibri"/>
              <a:cs typeface="Calibri"/>
            </a:endParaRPr>
          </a:p>
          <a:p>
            <a:pPr lvl="1">
              <a:buFont typeface="Courier New" panose="020B0604020202020204" pitchFamily="34" charset="0"/>
              <a:buChar char="o"/>
            </a:pPr>
            <a:r>
              <a:rPr lang="en-US" sz="2000" u="sng" dirty="0">
                <a:ea typeface="Calibri"/>
                <a:cs typeface="Calibri"/>
              </a:rPr>
              <a:t>Charter</a:t>
            </a:r>
            <a:r>
              <a:rPr lang="en-US" sz="2000" dirty="0">
                <a:ea typeface="Calibri"/>
                <a:cs typeface="Calibri"/>
              </a:rPr>
              <a:t>: order placer, information gather-er</a:t>
            </a:r>
          </a:p>
          <a:p>
            <a:pPr lvl="2">
              <a:buFont typeface="Wingdings" panose="020B0604020202020204" pitchFamily="34" charset="0"/>
              <a:buChar char="§"/>
            </a:pPr>
            <a:r>
              <a:rPr lang="en-US" dirty="0">
                <a:ea typeface="Calibri"/>
                <a:cs typeface="Calibri"/>
              </a:rPr>
              <a:t>Helpful information: am labs, chronic organ failure (ESRD, ?cirrhosis, ECHO)</a:t>
            </a:r>
          </a:p>
          <a:p>
            <a:pPr lvl="3"/>
            <a:r>
              <a:rPr lang="en-US" dirty="0">
                <a:ea typeface="Calibri"/>
                <a:cs typeface="Calibri"/>
              </a:rPr>
              <a:t>Code status, MPOA contact</a:t>
            </a:r>
          </a:p>
          <a:p>
            <a:pPr lvl="2">
              <a:buFont typeface="Wingdings" panose="020B0604020202020204" pitchFamily="34" charset="0"/>
              <a:buChar char="§"/>
            </a:pPr>
            <a:endParaRPr lang="en-US">
              <a:ea typeface="Calibri"/>
              <a:cs typeface="Calibri"/>
            </a:endParaRPr>
          </a:p>
          <a:p>
            <a:pPr lvl="1">
              <a:buFont typeface="Courier New" panose="020B0604020202020204" pitchFamily="34" charset="0"/>
              <a:buChar char="o"/>
            </a:pPr>
            <a:r>
              <a:rPr lang="en-US" sz="2000" u="sng" dirty="0">
                <a:ea typeface="Calibri"/>
                <a:cs typeface="Calibri"/>
              </a:rPr>
              <a:t>Phone-caller</a:t>
            </a:r>
            <a:r>
              <a:rPr lang="en-US" sz="2000" dirty="0">
                <a:ea typeface="Calibri"/>
                <a:cs typeface="Calibri"/>
              </a:rPr>
              <a:t>: </a:t>
            </a:r>
          </a:p>
          <a:p>
            <a:pPr lvl="2">
              <a:buFont typeface="Wingdings" panose="020B0604020202020204" pitchFamily="34" charset="0"/>
              <a:buChar char="§"/>
            </a:pPr>
            <a:r>
              <a:rPr lang="en-US" dirty="0">
                <a:ea typeface="Calibri"/>
                <a:cs typeface="Calibri"/>
              </a:rPr>
              <a:t>MPOA: give update to loved ones</a:t>
            </a:r>
            <a:endParaRPr lang="en-US" dirty="0"/>
          </a:p>
          <a:p>
            <a:pPr lvl="2">
              <a:buFont typeface="Wingdings" panose="020B0604020202020204" pitchFamily="34" charset="0"/>
              <a:buChar char="§"/>
            </a:pPr>
            <a:r>
              <a:rPr lang="en-US" dirty="0">
                <a:ea typeface="Calibri"/>
                <a:cs typeface="Calibri"/>
              </a:rPr>
              <a:t>Consultants if needed</a:t>
            </a:r>
          </a:p>
          <a:p>
            <a:pPr lvl="2">
              <a:buFont typeface="Wingdings" panose="020B0604020202020204" pitchFamily="34" charset="0"/>
              <a:buChar char="§"/>
            </a:pPr>
            <a:endParaRPr lang="en-US">
              <a:ea typeface="Calibri"/>
              <a:cs typeface="Calibri"/>
            </a:endParaRPr>
          </a:p>
          <a:p>
            <a:pPr lvl="1">
              <a:buFont typeface="Courier New,monospace" panose="020B0604020202020204" pitchFamily="34" charset="0"/>
              <a:buChar char="o"/>
            </a:pPr>
            <a:r>
              <a:rPr lang="en-US" sz="2000" u="sng" dirty="0">
                <a:ea typeface="Calibri"/>
                <a:cs typeface="Calibri"/>
              </a:rPr>
              <a:t>Physical examiner</a:t>
            </a:r>
            <a:r>
              <a:rPr lang="en-US" sz="2000" dirty="0">
                <a:ea typeface="Calibri"/>
                <a:cs typeface="Calibri"/>
              </a:rPr>
              <a:t>: </a:t>
            </a:r>
          </a:p>
          <a:p>
            <a:pPr lvl="2">
              <a:buFont typeface="Wingdings" panose="020B0604020202020204" pitchFamily="34" charset="0"/>
              <a:buChar char="§"/>
            </a:pPr>
            <a:r>
              <a:rPr lang="en-US" sz="1600" dirty="0">
                <a:ea typeface="Calibri"/>
                <a:cs typeface="Calibri"/>
              </a:rPr>
              <a:t>Listen to heart, lungs</a:t>
            </a:r>
          </a:p>
          <a:p>
            <a:pPr lvl="2">
              <a:buFont typeface="Wingdings" panose="020B0604020202020204" pitchFamily="34" charset="0"/>
              <a:buChar char="§"/>
            </a:pPr>
            <a:r>
              <a:rPr lang="en-US" sz="1600" dirty="0">
                <a:ea typeface="Calibri"/>
                <a:cs typeface="Calibri"/>
              </a:rPr>
              <a:t>Feel pulse, BLE for edema</a:t>
            </a:r>
          </a:p>
          <a:p>
            <a:pPr lvl="2">
              <a:buFont typeface="Wingdings" panose="020B0604020202020204" pitchFamily="34" charset="0"/>
              <a:buChar char="§"/>
            </a:pPr>
            <a:r>
              <a:rPr lang="en-US" sz="1600" dirty="0">
                <a:ea typeface="Calibri"/>
                <a:cs typeface="Calibri"/>
              </a:rPr>
              <a:t>Neuro exam if indicated</a:t>
            </a:r>
          </a:p>
          <a:p>
            <a:pPr lvl="2">
              <a:buFont typeface="Wingdings,Sans-Serif" panose="020B0604020202020204" pitchFamily="34" charset="0"/>
              <a:buChar char="§"/>
            </a:pPr>
            <a:endParaRPr lang="en-US" sz="2000">
              <a:ea typeface="Calibri"/>
              <a:cs typeface="Calibri"/>
            </a:endParaRPr>
          </a:p>
          <a:p>
            <a:pPr lvl="2">
              <a:buFont typeface="Wingdings" panose="020B0604020202020204" pitchFamily="34" charset="0"/>
              <a:buChar char="§"/>
            </a:pPr>
            <a:endParaRPr lang="en-US" sz="2000">
              <a:ea typeface="Calibri"/>
              <a:cs typeface="Calibri"/>
            </a:endParaRPr>
          </a:p>
          <a:p>
            <a:pPr lvl="1">
              <a:buFont typeface="Courier New" panose="020B0604020202020204" pitchFamily="34" charset="0"/>
              <a:buChar char="o"/>
            </a:pPr>
            <a:endParaRPr lang="en-US" sz="2000">
              <a:ea typeface="Calibri"/>
              <a:cs typeface="Calibri"/>
            </a:endParaRPr>
          </a:p>
        </p:txBody>
      </p:sp>
    </p:spTree>
    <p:extLst>
      <p:ext uri="{BB962C8B-B14F-4D97-AF65-F5344CB8AC3E}">
        <p14:creationId xmlns:p14="http://schemas.microsoft.com/office/powerpoint/2010/main" val="408544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CF14-CFE8-E381-0838-695FDC8AD8EB}"/>
              </a:ext>
            </a:extLst>
          </p:cNvPr>
          <p:cNvSpPr>
            <a:spLocks noGrp="1"/>
          </p:cNvSpPr>
          <p:nvPr>
            <p:ph type="title"/>
          </p:nvPr>
        </p:nvSpPr>
        <p:spPr/>
        <p:txBody>
          <a:bodyPr/>
          <a:lstStyle/>
          <a:p>
            <a:r>
              <a:rPr lang="en-US">
                <a:ea typeface="Calibri Light"/>
                <a:cs typeface="Calibri Light"/>
              </a:rPr>
              <a:t>Preventing Rapid Responses</a:t>
            </a:r>
            <a:endParaRPr lang="en-US"/>
          </a:p>
        </p:txBody>
      </p:sp>
      <p:sp>
        <p:nvSpPr>
          <p:cNvPr id="3" name="Content Placeholder 2">
            <a:extLst>
              <a:ext uri="{FF2B5EF4-FFF2-40B4-BE49-F238E27FC236}">
                <a16:creationId xmlns:a16="http://schemas.microsoft.com/office/drawing/2014/main" id="{927D2211-2B3F-83BE-6F84-0AEED497B064}"/>
              </a:ext>
            </a:extLst>
          </p:cNvPr>
          <p:cNvSpPr>
            <a:spLocks noGrp="1"/>
          </p:cNvSpPr>
          <p:nvPr>
            <p:ph idx="1"/>
          </p:nvPr>
        </p:nvSpPr>
        <p:spPr/>
        <p:txBody>
          <a:bodyPr vert="horz" lIns="91440" tIns="45720" rIns="91440" bIns="45720" rtlCol="0" anchor="t">
            <a:normAutofit/>
          </a:bodyPr>
          <a:lstStyle/>
          <a:p>
            <a:r>
              <a:rPr lang="en-US">
                <a:ea typeface="Calibri"/>
                <a:cs typeface="Calibri"/>
              </a:rPr>
              <a:t>Maintaining a low threshold for evaluating patients at bedside</a:t>
            </a:r>
          </a:p>
          <a:p>
            <a:r>
              <a:rPr lang="en-US">
                <a:ea typeface="Calibri"/>
                <a:cs typeface="Calibri"/>
              </a:rPr>
              <a:t>If RN pages about a patient care issue multiple times (decent chance this becomes a rapid response), go evaluate the patient</a:t>
            </a:r>
          </a:p>
          <a:p>
            <a:r>
              <a:rPr lang="en-US">
                <a:ea typeface="Calibri"/>
                <a:cs typeface="Calibri"/>
              </a:rPr>
              <a:t>Closed loop communication with bedside RN especially with big changes to care plans.</a:t>
            </a:r>
          </a:p>
          <a:p>
            <a:r>
              <a:rPr lang="en-US">
                <a:ea typeface="Calibri"/>
                <a:cs typeface="Calibri"/>
              </a:rPr>
              <a:t>Stuff happens. Rapid Responses do not mean that you did something wrong. Understand that they are called because the RN is worried about the patient.</a:t>
            </a:r>
          </a:p>
          <a:p>
            <a:pPr lvl="1">
              <a:buFont typeface="Courier New" panose="020B0604020202020204" pitchFamily="34" charset="0"/>
              <a:buChar char="o"/>
            </a:pPr>
            <a:r>
              <a:rPr lang="en-US">
                <a:ea typeface="Calibri"/>
                <a:cs typeface="Calibri"/>
              </a:rPr>
              <a:t>In fact, you can call a rapid response to recruit extra support</a:t>
            </a:r>
          </a:p>
        </p:txBody>
      </p:sp>
    </p:spTree>
    <p:extLst>
      <p:ext uri="{BB962C8B-B14F-4D97-AF65-F5344CB8AC3E}">
        <p14:creationId xmlns:p14="http://schemas.microsoft.com/office/powerpoint/2010/main" val="215615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ure Yellow Background Free Stock Photo - Public Domain Pictures">
            <a:extLst>
              <a:ext uri="{FF2B5EF4-FFF2-40B4-BE49-F238E27FC236}">
                <a16:creationId xmlns:a16="http://schemas.microsoft.com/office/drawing/2014/main" id="{1C93DC9E-5CE8-E003-52F7-DEC0435819C8}"/>
              </a:ext>
            </a:extLst>
          </p:cNvPr>
          <p:cNvPicPr>
            <a:picLocks noChangeAspect="1"/>
          </p:cNvPicPr>
          <p:nvPr/>
        </p:nvPicPr>
        <p:blipFill>
          <a:blip r:embed="rId2"/>
          <a:stretch>
            <a:fillRect/>
          </a:stretch>
        </p:blipFill>
        <p:spPr>
          <a:xfrm>
            <a:off x="4928" y="1314"/>
            <a:ext cx="12182145" cy="6855372"/>
          </a:xfrm>
          <a:prstGeom prst="rect">
            <a:avLst/>
          </a:prstGeom>
        </p:spPr>
      </p:pic>
      <p:sp>
        <p:nvSpPr>
          <p:cNvPr id="4" name="TextBox 3">
            <a:extLst>
              <a:ext uri="{FF2B5EF4-FFF2-40B4-BE49-F238E27FC236}">
                <a16:creationId xmlns:a16="http://schemas.microsoft.com/office/drawing/2014/main" id="{44B521A7-FF58-C3C6-4C40-7D4609113A79}"/>
              </a:ext>
            </a:extLst>
          </p:cNvPr>
          <p:cNvSpPr txBox="1"/>
          <p:nvPr/>
        </p:nvSpPr>
        <p:spPr>
          <a:xfrm>
            <a:off x="1397359" y="1719329"/>
            <a:ext cx="962266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a:latin typeface="Calibri Light"/>
              </a:rPr>
              <a:t>"</a:t>
            </a:r>
            <a:r>
              <a:rPr lang="en-US" sz="9600" b="1">
                <a:latin typeface="Calibri Light"/>
              </a:rPr>
              <a:t>RAPID RESPONSE </a:t>
            </a:r>
            <a:r>
              <a:rPr lang="en-US" sz="9600">
                <a:latin typeface="Calibri Light"/>
                <a:ea typeface="Calibri Light"/>
                <a:cs typeface="Calibri Light"/>
              </a:rPr>
              <a:t>​</a:t>
            </a:r>
            <a:br>
              <a:rPr lang="en-US" sz="9600">
                <a:latin typeface="Calibri Light"/>
                <a:ea typeface="Calibri Light"/>
                <a:cs typeface="Calibri Light"/>
              </a:rPr>
            </a:br>
            <a:r>
              <a:rPr lang="en-US" sz="9600">
                <a:latin typeface="Calibri Light"/>
              </a:rPr>
              <a:t>[</a:t>
            </a:r>
            <a:r>
              <a:rPr lang="en-US" sz="9600" i="1" err="1">
                <a:latin typeface="Calibri Light"/>
              </a:rPr>
              <a:t>ur</a:t>
            </a:r>
            <a:r>
              <a:rPr lang="en-US" sz="9600" i="1">
                <a:latin typeface="Calibri Light"/>
              </a:rPr>
              <a:t> patient room</a:t>
            </a:r>
            <a:r>
              <a:rPr lang="en-US" sz="9600">
                <a:latin typeface="Calibri Light"/>
              </a:rPr>
              <a:t>]"</a:t>
            </a:r>
            <a:endParaRPr lang="en-US" sz="9600"/>
          </a:p>
        </p:txBody>
      </p:sp>
    </p:spTree>
    <p:extLst>
      <p:ext uri="{BB962C8B-B14F-4D97-AF65-F5344CB8AC3E}">
        <p14:creationId xmlns:p14="http://schemas.microsoft.com/office/powerpoint/2010/main" val="190659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7D79F-21EE-31E1-8D12-9A115D0BF5B4}"/>
              </a:ext>
            </a:extLst>
          </p:cNvPr>
          <p:cNvSpPr>
            <a:spLocks noGrp="1"/>
          </p:cNvSpPr>
          <p:nvPr>
            <p:ph type="title"/>
          </p:nvPr>
        </p:nvSpPr>
        <p:spPr>
          <a:xfrm>
            <a:off x="301581" y="365125"/>
            <a:ext cx="6095108" cy="1347027"/>
          </a:xfrm>
        </p:spPr>
        <p:txBody>
          <a:bodyPr>
            <a:normAutofit/>
          </a:bodyPr>
          <a:lstStyle/>
          <a:p>
            <a:r>
              <a:rPr lang="en-US">
                <a:ea typeface="Calibri Light"/>
                <a:cs typeface="Calibri Light"/>
              </a:rPr>
              <a:t>Take your own pulse first</a:t>
            </a: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Content Placeholder 2">
            <a:extLst>
              <a:ext uri="{FF2B5EF4-FFF2-40B4-BE49-F238E27FC236}">
                <a16:creationId xmlns:a16="http://schemas.microsoft.com/office/drawing/2014/main" id="{249E39C2-075D-F551-B1D3-A9DC183CE336}"/>
              </a:ext>
            </a:extLst>
          </p:cNvPr>
          <p:cNvSpPr>
            <a:spLocks noGrp="1"/>
          </p:cNvSpPr>
          <p:nvPr>
            <p:ph idx="1"/>
          </p:nvPr>
        </p:nvSpPr>
        <p:spPr>
          <a:xfrm>
            <a:off x="303802" y="2139269"/>
            <a:ext cx="6250542" cy="4050831"/>
          </a:xfrm>
        </p:spPr>
        <p:txBody>
          <a:bodyPr vert="horz" lIns="91440" tIns="45720" rIns="91440" bIns="45720" rtlCol="0" anchor="t">
            <a:normAutofit/>
          </a:bodyPr>
          <a:lstStyle/>
          <a:p>
            <a:r>
              <a:rPr lang="en-US">
                <a:ea typeface="Calibri"/>
                <a:cs typeface="Calibri"/>
              </a:rPr>
              <a:t>Gather yourself: </a:t>
            </a:r>
            <a:endParaRPr lang="en-US"/>
          </a:p>
          <a:p>
            <a:pPr lvl="1">
              <a:buFont typeface="Courier New" panose="020B0604020202020204" pitchFamily="34" charset="0"/>
              <a:buChar char="o"/>
            </a:pPr>
            <a:r>
              <a:rPr lang="en-US">
                <a:ea typeface="Calibri"/>
                <a:cs typeface="Calibri"/>
              </a:rPr>
              <a:t>badge, phone, stethoscope</a:t>
            </a:r>
            <a:endParaRPr lang="en-US" sz="2800">
              <a:ea typeface="Calibri"/>
              <a:cs typeface="Calibri"/>
            </a:endParaRPr>
          </a:p>
          <a:p>
            <a:endParaRPr lang="en-US">
              <a:ea typeface="Calibri"/>
              <a:cs typeface="Calibri"/>
            </a:endParaRPr>
          </a:p>
          <a:p>
            <a:r>
              <a:rPr lang="en-US">
                <a:ea typeface="Calibri"/>
                <a:cs typeface="Calibri"/>
              </a:rPr>
              <a:t>Power walk, don't run</a:t>
            </a:r>
          </a:p>
          <a:p>
            <a:endParaRPr lang="en-US">
              <a:ea typeface="Calibri"/>
              <a:cs typeface="Calibri"/>
            </a:endParaRPr>
          </a:p>
          <a:p>
            <a:r>
              <a:rPr lang="en-US">
                <a:ea typeface="Calibri"/>
                <a:cs typeface="Calibri"/>
              </a:rPr>
              <a:t>If patient were dead, it would be a code</a:t>
            </a:r>
          </a:p>
          <a:p>
            <a:pPr lvl="1">
              <a:buFont typeface="Courier New" panose="020B0604020202020204" pitchFamily="34" charset="0"/>
              <a:buChar char="o"/>
            </a:pPr>
            <a:r>
              <a:rPr lang="en-US">
                <a:ea typeface="Calibri"/>
                <a:cs typeface="Calibri"/>
              </a:rPr>
              <a:t>Urgent, not emergent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6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AF6F21-50F0-99D2-280F-228740E9107E}"/>
              </a:ext>
            </a:extLst>
          </p:cNvPr>
          <p:cNvSpPr>
            <a:spLocks noGrp="1"/>
          </p:cNvSpPr>
          <p:nvPr>
            <p:ph type="title"/>
          </p:nvPr>
        </p:nvSpPr>
        <p:spPr>
          <a:xfrm>
            <a:off x="421257" y="-1498"/>
            <a:ext cx="3794185" cy="1339940"/>
          </a:xfrm>
        </p:spPr>
        <p:txBody>
          <a:bodyPr>
            <a:normAutofit/>
          </a:bodyPr>
          <a:lstStyle/>
          <a:p>
            <a:r>
              <a:rPr lang="en-US">
                <a:ea typeface="Calibri Light"/>
                <a:cs typeface="Calibri Light"/>
              </a:rPr>
              <a:t>Arrival to room</a:t>
            </a:r>
            <a:endParaRPr lang="en-US"/>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7DFEEB-1BA2-528C-AA48-ADF54355FBF5}"/>
              </a:ext>
            </a:extLst>
          </p:cNvPr>
          <p:cNvSpPr>
            <a:spLocks noGrp="1"/>
          </p:cNvSpPr>
          <p:nvPr>
            <p:ph idx="1"/>
          </p:nvPr>
        </p:nvSpPr>
        <p:spPr>
          <a:xfrm>
            <a:off x="1096992" y="1293662"/>
            <a:ext cx="10565920" cy="4315395"/>
          </a:xfrm>
        </p:spPr>
        <p:txBody>
          <a:bodyPr vert="horz" lIns="91440" tIns="45720" rIns="91440" bIns="45720" rtlCol="0" anchor="t">
            <a:noAutofit/>
          </a:bodyPr>
          <a:lstStyle/>
          <a:p>
            <a:pPr marL="0" indent="0">
              <a:buNone/>
            </a:pPr>
            <a:endParaRPr lang="en-US" sz="2000">
              <a:ea typeface="Calibri"/>
              <a:cs typeface="Calibri"/>
            </a:endParaRPr>
          </a:p>
          <a:p>
            <a:r>
              <a:rPr lang="en-US" sz="2000" b="1">
                <a:ea typeface="Calibri"/>
                <a:cs typeface="Calibri"/>
              </a:rPr>
              <a:t>*Introduce self &amp; role</a:t>
            </a:r>
          </a:p>
          <a:p>
            <a:r>
              <a:rPr lang="en-US" sz="2000" b="1">
                <a:ea typeface="Calibri"/>
                <a:cs typeface="Calibri"/>
              </a:rPr>
              <a:t>Assess situation:</a:t>
            </a:r>
          </a:p>
          <a:p>
            <a:pPr lvl="1">
              <a:buFont typeface="Courier New" panose="020B0604020202020204" pitchFamily="34" charset="0"/>
              <a:buChar char="o"/>
            </a:pPr>
            <a:r>
              <a:rPr lang="en-US" sz="2000" u="sng">
                <a:ea typeface="Calibri"/>
                <a:cs typeface="Calibri"/>
              </a:rPr>
              <a:t>*Eye vitals</a:t>
            </a:r>
          </a:p>
          <a:p>
            <a:pPr lvl="2">
              <a:buFont typeface="Wingdings" panose="020B0604020202020204" pitchFamily="34" charset="0"/>
              <a:buChar char="§"/>
            </a:pPr>
            <a:r>
              <a:rPr lang="en-US">
                <a:ea typeface="Calibri"/>
                <a:cs typeface="Calibri"/>
              </a:rPr>
              <a:t>If unstable, have phone-caller contact ICU. </a:t>
            </a:r>
          </a:p>
          <a:p>
            <a:pPr lvl="1">
              <a:buFont typeface="Courier New" panose="020B0604020202020204" pitchFamily="34" charset="0"/>
              <a:buChar char="o"/>
            </a:pPr>
            <a:r>
              <a:rPr lang="en-US" sz="2000" u="sng">
                <a:ea typeface="Calibri"/>
                <a:cs typeface="Calibri"/>
              </a:rPr>
              <a:t>If patient is talking and relatively stable VS</a:t>
            </a:r>
          </a:p>
          <a:p>
            <a:pPr lvl="2">
              <a:buFont typeface="Wingdings" panose="020B0604020202020204" pitchFamily="34" charset="0"/>
              <a:buChar char="§"/>
            </a:pPr>
            <a:r>
              <a:rPr lang="en-US">
                <a:ea typeface="Calibri"/>
                <a:cs typeface="Calibri"/>
              </a:rPr>
              <a:t> ignore the chaos, ask them what happened</a:t>
            </a:r>
          </a:p>
          <a:p>
            <a:pPr lvl="2">
              <a:buFont typeface="Wingdings" panose="020B0604020202020204" pitchFamily="34" charset="0"/>
              <a:buChar char="§"/>
            </a:pPr>
            <a:r>
              <a:rPr lang="en-US">
                <a:ea typeface="Calibri"/>
                <a:cs typeface="Calibri"/>
              </a:rPr>
              <a:t>Confirm code status</a:t>
            </a:r>
          </a:p>
          <a:p>
            <a:pPr lvl="1">
              <a:buFont typeface="Courier New" panose="020B0604020202020204" pitchFamily="34" charset="0"/>
              <a:buChar char="o"/>
            </a:pPr>
            <a:r>
              <a:rPr lang="en-US" sz="2000" u="sng">
                <a:ea typeface="Calibri"/>
                <a:cs typeface="Calibri"/>
              </a:rPr>
              <a:t>Listen to RR reason from primary RN</a:t>
            </a:r>
          </a:p>
          <a:p>
            <a:pPr marL="0" indent="0">
              <a:buNone/>
            </a:pPr>
            <a:endParaRPr lang="en-US" sz="2000" b="1">
              <a:ea typeface="Calibri"/>
              <a:cs typeface="Calibri"/>
            </a:endParaRPr>
          </a:p>
          <a:p>
            <a:pPr marL="457200" lvl="1" indent="0">
              <a:buNone/>
            </a:pPr>
            <a:endParaRPr lang="en-US" sz="2000">
              <a:ea typeface="Calibri"/>
              <a:cs typeface="Calibri"/>
            </a:endParaRPr>
          </a:p>
        </p:txBody>
      </p:sp>
    </p:spTree>
    <p:extLst>
      <p:ext uri="{BB962C8B-B14F-4D97-AF65-F5344CB8AC3E}">
        <p14:creationId xmlns:p14="http://schemas.microsoft.com/office/powerpoint/2010/main" val="3987269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Panorámica</PresentationFormat>
  <Slides>39</Slides>
  <Notes>0</Notes>
  <HiddenSlides>0</HiddenSlide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Office Theme</vt:lpstr>
      <vt:lpstr> Rapid Responses </vt:lpstr>
      <vt:lpstr>What is a rapid response?</vt:lpstr>
      <vt:lpstr>What are common RR chief complaints?</vt:lpstr>
      <vt:lpstr>Responsibility by location:</vt:lpstr>
      <vt:lpstr>Set up for success </vt:lpstr>
      <vt:lpstr>Preventing Rapid Responses</vt:lpstr>
      <vt:lpstr>Presentación de PowerPoint</vt:lpstr>
      <vt:lpstr>Take your own pulse first</vt:lpstr>
      <vt:lpstr>Arrival to room</vt:lpstr>
      <vt:lpstr>Verbals &amp; non verbals</vt:lpstr>
      <vt:lpstr>Presentación de PowerPoint</vt:lpstr>
      <vt:lpstr>Presentación de PowerPoint</vt:lpstr>
      <vt:lpstr>Hypotension</vt:lpstr>
      <vt:lpstr>AHRF</vt:lpstr>
      <vt:lpstr>Acute AMS</vt:lpstr>
      <vt:lpstr>HTN &gt; 180/120</vt:lpstr>
      <vt:lpstr>Tachy-/Bradycardia</vt:lpstr>
      <vt:lpstr>Chest pain</vt:lpstr>
      <vt:lpstr>Acute bleed</vt:lpstr>
      <vt:lpstr>Mechanical falls/Syncope</vt:lpstr>
      <vt:lpstr>Patient placement:</vt:lpstr>
      <vt:lpstr>When to upgrade to MICU?</vt:lpstr>
      <vt:lpstr>Debriefing RR </vt:lpstr>
      <vt:lpstr>Questions?</vt:lpstr>
      <vt:lpstr>Thank you!</vt:lpstr>
      <vt:lpstr>Hypotension</vt:lpstr>
      <vt:lpstr>Presentación de PowerPoint</vt:lpstr>
      <vt:lpstr>Presentación de PowerPoint</vt:lpstr>
      <vt:lpstr>Common empiric antibiotic regimens </vt:lpstr>
      <vt:lpstr>Hypertension </vt:lpstr>
      <vt:lpstr>Tachycardia </vt:lpstr>
      <vt:lpstr>Presentación de PowerPoint</vt:lpstr>
      <vt:lpstr>Bradycardia </vt:lpstr>
      <vt:lpstr>Presentación de PowerPoint</vt:lpstr>
      <vt:lpstr>Acute hypoxic respiratory failure </vt:lpstr>
      <vt:lpstr>Presentación de PowerPoint</vt:lpstr>
      <vt:lpstr>Acute altered mentation </vt:lpstr>
      <vt:lpstr>CODE STROKE- VA </vt:lpstr>
      <vt:lpstr>CODE STROKE- BUMCP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Rapid Responses </dc:title>
  <dc:creator>Kaelin Bernier</dc:creator>
  <cp:revision>72</cp:revision>
  <dcterms:created xsi:type="dcterms:W3CDTF">2023-05-30T20:58:47Z</dcterms:created>
  <dcterms:modified xsi:type="dcterms:W3CDTF">2024-05-31T17:39:01Z</dcterms:modified>
</cp:coreProperties>
</file>